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12" r:id="rId2"/>
    <p:sldId id="303" r:id="rId3"/>
    <p:sldId id="302" r:id="rId4"/>
    <p:sldId id="298" r:id="rId5"/>
    <p:sldId id="300" r:id="rId6"/>
    <p:sldId id="299" r:id="rId7"/>
    <p:sldId id="308" r:id="rId8"/>
    <p:sldId id="310" r:id="rId9"/>
    <p:sldId id="309" r:id="rId10"/>
    <p:sldId id="295" r:id="rId11"/>
    <p:sldId id="297" r:id="rId12"/>
    <p:sldId id="296" r:id="rId13"/>
    <p:sldId id="292" r:id="rId14"/>
    <p:sldId id="294" r:id="rId15"/>
    <p:sldId id="293" r:id="rId16"/>
    <p:sldId id="289" r:id="rId17"/>
    <p:sldId id="291" r:id="rId18"/>
    <p:sldId id="290" r:id="rId19"/>
    <p:sldId id="286" r:id="rId20"/>
    <p:sldId id="288" r:id="rId21"/>
    <p:sldId id="287" r:id="rId22"/>
    <p:sldId id="283" r:id="rId23"/>
    <p:sldId id="285" r:id="rId24"/>
    <p:sldId id="284" r:id="rId25"/>
    <p:sldId id="280" r:id="rId26"/>
    <p:sldId id="282" r:id="rId27"/>
    <p:sldId id="281" r:id="rId28"/>
    <p:sldId id="277" r:id="rId29"/>
    <p:sldId id="279" r:id="rId30"/>
    <p:sldId id="278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BCF"/>
    <a:srgbClr val="532EF2"/>
    <a:srgbClr val="3ABD0B"/>
    <a:srgbClr val="3C1A56"/>
    <a:srgbClr val="47D6F3"/>
    <a:srgbClr val="65C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18420-F113-4761-B905-5F68B03A519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7B98A-D462-44E5-BB61-BE0DE3904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0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411EA9-EBB7-40E6-9140-94F75CFDD3B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2E8298-EBCE-4458-8B0A-0FEB227F0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17" y="12700"/>
            <a:ext cx="9585434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6381328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@it_teacheer</a:t>
            </a:r>
          </a:p>
        </p:txBody>
      </p:sp>
    </p:spTree>
    <p:extLst>
      <p:ext uri="{BB962C8B-B14F-4D97-AF65-F5344CB8AC3E}">
        <p14:creationId xmlns:p14="http://schemas.microsoft.com/office/powerpoint/2010/main" val="293697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урет\сабак\фон слайд\957202-04d1a4f83fdd1e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5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верх 8"/>
          <p:cNvSpPr/>
          <p:nvPr/>
        </p:nvSpPr>
        <p:spPr>
          <a:xfrm>
            <a:off x="1500166" y="4500570"/>
            <a:ext cx="5143536" cy="1643074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kk-KZ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.....</a:t>
            </a:r>
            <a:r>
              <a:rPr lang="en-US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k-KZ" alt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357166"/>
            <a:ext cx="5384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СҰРАҚ: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53" y="1714487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.............................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Бинго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14313"/>
            <a:ext cx="3286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0" descr="новый-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14313"/>
            <a:ext cx="3286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rgbClr val="F91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235325" y="52562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929063" y="528637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3500" y="5072063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5" name="Рисунок 40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Цилиндр 20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00375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4214813" y="3000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12369946">
            <a:off x="2349500" y="4103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урет\сабак\фон слайд\957202-04d1a4f83fdd1e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5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верх 8"/>
          <p:cNvSpPr/>
          <p:nvPr/>
        </p:nvSpPr>
        <p:spPr>
          <a:xfrm>
            <a:off x="1071538" y="4143380"/>
            <a:ext cx="5572164" cy="2000264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kk-KZ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</a:t>
            </a:r>
            <a:r>
              <a:rPr lang="en-US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kk-KZ" alt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4745" y="476672"/>
            <a:ext cx="5165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СҰРАҚ: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…………………….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Бинго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0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235325" y="52562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929063" y="528637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3500" y="5072063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5" name="Рисунок 40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Цилиндр 20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00375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4214813" y="3000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12369946">
            <a:off x="2349500" y="4103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4" y="260648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урет\сабак\фон слайд\957202-04d1a4f83fdd1e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5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верх 8"/>
          <p:cNvSpPr/>
          <p:nvPr/>
        </p:nvSpPr>
        <p:spPr>
          <a:xfrm>
            <a:off x="1428728" y="4429132"/>
            <a:ext cx="5214974" cy="1714512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kk-KZ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.......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728" y="357166"/>
            <a:ext cx="5375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СҰРАҚ: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Бинго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0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2" y="188640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235325" y="52562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929063" y="528637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3500" y="5072063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5" name="Рисунок 40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Цилиндр 20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00375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4214813" y="3000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12369946">
            <a:off x="2349500" y="4103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2" y="332656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урет\сабак\фон слайд\957202-04d1a4f83fdd1e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5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верх 8"/>
          <p:cNvSpPr/>
          <p:nvPr/>
        </p:nvSpPr>
        <p:spPr>
          <a:xfrm>
            <a:off x="1428728" y="4429132"/>
            <a:ext cx="5214974" cy="1714512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kk-KZ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728" y="357166"/>
            <a:ext cx="5375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СҰРАҚ: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..............................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Бинго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" y="-217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0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7" y="4351819"/>
            <a:ext cx="18002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16088" r="5369"/>
          <a:stretch/>
        </p:blipFill>
        <p:spPr bwMode="auto">
          <a:xfrm>
            <a:off x="2286000" y="188640"/>
            <a:ext cx="4381500" cy="12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2320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36178" y="5733256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@it_teacheer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Бинго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0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235325" y="52562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929063" y="528637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3500" y="5072063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5" name="Рисунок 40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Цилиндр 20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00375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4214813" y="3000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12369946">
            <a:off x="2349500" y="4103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4" y="260648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урет\сабак\фон слайд\957202-04d1a4f83fdd1e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5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верх 8"/>
          <p:cNvSpPr/>
          <p:nvPr/>
        </p:nvSpPr>
        <p:spPr>
          <a:xfrm>
            <a:off x="1428728" y="4429132"/>
            <a:ext cx="5214974" cy="1714512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kk-KZ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7010" y="357166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СҰРАҚ: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Бинго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0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5000625" y="5072063"/>
            <a:ext cx="642938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214813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5592763" y="3684588"/>
            <a:ext cx="642937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3025775" y="5257800"/>
            <a:ext cx="642938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4357688" y="50720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643313" y="50720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>
            <a:off x="1057275" y="5453063"/>
            <a:ext cx="642938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7" name="Рисунок 40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Цилиндр 19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2357438" y="4143375"/>
            <a:ext cx="642937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4214813" y="2928938"/>
            <a:ext cx="642937" cy="785812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 rot="12369946">
            <a:off x="2778125" y="3746500"/>
            <a:ext cx="642938" cy="763588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2" y="332656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урет\сабак\фон слайд\957202-04d1a4f83fdd1e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5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верх 8"/>
          <p:cNvSpPr/>
          <p:nvPr/>
        </p:nvSpPr>
        <p:spPr>
          <a:xfrm>
            <a:off x="500034" y="4071942"/>
            <a:ext cx="6143668" cy="2071702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kk-KZ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......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357166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СҰРАҚ: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Бинго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0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5000625" y="5072063"/>
            <a:ext cx="642938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143375" y="3857626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4521200" y="35417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597525" y="3186113"/>
            <a:ext cx="642938" cy="785812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524668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928938" y="5286375"/>
            <a:ext cx="642937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000375" y="4714875"/>
            <a:ext cx="642938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85762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3" name="Рисунок 40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Цилиндр 19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3214688" y="3643313"/>
            <a:ext cx="642937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357438" y="4143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 rot="12369946">
            <a:off x="3921125" y="496093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99" y="260648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урет\сабак\фон слайд\957202-04d1a4f83fdd1e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5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верх 8"/>
          <p:cNvSpPr/>
          <p:nvPr/>
        </p:nvSpPr>
        <p:spPr>
          <a:xfrm>
            <a:off x="1643042" y="4429132"/>
            <a:ext cx="5000660" cy="1714512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kk-KZ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Диск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3042" y="357166"/>
            <a:ext cx="5089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СҰРАҚ: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не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332788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Бинго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0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235325" y="52562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929063" y="528637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3500" y="5072063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5" name="Рисунок 40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Цилиндр 20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00375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4214813" y="3000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12369946">
            <a:off x="2349500" y="4103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65262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5000625" y="5072063"/>
            <a:ext cx="642938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143375" y="3857626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4521200" y="35417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597525" y="3186113"/>
            <a:ext cx="642938" cy="785812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524668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928938" y="5286375"/>
            <a:ext cx="642937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000375" y="4714875"/>
            <a:ext cx="642938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85762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3" name="Рисунок 40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Цилиндр 19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3214688" y="3643313"/>
            <a:ext cx="642937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357438" y="4143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 rot="12369946">
            <a:off x="3921125" y="496093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99" y="260648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урет\сабак\фон слайд\957202-04d1a4f83fdd1e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5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верх 8"/>
          <p:cNvSpPr/>
          <p:nvPr/>
        </p:nvSpPr>
        <p:spPr>
          <a:xfrm>
            <a:off x="1643042" y="4429132"/>
            <a:ext cx="5000660" cy="1714512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USB </a:t>
            </a:r>
            <a:r>
              <a:rPr lang="kk-KZ" alt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kk-KZ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-жады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3042" y="357166"/>
            <a:ext cx="5286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СҰРАҚ: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не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9340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урет\сабак\фон слайд\957202-04d1a4f83fdd1e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5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верх 8"/>
          <p:cNvSpPr/>
          <p:nvPr/>
        </p:nvSpPr>
        <p:spPr>
          <a:xfrm>
            <a:off x="1500166" y="4500570"/>
            <a:ext cx="5143536" cy="1643074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kk-KZ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Жауабын жазасыз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0166" y="357166"/>
            <a:ext cx="5143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6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ҰРАҚ: 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жерге сұрақ жазасыз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Бинго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0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95" y="260648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235325" y="52562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929063" y="528637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3500" y="5072063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5" name="Рисунок 40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Цилиндр 20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00375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4214813" y="3000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12369946">
            <a:off x="2349500" y="4103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69" y="332656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урет\сабак\фон слайд\957202-04d1a4f83fdd1e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5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верх 8"/>
          <p:cNvSpPr/>
          <p:nvPr/>
        </p:nvSpPr>
        <p:spPr>
          <a:xfrm>
            <a:off x="357158" y="3857628"/>
            <a:ext cx="6572296" cy="2286016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kk-KZ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</a:t>
            </a:r>
            <a:r>
              <a:rPr lang="en-US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kk-KZ" alt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357166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СҰРАҚ: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....................................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Бинго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0" descr="новый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235325" y="52562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929063" y="528637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3500" y="5072063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5" name="Рисунок 40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Цилиндр 20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00375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4214813" y="3000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12369946">
            <a:off x="2349500" y="4103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44" y="260648"/>
            <a:ext cx="43830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353</TotalTime>
  <Words>322</Words>
  <Application>Microsoft Office PowerPoint</Application>
  <PresentationFormat>Экранда көрсету (4:3)</PresentationFormat>
  <Paragraphs>282</Paragraphs>
  <Slides>31</Slides>
  <Notes>0</Notes>
  <HiddenSlides>0</HiddenSlides>
  <MMClips>0</MMClips>
  <ScaleCrop>false</ScaleCrop>
  <HeadingPairs>
    <vt:vector size="6" baseType="variant">
      <vt:variant>
        <vt:lpstr>Қолданылған қаріптер</vt:lpstr>
      </vt:variant>
      <vt:variant>
        <vt:i4>6</vt:i4>
      </vt:variant>
      <vt:variant>
        <vt:lpstr>Тақырып</vt:lpstr>
      </vt:variant>
      <vt:variant>
        <vt:i4>1</vt:i4>
      </vt:variant>
      <vt:variant>
        <vt:lpstr>Слайд тақырыптары</vt:lpstr>
      </vt:variant>
      <vt:variant>
        <vt:i4>31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</dc:creator>
  <cp:lastModifiedBy>kuandykovaaru@mail.ru</cp:lastModifiedBy>
  <cp:revision>38</cp:revision>
  <dcterms:created xsi:type="dcterms:W3CDTF">2014-12-07T04:10:06Z</dcterms:created>
  <dcterms:modified xsi:type="dcterms:W3CDTF">2023-02-15T16:22:40Z</dcterms:modified>
</cp:coreProperties>
</file>