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CC"/>
    <a:srgbClr val="D9AAE8"/>
    <a:srgbClr val="FA002F"/>
    <a:srgbClr val="6A76D9"/>
    <a:srgbClr val="00FE30"/>
    <a:srgbClr val="E4FF00"/>
    <a:srgbClr val="A3D39C"/>
    <a:srgbClr val="00F0FF"/>
    <a:srgbClr val="FFAA00"/>
    <a:srgbClr val="B37C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5757673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053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760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84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151042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275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783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156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042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74900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15316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16032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Викторина</a:t>
            </a:r>
            <a:endParaRPr lang="ru-RU" dirty="0"/>
          </a:p>
        </p:txBody>
      </p:sp>
      <p:sp>
        <p:nvSpPr>
          <p:cNvPr id="4" name="Скругленный прямоугольник 3">
            <a:hlinkClick r:id="rId2" action="ppaction://hlinksldjump"/>
          </p:cNvPr>
          <p:cNvSpPr/>
          <p:nvPr/>
        </p:nvSpPr>
        <p:spPr>
          <a:xfrm>
            <a:off x="4598126" y="4219303"/>
            <a:ext cx="2560320" cy="79683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Бастау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363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1194" y="1304193"/>
            <a:ext cx="4038600" cy="4038600"/>
          </a:xfrm>
        </p:spPr>
      </p:pic>
      <p:sp>
        <p:nvSpPr>
          <p:cNvPr id="27" name="Скругленный прямоугольник 26"/>
          <p:cNvSpPr/>
          <p:nvPr/>
        </p:nvSpPr>
        <p:spPr>
          <a:xfrm>
            <a:off x="2313341" y="5692588"/>
            <a:ext cx="1954306" cy="57374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Айналдыру</a:t>
            </a:r>
            <a:endParaRPr lang="ru-RU" dirty="0"/>
          </a:p>
        </p:txBody>
      </p:sp>
      <p:sp>
        <p:nvSpPr>
          <p:cNvPr id="28" name="Стрелка вниз 27"/>
          <p:cNvSpPr/>
          <p:nvPr/>
        </p:nvSpPr>
        <p:spPr>
          <a:xfrm>
            <a:off x="2967765" y="466165"/>
            <a:ext cx="645459" cy="838028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5428575" y="1613647"/>
            <a:ext cx="1138518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Зимой белый летом серый</a:t>
            </a:r>
            <a:endParaRPr lang="ru-RU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6735293" y="1613647"/>
            <a:ext cx="1138518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Зимой белый летом серый</a:t>
            </a:r>
            <a:endParaRPr lang="ru-RU" dirty="0"/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8042011" y="1613647"/>
            <a:ext cx="1138518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Зимой белый летом серый</a:t>
            </a:r>
            <a:endParaRPr lang="ru-RU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9348729" y="1613647"/>
            <a:ext cx="1138518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Зимой белый летом серый</a:t>
            </a:r>
            <a:endParaRPr lang="ru-RU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10655446" y="1613647"/>
            <a:ext cx="1138518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Зимой белый летом серый</a:t>
            </a:r>
            <a:endParaRPr lang="ru-RU" dirty="0"/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5428575" y="3496235"/>
            <a:ext cx="1138518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Зимой белый летом серый</a:t>
            </a:r>
            <a:endParaRPr lang="ru-RU" dirty="0"/>
          </a:p>
        </p:txBody>
      </p:sp>
      <p:sp>
        <p:nvSpPr>
          <p:cNvPr id="35" name="Скругленный прямоугольник 34"/>
          <p:cNvSpPr/>
          <p:nvPr/>
        </p:nvSpPr>
        <p:spPr>
          <a:xfrm>
            <a:off x="6735293" y="3496235"/>
            <a:ext cx="1138518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Зимой белый летом серый</a:t>
            </a:r>
            <a:endParaRPr lang="ru-RU" dirty="0"/>
          </a:p>
        </p:txBody>
      </p:sp>
      <p:sp>
        <p:nvSpPr>
          <p:cNvPr id="36" name="Скругленный прямоугольник 35"/>
          <p:cNvSpPr/>
          <p:nvPr/>
        </p:nvSpPr>
        <p:spPr>
          <a:xfrm>
            <a:off x="8042011" y="3496235"/>
            <a:ext cx="1138518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Зимой белый летом серый</a:t>
            </a:r>
            <a:endParaRPr lang="ru-RU" dirty="0"/>
          </a:p>
        </p:txBody>
      </p:sp>
      <p:sp>
        <p:nvSpPr>
          <p:cNvPr id="37" name="Скругленный прямоугольник 36"/>
          <p:cNvSpPr/>
          <p:nvPr/>
        </p:nvSpPr>
        <p:spPr>
          <a:xfrm>
            <a:off x="9348729" y="3496235"/>
            <a:ext cx="1138518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Зимой белый летом серый</a:t>
            </a:r>
            <a:endParaRPr lang="ru-RU" dirty="0"/>
          </a:p>
        </p:txBody>
      </p:sp>
      <p:sp>
        <p:nvSpPr>
          <p:cNvPr id="38" name="Скругленный прямоугольник 37"/>
          <p:cNvSpPr/>
          <p:nvPr/>
        </p:nvSpPr>
        <p:spPr>
          <a:xfrm>
            <a:off x="10655446" y="3496235"/>
            <a:ext cx="1138518" cy="1676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Зимой белый летом серый</a:t>
            </a:r>
            <a:endParaRPr lang="ru-RU" dirty="0"/>
          </a:p>
        </p:txBody>
      </p:sp>
      <p:sp>
        <p:nvSpPr>
          <p:cNvPr id="39" name="Скругленный прямоугольник 38"/>
          <p:cNvSpPr/>
          <p:nvPr/>
        </p:nvSpPr>
        <p:spPr>
          <a:xfrm>
            <a:off x="5432947" y="1613647"/>
            <a:ext cx="1138518" cy="1676400"/>
          </a:xfrm>
          <a:prstGeom prst="roundRect">
            <a:avLst/>
          </a:prstGeom>
          <a:solidFill>
            <a:srgbClr val="B37C9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1</a:t>
            </a:r>
            <a:endParaRPr lang="ru-RU" sz="5400" dirty="0"/>
          </a:p>
        </p:txBody>
      </p:sp>
      <p:sp>
        <p:nvSpPr>
          <p:cNvPr id="40" name="Скругленный прямоугольник 39"/>
          <p:cNvSpPr/>
          <p:nvPr/>
        </p:nvSpPr>
        <p:spPr>
          <a:xfrm>
            <a:off x="6730921" y="1613647"/>
            <a:ext cx="1138518" cy="1676400"/>
          </a:xfrm>
          <a:prstGeom prst="roundRect">
            <a:avLst/>
          </a:prstGeom>
          <a:solidFill>
            <a:srgbClr val="FFAA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/>
              <a:t>2</a:t>
            </a:r>
          </a:p>
        </p:txBody>
      </p:sp>
      <p:sp>
        <p:nvSpPr>
          <p:cNvPr id="42" name="Скругленный прямоугольник 41"/>
          <p:cNvSpPr/>
          <p:nvPr/>
        </p:nvSpPr>
        <p:spPr>
          <a:xfrm>
            <a:off x="8042011" y="1613647"/>
            <a:ext cx="1138518" cy="1676400"/>
          </a:xfrm>
          <a:prstGeom prst="roundRect">
            <a:avLst/>
          </a:prstGeom>
          <a:solidFill>
            <a:srgbClr val="00F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3</a:t>
            </a:r>
            <a:endParaRPr lang="ru-RU" sz="5400" dirty="0"/>
          </a:p>
        </p:txBody>
      </p:sp>
      <p:sp>
        <p:nvSpPr>
          <p:cNvPr id="43" name="Скругленный прямоугольник 42"/>
          <p:cNvSpPr/>
          <p:nvPr/>
        </p:nvSpPr>
        <p:spPr>
          <a:xfrm>
            <a:off x="9348729" y="1613647"/>
            <a:ext cx="1138518" cy="1676400"/>
          </a:xfrm>
          <a:prstGeom prst="roundRect">
            <a:avLst/>
          </a:prstGeom>
          <a:solidFill>
            <a:srgbClr val="A3D39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4</a:t>
            </a:r>
            <a:endParaRPr lang="ru-RU" sz="5400" dirty="0"/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10655446" y="1613647"/>
            <a:ext cx="1138518" cy="1676400"/>
          </a:xfrm>
          <a:prstGeom prst="roundRect">
            <a:avLst/>
          </a:prstGeom>
          <a:solidFill>
            <a:srgbClr val="E4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5</a:t>
            </a:r>
            <a:endParaRPr lang="ru-RU" sz="5400" dirty="0"/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5424204" y="3496235"/>
            <a:ext cx="1138518" cy="1676400"/>
          </a:xfrm>
          <a:prstGeom prst="roundRect">
            <a:avLst/>
          </a:prstGeom>
          <a:solidFill>
            <a:srgbClr val="00FE3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6</a:t>
            </a:r>
            <a:endParaRPr lang="ru-RU" sz="5400" dirty="0"/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6730921" y="3496235"/>
            <a:ext cx="1138518" cy="1676400"/>
          </a:xfrm>
          <a:prstGeom prst="roundRect">
            <a:avLst/>
          </a:prstGeom>
          <a:solidFill>
            <a:srgbClr val="6A76D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7</a:t>
            </a:r>
            <a:endParaRPr lang="ru-RU" sz="5400" dirty="0"/>
          </a:p>
        </p:txBody>
      </p:sp>
      <p:sp>
        <p:nvSpPr>
          <p:cNvPr id="47" name="Скругленный прямоугольник 46"/>
          <p:cNvSpPr/>
          <p:nvPr/>
        </p:nvSpPr>
        <p:spPr>
          <a:xfrm>
            <a:off x="8042011" y="3496235"/>
            <a:ext cx="1138518" cy="1676400"/>
          </a:xfrm>
          <a:prstGeom prst="roundRect">
            <a:avLst/>
          </a:prstGeom>
          <a:solidFill>
            <a:srgbClr val="FA002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8</a:t>
            </a:r>
            <a:endParaRPr lang="ru-RU" sz="5400" dirty="0"/>
          </a:p>
        </p:txBody>
      </p:sp>
      <p:sp>
        <p:nvSpPr>
          <p:cNvPr id="48" name="Скругленный прямоугольник 47"/>
          <p:cNvSpPr/>
          <p:nvPr/>
        </p:nvSpPr>
        <p:spPr>
          <a:xfrm>
            <a:off x="9348728" y="3496235"/>
            <a:ext cx="1138518" cy="1676400"/>
          </a:xfrm>
          <a:prstGeom prst="roundRect">
            <a:avLst/>
          </a:prstGeom>
          <a:solidFill>
            <a:srgbClr val="D9AAE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9</a:t>
            </a:r>
            <a:endParaRPr lang="ru-RU" sz="5400" dirty="0"/>
          </a:p>
        </p:txBody>
      </p:sp>
      <p:sp>
        <p:nvSpPr>
          <p:cNvPr id="49" name="Скругленный прямоугольник 48"/>
          <p:cNvSpPr/>
          <p:nvPr/>
        </p:nvSpPr>
        <p:spPr>
          <a:xfrm>
            <a:off x="10655445" y="3496235"/>
            <a:ext cx="1138518" cy="1676400"/>
          </a:xfrm>
          <a:prstGeom prst="roundRect">
            <a:avLst/>
          </a:prstGeom>
          <a:solidFill>
            <a:srgbClr val="FF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dirty="0" smtClean="0"/>
              <a:t>10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690544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36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" fill="hold">
                      <p:stCondLst>
                        <p:cond delay="0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>
                      <p:stCondLst>
                        <p:cond delay="0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61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" fill="hold">
                      <p:stCondLst>
                        <p:cond delay="0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2" grpId="0" animBg="1"/>
      <p:bldP spid="43" grpId="0" animBg="1"/>
      <p:bldP spid="44" grpId="0" animBg="1"/>
      <p:bldP spid="44" grpId="1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300</TotalTime>
  <Words>53</Words>
  <Application>Microsoft Office PowerPoint</Application>
  <PresentationFormat>Широкоэкранный</PresentationFormat>
  <Paragraphs>23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4" baseType="lpstr">
      <vt:lpstr>Franklin Gothic Book</vt:lpstr>
      <vt:lpstr>Crop</vt:lpstr>
      <vt:lpstr>Викторина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Nazerke Rakhymkhankyzy</cp:lastModifiedBy>
  <cp:revision>10</cp:revision>
  <dcterms:created xsi:type="dcterms:W3CDTF">2020-07-17T07:20:30Z</dcterms:created>
  <dcterms:modified xsi:type="dcterms:W3CDTF">2022-10-25T08:32:55Z</dcterms:modified>
</cp:coreProperties>
</file>