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4" r:id="rId3"/>
    <p:sldId id="262" r:id="rId4"/>
    <p:sldId id="258" r:id="rId5"/>
    <p:sldId id="272" r:id="rId6"/>
    <p:sldId id="260" r:id="rId7"/>
    <p:sldId id="280" r:id="rId8"/>
    <p:sldId id="273" r:id="rId9"/>
    <p:sldId id="277" r:id="rId10"/>
    <p:sldId id="259" r:id="rId11"/>
    <p:sldId id="263" r:id="rId12"/>
    <p:sldId id="256" r:id="rId13"/>
    <p:sldId id="281" r:id="rId14"/>
    <p:sldId id="276" r:id="rId15"/>
    <p:sldId id="278" r:id="rId16"/>
    <p:sldId id="279" r:id="rId17"/>
    <p:sldId id="267" r:id="rId18"/>
    <p:sldId id="269" r:id="rId19"/>
    <p:sldId id="275" r:id="rId20"/>
    <p:sldId id="268" r:id="rId21"/>
    <p:sldId id="274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06" autoAdjust="0"/>
    <p:restoredTop sz="94660"/>
  </p:normalViewPr>
  <p:slideViewPr>
    <p:cSldViewPr snapToGrid="0">
      <p:cViewPr varScale="1">
        <p:scale>
          <a:sx n="84" d="100"/>
          <a:sy n="84" d="100"/>
        </p:scale>
        <p:origin x="35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A757E-1906-4AEE-BDEE-C5E6441C5630}" type="datetimeFigureOut">
              <a:rPr lang="ru-RU" smtClean="0"/>
              <a:t>02.05.2025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CA896-744E-4EA2-A91D-9F022D96F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807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A757E-1906-4AEE-BDEE-C5E6441C5630}" type="datetimeFigureOut">
              <a:rPr lang="ru-RU" smtClean="0"/>
              <a:t>02.05.2025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CA896-744E-4EA2-A91D-9F022D96F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918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A757E-1906-4AEE-BDEE-C5E6441C5630}" type="datetimeFigureOut">
              <a:rPr lang="ru-RU" smtClean="0"/>
              <a:t>02.05.2025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CA896-744E-4EA2-A91D-9F022D96F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750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A757E-1906-4AEE-BDEE-C5E6441C5630}" type="datetimeFigureOut">
              <a:rPr lang="ru-RU" smtClean="0"/>
              <a:t>02.05.2025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CA896-744E-4EA2-A91D-9F022D96F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518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A757E-1906-4AEE-BDEE-C5E6441C5630}" type="datetimeFigureOut">
              <a:rPr lang="ru-RU" smtClean="0"/>
              <a:t>02.05.2025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CA896-744E-4EA2-A91D-9F022D96F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329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A757E-1906-4AEE-BDEE-C5E6441C5630}" type="datetimeFigureOut">
              <a:rPr lang="ru-RU" smtClean="0"/>
              <a:t>02.05.2025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CA896-744E-4EA2-A91D-9F022D96F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727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A757E-1906-4AEE-BDEE-C5E6441C5630}" type="datetimeFigureOut">
              <a:rPr lang="ru-RU" smtClean="0"/>
              <a:t>02.05.2025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CA896-744E-4EA2-A91D-9F022D96F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465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A757E-1906-4AEE-BDEE-C5E6441C5630}" type="datetimeFigureOut">
              <a:rPr lang="ru-RU" smtClean="0"/>
              <a:t>02.05.2025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CA896-744E-4EA2-A91D-9F022D96F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12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A757E-1906-4AEE-BDEE-C5E6441C5630}" type="datetimeFigureOut">
              <a:rPr lang="ru-RU" smtClean="0"/>
              <a:t>02.05.2025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CA896-744E-4EA2-A91D-9F022D96F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747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A757E-1906-4AEE-BDEE-C5E6441C5630}" type="datetimeFigureOut">
              <a:rPr lang="ru-RU" smtClean="0"/>
              <a:t>02.05.2025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CA896-744E-4EA2-A91D-9F022D96F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529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A757E-1906-4AEE-BDEE-C5E6441C5630}" type="datetimeFigureOut">
              <a:rPr lang="ru-RU" smtClean="0"/>
              <a:t>02.05.2025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CA896-744E-4EA2-A91D-9F022D96F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065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A757E-1906-4AEE-BDEE-C5E6441C5630}" type="datetimeFigureOut">
              <a:rPr lang="ru-RU" smtClean="0"/>
              <a:t>02.05.2025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CA896-744E-4EA2-A91D-9F022D96F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46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" y="1300734"/>
            <a:ext cx="6507480" cy="4880610"/>
          </a:xfrm>
          <a:prstGeom prst="rect">
            <a:avLst/>
          </a:prstGeom>
        </p:spPr>
      </p:pic>
      <p:sp>
        <p:nvSpPr>
          <p:cNvPr id="9" name="Овальная выноска 8"/>
          <p:cNvSpPr/>
          <p:nvPr/>
        </p:nvSpPr>
        <p:spPr>
          <a:xfrm>
            <a:off x="5532120" y="896112"/>
            <a:ext cx="5660136" cy="311810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7200" dirty="0" smtClean="0"/>
              <a:t>Бастайық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22799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6618" y="5600897"/>
            <a:ext cx="7613073" cy="1000702"/>
          </a:xfrm>
        </p:spPr>
        <p:txBody>
          <a:bodyPr>
            <a:noAutofit/>
          </a:bodyPr>
          <a:lstStyle/>
          <a:p>
            <a:pPr algn="ctr"/>
            <a:r>
              <a:rPr lang="kk-KZ" sz="3600" dirty="0"/>
              <a:t>Қай шоколадты жылқының құрметіне қойған</a:t>
            </a:r>
            <a:endParaRPr lang="ru-RU" sz="3600" dirty="0"/>
          </a:p>
        </p:txBody>
      </p:sp>
      <p:sp>
        <p:nvSpPr>
          <p:cNvPr id="7" name="Овал 6"/>
          <p:cNvSpPr/>
          <p:nvPr/>
        </p:nvSpPr>
        <p:spPr>
          <a:xfrm>
            <a:off x="618836" y="397957"/>
            <a:ext cx="1577110" cy="1381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15 балл</a:t>
            </a:r>
            <a:endParaRPr lang="ru-RU" dirty="0"/>
          </a:p>
        </p:txBody>
      </p:sp>
      <p:pic>
        <p:nvPicPr>
          <p:cNvPr id="2" name="WhatsApp Video 2024-09-13 at 12.13.32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-6062"/>
            <a:ext cx="3657600" cy="807403"/>
          </a:xfrm>
          <a:prstGeom prst="rect">
            <a:avLst/>
          </a:prstGeom>
        </p:spPr>
      </p:pic>
      <p:pic>
        <p:nvPicPr>
          <p:cNvPr id="8" name="Неоновый_електрический_таймер_2_минуты_обратный_отсчет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9900" y="3677624"/>
            <a:ext cx="2419047" cy="13607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7" y="3725623"/>
            <a:ext cx="3699764" cy="12647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883" y="521700"/>
            <a:ext cx="5321808" cy="299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5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25598" y="5184016"/>
            <a:ext cx="83219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4800" dirty="0"/>
              <a:t>Наполеон  Бонапарт неден қорықты</a:t>
            </a:r>
            <a:endParaRPr lang="ru-RU" sz="4800" dirty="0"/>
          </a:p>
        </p:txBody>
      </p:sp>
      <p:sp>
        <p:nvSpPr>
          <p:cNvPr id="10" name="Овал 9"/>
          <p:cNvSpPr/>
          <p:nvPr/>
        </p:nvSpPr>
        <p:spPr>
          <a:xfrm>
            <a:off x="114300" y="4848225"/>
            <a:ext cx="1704975" cy="1514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15 балл</a:t>
            </a:r>
            <a:endParaRPr lang="ru-RU" sz="2400" dirty="0"/>
          </a:p>
        </p:txBody>
      </p:sp>
      <p:pic>
        <p:nvPicPr>
          <p:cNvPr id="2" name="WhatsApp Video 2024-09-13 at 12.13.32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7780" y="308039"/>
            <a:ext cx="3657600" cy="598397"/>
          </a:xfrm>
          <a:prstGeom prst="rect">
            <a:avLst/>
          </a:prstGeom>
        </p:spPr>
      </p:pic>
      <p:pic>
        <p:nvPicPr>
          <p:cNvPr id="3" name="Неоновый_електрический_таймер_2_минуты_обратный_отсчет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5515" y="3023300"/>
            <a:ext cx="2690949" cy="151365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21918" y="1495137"/>
            <a:ext cx="3007360" cy="1147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4000" dirty="0" smtClean="0"/>
              <a:t>Ақ боз аттан</a:t>
            </a:r>
            <a:endParaRPr lang="ru-RU" sz="40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727" y="1875671"/>
            <a:ext cx="4743706" cy="272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5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74618" y="4922838"/>
            <a:ext cx="9144000" cy="1655762"/>
          </a:xfrm>
        </p:spPr>
        <p:txBody>
          <a:bodyPr>
            <a:noAutofit/>
          </a:bodyPr>
          <a:lstStyle/>
          <a:p>
            <a:r>
              <a:rPr lang="kk-KZ" sz="4000" dirty="0"/>
              <a:t>Назарбаев зияткерлік меектебінің түлектері Алина Мақашева мен Наргиз Сейсек не ойлап тапты</a:t>
            </a:r>
            <a:endParaRPr lang="ru-RU" sz="4000" dirty="0"/>
          </a:p>
        </p:txBody>
      </p:sp>
      <p:sp>
        <p:nvSpPr>
          <p:cNvPr id="8" name="Овал 7"/>
          <p:cNvSpPr/>
          <p:nvPr/>
        </p:nvSpPr>
        <p:spPr>
          <a:xfrm>
            <a:off x="1000125" y="200025"/>
            <a:ext cx="1800225" cy="12287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15 балл</a:t>
            </a:r>
            <a:endParaRPr lang="ru-RU" sz="2400" dirty="0"/>
          </a:p>
        </p:txBody>
      </p:sp>
      <p:pic>
        <p:nvPicPr>
          <p:cNvPr id="2" name="WhatsApp Video 2024-09-13 at 12.13.32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5018" y="240577"/>
            <a:ext cx="3657600" cy="641940"/>
          </a:xfrm>
          <a:prstGeom prst="rect">
            <a:avLst/>
          </a:prstGeom>
        </p:spPr>
      </p:pic>
      <p:pic>
        <p:nvPicPr>
          <p:cNvPr id="4" name="Неоновый_електрический_таймер_2_минуты_обратный_отсчет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74331" y="3217908"/>
            <a:ext cx="1889760" cy="106299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530771" y="1980432"/>
            <a:ext cx="2976880" cy="1036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dirty="0" smtClean="0"/>
              <a:t>Ғарышта өсетін өсімдік</a:t>
            </a:r>
            <a:endParaRPr lang="ru-RU" sz="28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732" y="1325880"/>
            <a:ext cx="4781731" cy="310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59" y="581093"/>
            <a:ext cx="4891659" cy="4720522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>
            <a:off x="7690104" y="704088"/>
            <a:ext cx="3831336" cy="1883664"/>
          </a:xfrm>
          <a:prstGeom prst="wedgeEllipseCallout">
            <a:avLst>
              <a:gd name="adj1" fmla="val -79791"/>
              <a:gd name="adj2" fmla="val 309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4000" dirty="0" smtClean="0"/>
              <a:t>Тыныштық сақтайық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08064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4-09-13 at 12.13.32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5018" y="240577"/>
            <a:ext cx="3657600" cy="641940"/>
          </a:xfrm>
          <a:prstGeom prst="rect">
            <a:avLst/>
          </a:prstGeom>
        </p:spPr>
      </p:pic>
      <p:pic>
        <p:nvPicPr>
          <p:cNvPr id="4" name="Неоновый_електрический_таймер_2_минуты_обратный_отсчет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86642" y="973553"/>
            <a:ext cx="1889760" cy="106299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55320" y="52002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dirty="0" smtClean="0"/>
              <a:t>Футболка алғашында кімдерге арналаған киім болған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00825" y="2797229"/>
            <a:ext cx="3180080" cy="1076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4000" dirty="0" smtClean="0"/>
              <a:t>Теңізшілерге</a:t>
            </a:r>
            <a:endParaRPr lang="ru-RU" sz="4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93" y="365125"/>
            <a:ext cx="4223102" cy="359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7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4-09-13 at 12.13.32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5018" y="240577"/>
            <a:ext cx="3657600" cy="641940"/>
          </a:xfrm>
          <a:prstGeom prst="rect">
            <a:avLst/>
          </a:prstGeom>
        </p:spPr>
      </p:pic>
      <p:pic>
        <p:nvPicPr>
          <p:cNvPr id="4" name="Неоновый_електрический_таймер_2_минуты_обратный_отсчет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86642" y="973553"/>
            <a:ext cx="1889760" cy="106299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984504" y="51671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dirty="0" smtClean="0"/>
              <a:t>Қарлығаш Нығметова елді қалай таңқалдырды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13590" y="3399815"/>
            <a:ext cx="3228756" cy="15230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dirty="0" smtClean="0"/>
              <a:t>Темір терсекті денесіне жабыстыра алады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379" y="1505048"/>
            <a:ext cx="3918014" cy="2605420"/>
          </a:xfrm>
          <a:prstGeom prst="rect">
            <a:avLst/>
          </a:prstGeom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4425416" y="2865209"/>
            <a:ext cx="2551738" cy="659066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Қарлығаш деген мен</a:t>
            </a:r>
            <a:endParaRPr lang="ru-RU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172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4-09-13 at 12.13.32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5018" y="240577"/>
            <a:ext cx="3657600" cy="641940"/>
          </a:xfrm>
          <a:prstGeom prst="rect">
            <a:avLst/>
          </a:prstGeom>
        </p:spPr>
      </p:pic>
      <p:pic>
        <p:nvPicPr>
          <p:cNvPr id="4" name="Неоновый_електрический_таймер_2_минуты_обратный_отсчет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86642" y="973553"/>
            <a:ext cx="1889760" cy="106299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838200" y="52258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dirty="0" smtClean="0"/>
              <a:t>Исландиялықтар рождествоны қалай атап өтеді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0584" y="3219322"/>
            <a:ext cx="3401567" cy="1391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dirty="0" smtClean="0"/>
              <a:t>Түнімен кітап оқиды</a:t>
            </a:r>
            <a:endParaRPr 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687" y="1401318"/>
            <a:ext cx="3975544" cy="275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2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71712" y="4434185"/>
            <a:ext cx="507703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20 балл</a:t>
            </a:r>
            <a:endParaRPr lang="ru-RU" sz="115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pic>
        <p:nvPicPr>
          <p:cNvPr id="6146" name="Picture 2" descr="😼Могут ли кошки думать и принимать решения? | Нос, хвост, лапы | Дзе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869" y="304800"/>
            <a:ext cx="6750050" cy="381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25869" y="3829050"/>
            <a:ext cx="6750050" cy="924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dirty="0" smtClean="0"/>
              <a:t>Байқап қарасам сен гуглданда ақылдысың</a:t>
            </a:r>
            <a:endParaRPr lang="ru-RU" sz="3200" dirty="0"/>
          </a:p>
        </p:txBody>
      </p:sp>
      <p:pic>
        <p:nvPicPr>
          <p:cNvPr id="2" name="diana-ismail-kezdes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2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6170" y="2239963"/>
            <a:ext cx="1933303" cy="2321375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461961" y="192087"/>
            <a:ext cx="1819275" cy="13525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dirty="0" smtClean="0"/>
              <a:t>20 балл</a:t>
            </a:r>
            <a:endParaRPr lang="ru-RU" sz="2400" dirty="0"/>
          </a:p>
        </p:txBody>
      </p:sp>
      <p:pic>
        <p:nvPicPr>
          <p:cNvPr id="2" name="WhatsApp Video 2024-09-13 at 12.13.32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29303" y="104503"/>
            <a:ext cx="3657600" cy="938032"/>
          </a:xfrm>
          <a:prstGeom prst="rect">
            <a:avLst/>
          </a:prstGeom>
        </p:spPr>
      </p:pic>
      <p:pic>
        <p:nvPicPr>
          <p:cNvPr id="8" name="Неоновый_електрический_таймер_2_минуты_обратный_отсчет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65857" y="279445"/>
            <a:ext cx="2093927" cy="1177834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169123" y="5026342"/>
            <a:ext cx="10515600" cy="1325563"/>
          </a:xfrm>
        </p:spPr>
        <p:txBody>
          <a:bodyPr/>
          <a:lstStyle/>
          <a:p>
            <a:r>
              <a:rPr lang="kk-KZ" dirty="0" smtClean="0"/>
              <a:t>1992 жылы ұялы телефоннан алғаш жіберілген хабарламада не жазылды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29640" y="2527617"/>
            <a:ext cx="3291840" cy="1158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Merry Christmas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463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461961" y="192087"/>
            <a:ext cx="1819275" cy="13525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dirty="0" smtClean="0"/>
              <a:t>20 балл</a:t>
            </a:r>
            <a:endParaRPr lang="ru-RU" sz="2400" dirty="0"/>
          </a:p>
        </p:txBody>
      </p:sp>
      <p:pic>
        <p:nvPicPr>
          <p:cNvPr id="2" name="WhatsApp Video 2024-09-13 at 12.13.32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9303" y="104503"/>
            <a:ext cx="3657600" cy="938032"/>
          </a:xfrm>
          <a:prstGeom prst="rect">
            <a:avLst/>
          </a:prstGeom>
        </p:spPr>
      </p:pic>
      <p:pic>
        <p:nvPicPr>
          <p:cNvPr id="8" name="Неоновый_електрический_таймер_2_минуты_обратный_отсчет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65857" y="279445"/>
            <a:ext cx="2093927" cy="1177834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19760" y="50742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dirty="0" smtClean="0"/>
              <a:t>Шымкент қаласы...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327499" y="2306352"/>
            <a:ext cx="3061208" cy="27679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dirty="0" smtClean="0"/>
              <a:t>Көшелердің ұзындығы бойынша Қазақстанда рекорд орнатқан</a:t>
            </a:r>
            <a:endParaRPr lang="ru-RU" sz="32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999" y="1965476"/>
            <a:ext cx="4316874" cy="335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8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6275" y="4997450"/>
            <a:ext cx="10515600" cy="1374775"/>
          </a:xfrm>
        </p:spPr>
        <p:txBody>
          <a:bodyPr>
            <a:noAutofit/>
          </a:bodyPr>
          <a:lstStyle/>
          <a:p>
            <a:pPr algn="ctr"/>
            <a:r>
              <a:rPr lang="kk-KZ" sz="5400" dirty="0"/>
              <a:t>Жапонияды оқушы өзіне ұнамаған мұғалімге не істеген</a:t>
            </a:r>
            <a:endParaRPr lang="ru-RU" sz="5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834247" y="2485566"/>
            <a:ext cx="2724150" cy="1646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4000" dirty="0"/>
              <a:t>Мүсінін жасап соны ұрған</a:t>
            </a:r>
            <a:endParaRPr lang="ru-RU" sz="4000" dirty="0"/>
          </a:p>
        </p:txBody>
      </p:sp>
      <p:sp>
        <p:nvSpPr>
          <p:cNvPr id="6" name="Овал 5"/>
          <p:cNvSpPr/>
          <p:nvPr/>
        </p:nvSpPr>
        <p:spPr>
          <a:xfrm>
            <a:off x="828675" y="485775"/>
            <a:ext cx="2000250" cy="1647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10 балл</a:t>
            </a:r>
            <a:endParaRPr lang="ru-RU" sz="2800" dirty="0"/>
          </a:p>
        </p:txBody>
      </p:sp>
      <p:pic>
        <p:nvPicPr>
          <p:cNvPr id="2" name="WhatsApp Video 2024-09-13 at 12.13.32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0"/>
            <a:ext cx="3657600" cy="833529"/>
          </a:xfrm>
          <a:prstGeom prst="rect">
            <a:avLst/>
          </a:prstGeom>
        </p:spPr>
      </p:pic>
      <p:pic>
        <p:nvPicPr>
          <p:cNvPr id="7" name="Неоновый_електрический_таймер_2_минуты_обратный_отсчет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11674" y="948509"/>
            <a:ext cx="1347651" cy="7580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345" y="416764"/>
            <a:ext cx="4200671" cy="269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9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4-09-13 at 12.13.32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63266" y="1109524"/>
            <a:ext cx="3657600" cy="607105"/>
          </a:xfrm>
          <a:prstGeom prst="rect">
            <a:avLst/>
          </a:prstGeom>
        </p:spPr>
      </p:pic>
      <p:pic>
        <p:nvPicPr>
          <p:cNvPr id="3" name="Неоновый_електрический_таймер_2_минуты_обратный_отсчет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68512" y="2426965"/>
            <a:ext cx="2447109" cy="1376499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47344" y="480649"/>
            <a:ext cx="10515600" cy="1325563"/>
          </a:xfrm>
        </p:spPr>
        <p:txBody>
          <a:bodyPr>
            <a:noAutofit/>
          </a:bodyPr>
          <a:lstStyle/>
          <a:p>
            <a:r>
              <a:rPr lang="kk-KZ" sz="5400" dirty="0" smtClean="0"/>
              <a:t>Қыз жібек фильмінің алғашқы нұсқасы қалай аталған</a:t>
            </a:r>
            <a:endParaRPr lang="ru-RU" sz="54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96616" y="1897425"/>
            <a:ext cx="45719" cy="71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51612" y="5632704"/>
            <a:ext cx="3540760" cy="868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6000" dirty="0" smtClean="0"/>
              <a:t>Аққу</a:t>
            </a:r>
            <a:endParaRPr lang="ru-RU" sz="6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1" y="2188886"/>
            <a:ext cx="4316262" cy="3187786"/>
          </a:xfrm>
          <a:prstGeom prst="rect">
            <a:avLst/>
          </a:prstGeom>
        </p:spPr>
      </p:pic>
      <p:sp>
        <p:nvSpPr>
          <p:cNvPr id="12" name="Овальная выноска 11"/>
          <p:cNvSpPr/>
          <p:nvPr/>
        </p:nvSpPr>
        <p:spPr>
          <a:xfrm>
            <a:off x="5687568" y="2571146"/>
            <a:ext cx="2103120" cy="108813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Толииииккк дим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042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4-09-13 at 12.13.32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6" y="3457302"/>
            <a:ext cx="3657600" cy="607105"/>
          </a:xfrm>
          <a:prstGeom prst="rect">
            <a:avLst/>
          </a:prstGeom>
        </p:spPr>
      </p:pic>
      <p:pic>
        <p:nvPicPr>
          <p:cNvPr id="3" name="Неоновый_електрический_таймер_2_минуты_обратный_отсчет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103" y="4155620"/>
            <a:ext cx="2447109" cy="1376499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2896616" y="1897425"/>
            <a:ext cx="45719" cy="71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14102" y="319313"/>
            <a:ext cx="11273681" cy="21221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sz="5400" dirty="0" smtClean="0"/>
              <a:t>Сингапурде 3 жылға бас бостандығынан айырылатын қылмыс түрі</a:t>
            </a:r>
            <a:endParaRPr lang="ru-RU" sz="5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5090275"/>
            <a:ext cx="3710940" cy="1209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dirty="0" smtClean="0"/>
              <a:t>Өзгенің вайфайын рұқсатсыз қолдану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55" y="1897425"/>
            <a:ext cx="3746373" cy="304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1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15678" y="281691"/>
            <a:ext cx="1714500" cy="152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10 балл</a:t>
            </a:r>
            <a:endParaRPr lang="ru-RU" sz="2800" dirty="0"/>
          </a:p>
        </p:txBody>
      </p:sp>
      <p:pic>
        <p:nvPicPr>
          <p:cNvPr id="2" name="WhatsApp Video 2024-09-13 at 12.13.32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1980" y="281691"/>
            <a:ext cx="3109861" cy="977180"/>
          </a:xfrm>
          <a:prstGeom prst="rect">
            <a:avLst/>
          </a:prstGeom>
        </p:spPr>
      </p:pic>
      <p:pic>
        <p:nvPicPr>
          <p:cNvPr id="8" name="Неоновый_електрический_таймер_2_минуты_обратный_отсчет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7998" y="1913514"/>
            <a:ext cx="2455817" cy="1381397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26" y="428542"/>
            <a:ext cx="6670657" cy="500299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747371" y="5578386"/>
            <a:ext cx="1810512" cy="1106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4000" dirty="0" smtClean="0"/>
              <a:t>655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98198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6000" y="4682331"/>
            <a:ext cx="10515600" cy="4351338"/>
          </a:xfrm>
        </p:spPr>
        <p:txBody>
          <a:bodyPr>
            <a:noAutofit/>
          </a:bodyPr>
          <a:lstStyle/>
          <a:p>
            <a:r>
              <a:rPr lang="ru-RU" dirty="0"/>
              <a:t>Бобби </a:t>
            </a:r>
            <a:r>
              <a:rPr lang="ru-RU" dirty="0" err="1"/>
              <a:t>Сэндс</a:t>
            </a:r>
            <a:r>
              <a:rPr lang="ru-RU" dirty="0"/>
              <a:t> - </a:t>
            </a:r>
            <a:r>
              <a:rPr lang="ru-RU" dirty="0" err="1"/>
              <a:t>ағылшын</a:t>
            </a:r>
            <a:r>
              <a:rPr lang="ru-RU" dirty="0"/>
              <a:t> </a:t>
            </a:r>
            <a:r>
              <a:rPr lang="ru-RU" dirty="0" err="1"/>
              <a:t>түрмесіндегі</a:t>
            </a:r>
            <a:r>
              <a:rPr lang="ru-RU" dirty="0"/>
              <a:t> </a:t>
            </a:r>
            <a:r>
              <a:rPr lang="ru-RU" dirty="0" err="1"/>
              <a:t>тұтқын</a:t>
            </a:r>
            <a:r>
              <a:rPr lang="ru-RU" dirty="0"/>
              <a:t>. Бобби </a:t>
            </a:r>
            <a:r>
              <a:rPr lang="ru-RU" dirty="0" err="1"/>
              <a:t>Сэндс</a:t>
            </a:r>
            <a:r>
              <a:rPr lang="ru-RU" dirty="0"/>
              <a:t> пен </a:t>
            </a:r>
            <a:r>
              <a:rPr lang="ru-RU" dirty="0" err="1"/>
              <a:t>басқа</a:t>
            </a:r>
            <a:r>
              <a:rPr lang="ru-RU" dirty="0"/>
              <a:t> </a:t>
            </a:r>
            <a:r>
              <a:rPr lang="ru-RU" dirty="0" err="1"/>
              <a:t>тұтқындар</a:t>
            </a:r>
            <a:r>
              <a:rPr lang="ru-RU" dirty="0"/>
              <a:t> </a:t>
            </a:r>
            <a:r>
              <a:rPr lang="ru-RU" dirty="0" err="1"/>
              <a:t>ағылшын</a:t>
            </a:r>
            <a:r>
              <a:rPr lang="ru-RU" dirty="0"/>
              <a:t> </a:t>
            </a:r>
            <a:r>
              <a:rPr lang="ru-RU" dirty="0" err="1"/>
              <a:t>түрмесінде</a:t>
            </a:r>
            <a:r>
              <a:rPr lang="ru-RU" dirty="0"/>
              <a:t> </a:t>
            </a:r>
            <a:r>
              <a:rPr lang="ru-RU" b="1" dirty="0"/>
              <a:t>"</a:t>
            </a:r>
            <a:r>
              <a:rPr lang="ru-RU" b="1" dirty="0" err="1"/>
              <a:t>қылмыскер</a:t>
            </a:r>
            <a:r>
              <a:rPr lang="ru-RU" b="1" dirty="0"/>
              <a:t> </a:t>
            </a:r>
            <a:r>
              <a:rPr lang="ru-RU" b="1" dirty="0" err="1"/>
              <a:t>емес</a:t>
            </a:r>
            <a:r>
              <a:rPr lang="ru-RU" b="1" dirty="0"/>
              <a:t>, </a:t>
            </a:r>
            <a:r>
              <a:rPr lang="ru-RU" b="1" dirty="0" err="1"/>
              <a:t>саяси</a:t>
            </a:r>
            <a:r>
              <a:rPr lang="ru-RU" b="1" dirty="0"/>
              <a:t> </a:t>
            </a:r>
            <a:r>
              <a:rPr lang="ru-RU" b="1" dirty="0" err="1"/>
              <a:t>тұтқынбыз</a:t>
            </a:r>
            <a:r>
              <a:rPr lang="ru-RU" b="1" dirty="0"/>
              <a:t>"</a:t>
            </a:r>
            <a:r>
              <a:rPr lang="ru-RU" dirty="0"/>
              <a:t> </a:t>
            </a:r>
            <a:r>
              <a:rPr lang="ru-RU" dirty="0" err="1"/>
              <a:t>деп</a:t>
            </a:r>
            <a:r>
              <a:rPr lang="ru-RU" dirty="0"/>
              <a:t> </a:t>
            </a:r>
            <a:r>
              <a:rPr lang="ru-RU" dirty="0" err="1"/>
              <a:t>есептеді</a:t>
            </a:r>
            <a:r>
              <a:rPr lang="ru-RU" dirty="0"/>
              <a:t>. </a:t>
            </a:r>
            <a:r>
              <a:rPr lang="ru-RU" dirty="0" err="1"/>
              <a:t>Ол</a:t>
            </a:r>
            <a:r>
              <a:rPr lang="ru-RU" dirty="0"/>
              <a:t> </a:t>
            </a:r>
            <a:r>
              <a:rPr lang="ru-RU" dirty="0" err="1"/>
              <a:t>аштық</a:t>
            </a:r>
            <a:r>
              <a:rPr lang="ru-RU" dirty="0"/>
              <a:t> </a:t>
            </a:r>
            <a:r>
              <a:rPr lang="ru-RU" dirty="0" err="1"/>
              <a:t>жариялады</a:t>
            </a:r>
            <a:r>
              <a:rPr lang="ru-RU" dirty="0"/>
              <a:t>.</a:t>
            </a:r>
          </a:p>
          <a:p>
            <a:r>
              <a:rPr lang="kk-KZ" dirty="0"/>
              <a:t>Сұрақ ол тамақсыз неше күн өмір сүрді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040112" y="1034329"/>
            <a:ext cx="1653124" cy="1269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5400" dirty="0" smtClean="0"/>
              <a:t>66</a:t>
            </a:r>
            <a:endParaRPr lang="ru-RU" sz="5400" dirty="0"/>
          </a:p>
        </p:txBody>
      </p:sp>
      <p:sp>
        <p:nvSpPr>
          <p:cNvPr id="7" name="Овал 6"/>
          <p:cNvSpPr/>
          <p:nvPr/>
        </p:nvSpPr>
        <p:spPr>
          <a:xfrm>
            <a:off x="517236" y="85726"/>
            <a:ext cx="2038350" cy="10144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10</a:t>
            </a:r>
            <a:endParaRPr lang="ru-RU" sz="3600" dirty="0"/>
          </a:p>
        </p:txBody>
      </p:sp>
      <p:pic>
        <p:nvPicPr>
          <p:cNvPr id="2" name="WhatsApp Video 2024-09-13 at 12.13.32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58194" y="152272"/>
            <a:ext cx="3657600" cy="659357"/>
          </a:xfrm>
          <a:prstGeom prst="rect">
            <a:avLst/>
          </a:prstGeom>
        </p:spPr>
      </p:pic>
      <p:pic>
        <p:nvPicPr>
          <p:cNvPr id="8" name="Неоновый_електрический_таймер_2_минуты_обратный_отсчет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49799" y="2414017"/>
            <a:ext cx="3123861" cy="17571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099" y="911544"/>
            <a:ext cx="4591050" cy="325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1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Төмендегі ән жолының орындаушысын тап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kk-KZ" sz="4400" dirty="0" smtClean="0"/>
              <a:t>Дәмдәмдәрәмдәрім дәмдәмдәрәмдәрім дәмдәмдәрәмдәрім дәмдәмдәрәмдәрім</a:t>
            </a:r>
            <a:endParaRPr lang="ru-RU" sz="4400" dirty="0" smtClean="0"/>
          </a:p>
          <a:p>
            <a:pPr marL="0" indent="0" algn="ctr">
              <a:buNone/>
            </a:pPr>
            <a:r>
              <a:rPr lang="kk-KZ" sz="4400" dirty="0" smtClean="0"/>
              <a:t>Кінәсіздің көз жасын жоқтатын ем...</a:t>
            </a:r>
            <a:endParaRPr lang="ru-RU" sz="4400" dirty="0" smtClean="0"/>
          </a:p>
          <a:p>
            <a:pPr marL="0" indent="0" algn="ctr">
              <a:buNone/>
            </a:pPr>
            <a:endParaRPr lang="ru-RU" sz="4400" dirty="0" smtClean="0"/>
          </a:p>
          <a:p>
            <a:pPr marL="0" indent="0" algn="ctr">
              <a:buNone/>
            </a:pPr>
            <a:endParaRPr lang="ru-RU" sz="4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4170362"/>
            <a:ext cx="2143125" cy="2143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0" y="4081582"/>
            <a:ext cx="2871787" cy="22303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G_659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24718" y="-4375150"/>
            <a:ext cx="2193925" cy="474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5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9272" y="2975466"/>
            <a:ext cx="9832489" cy="745981"/>
          </a:xfrm>
        </p:spPr>
        <p:txBody>
          <a:bodyPr>
            <a:noAutofit/>
          </a:bodyPr>
          <a:lstStyle/>
          <a:p>
            <a:r>
              <a:rPr lang="kk-KZ" sz="4800" dirty="0"/>
              <a:t>Аңыз бойынша бір бірін ала алмаған екі жауынгердің құрметіне берілген географияға қатысты атаулар</a:t>
            </a:r>
            <a:endParaRPr lang="ru-RU" sz="4800" dirty="0"/>
          </a:p>
        </p:txBody>
      </p:sp>
      <p:sp>
        <p:nvSpPr>
          <p:cNvPr id="6" name="Овал 5"/>
          <p:cNvSpPr/>
          <p:nvPr/>
        </p:nvSpPr>
        <p:spPr>
          <a:xfrm>
            <a:off x="628650" y="695325"/>
            <a:ext cx="1571625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10 балл</a:t>
            </a:r>
            <a:endParaRPr lang="ru-RU" sz="2400" dirty="0"/>
          </a:p>
        </p:txBody>
      </p:sp>
      <p:pic>
        <p:nvPicPr>
          <p:cNvPr id="2" name="WhatsApp Video 2024-09-13 at 12.13.32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2812" y="88141"/>
            <a:ext cx="3657600" cy="545090"/>
          </a:xfrm>
          <a:prstGeom prst="rect">
            <a:avLst/>
          </a:prstGeom>
        </p:spPr>
      </p:pic>
      <p:pic>
        <p:nvPicPr>
          <p:cNvPr id="7" name="Неоновый_електрический_таймер_2_минуты_обратный_отсчет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72995" y="1292367"/>
            <a:ext cx="2098766" cy="118055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366000" y="5659120"/>
            <a:ext cx="3606800" cy="1000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5400" dirty="0"/>
              <a:t>Э</a:t>
            </a:r>
            <a:r>
              <a:rPr lang="kk-KZ" sz="5400" dirty="0" smtClean="0"/>
              <a:t>кватор</a:t>
            </a:r>
            <a:endParaRPr lang="ru-RU" sz="5400" dirty="0"/>
          </a:p>
        </p:txBody>
      </p:sp>
      <p:pic>
        <p:nvPicPr>
          <p:cNvPr id="11" name="Объект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216" y="360687"/>
            <a:ext cx="4876800" cy="248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544" y="649605"/>
            <a:ext cx="4507992" cy="4075539"/>
          </a:xfrm>
          <a:prstGeom prst="rect">
            <a:avLst/>
          </a:prstGeom>
        </p:spPr>
      </p:pic>
      <p:sp>
        <p:nvSpPr>
          <p:cNvPr id="7" name="Выноска-облако 6"/>
          <p:cNvSpPr/>
          <p:nvPr/>
        </p:nvSpPr>
        <p:spPr>
          <a:xfrm>
            <a:off x="7333488" y="246888"/>
            <a:ext cx="4858512" cy="2770632"/>
          </a:xfrm>
          <a:prstGeom prst="cloudCallout">
            <a:avLst>
              <a:gd name="adj1" fmla="val -87758"/>
              <a:gd name="adj2" fmla="val 430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"</a:t>
            </a:r>
            <a:r>
              <a:rPr lang="ru-RU" sz="2800" dirty="0" err="1"/>
              <a:t>Сенің</a:t>
            </a:r>
            <a:r>
              <a:rPr lang="ru-RU" sz="2800" dirty="0"/>
              <a:t> </a:t>
            </a:r>
            <a:r>
              <a:rPr lang="ru-RU" sz="2800" dirty="0" err="1"/>
              <a:t>миың</a:t>
            </a:r>
            <a:r>
              <a:rPr lang="ru-RU" sz="2800" dirty="0"/>
              <a:t> </a:t>
            </a:r>
            <a:r>
              <a:rPr lang="en-US" sz="2800" dirty="0"/>
              <a:t>Wi-Fi </a:t>
            </a:r>
            <a:r>
              <a:rPr lang="ru-RU" sz="2800" dirty="0" err="1"/>
              <a:t>сияқты</a:t>
            </a:r>
            <a:r>
              <a:rPr lang="ru-RU" sz="2800" dirty="0"/>
              <a:t> — </a:t>
            </a:r>
            <a:r>
              <a:rPr lang="ru-RU" sz="2800" dirty="0" err="1"/>
              <a:t>қасыңда</a:t>
            </a:r>
            <a:r>
              <a:rPr lang="ru-RU" sz="2800" dirty="0"/>
              <a:t> </a:t>
            </a:r>
            <a:r>
              <a:rPr lang="ru-RU" sz="2800" dirty="0" err="1"/>
              <a:t>болсам</a:t>
            </a:r>
            <a:r>
              <a:rPr lang="ru-RU" sz="2800" dirty="0"/>
              <a:t>, </a:t>
            </a:r>
            <a:r>
              <a:rPr lang="ru-RU" sz="2800" dirty="0" err="1"/>
              <a:t>өзімді</a:t>
            </a:r>
            <a:r>
              <a:rPr lang="ru-RU" sz="2800" dirty="0"/>
              <a:t> </a:t>
            </a:r>
            <a:r>
              <a:rPr lang="ru-RU" sz="2800" dirty="0" err="1"/>
              <a:t>бірден</a:t>
            </a:r>
            <a:r>
              <a:rPr lang="ru-RU" sz="2800" dirty="0"/>
              <a:t> </a:t>
            </a:r>
            <a:r>
              <a:rPr lang="ru-RU" sz="2800" dirty="0" err="1"/>
              <a:t>ақылды</a:t>
            </a:r>
            <a:r>
              <a:rPr lang="ru-RU" sz="2800" dirty="0"/>
              <a:t> </a:t>
            </a:r>
            <a:r>
              <a:rPr lang="ru-RU" sz="2800" dirty="0" err="1"/>
              <a:t>сезінем</a:t>
            </a:r>
            <a:r>
              <a:rPr lang="ru-RU" sz="2800" dirty="0"/>
              <a:t>!"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51760" y="5248656"/>
            <a:ext cx="5943600" cy="941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dirty="0" smtClean="0"/>
              <a:t>1 минут демалайық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28903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14462" y="3725274"/>
            <a:ext cx="9832489" cy="745981"/>
          </a:xfrm>
        </p:spPr>
        <p:txBody>
          <a:bodyPr>
            <a:noAutofit/>
          </a:bodyPr>
          <a:lstStyle/>
          <a:p>
            <a:r>
              <a:rPr lang="kk-KZ" sz="4000" dirty="0"/>
              <a:t>Черофобия деген...</a:t>
            </a:r>
            <a:endParaRPr lang="ru-RU" sz="4000" dirty="0"/>
          </a:p>
        </p:txBody>
      </p:sp>
      <p:sp>
        <p:nvSpPr>
          <p:cNvPr id="6" name="Овал 5"/>
          <p:cNvSpPr/>
          <p:nvPr/>
        </p:nvSpPr>
        <p:spPr>
          <a:xfrm>
            <a:off x="628650" y="695325"/>
            <a:ext cx="1571625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10 балл</a:t>
            </a:r>
            <a:endParaRPr lang="ru-RU" sz="2400" dirty="0"/>
          </a:p>
        </p:txBody>
      </p:sp>
      <p:pic>
        <p:nvPicPr>
          <p:cNvPr id="2" name="WhatsApp Video 2024-09-13 at 12.13.32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2812" y="88141"/>
            <a:ext cx="3657600" cy="545090"/>
          </a:xfrm>
          <a:prstGeom prst="rect">
            <a:avLst/>
          </a:prstGeom>
        </p:spPr>
      </p:pic>
      <p:pic>
        <p:nvPicPr>
          <p:cNvPr id="7" name="Неоновый_електрический_таймер_2_минуты_обратный_отсчет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72995" y="1292367"/>
            <a:ext cx="2098766" cy="118055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959600" y="5191760"/>
            <a:ext cx="4033520" cy="843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dirty="0" smtClean="0"/>
              <a:t>Бақытты болудан қорқу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768" y="535114"/>
            <a:ext cx="5337048" cy="298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7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628650" y="695325"/>
            <a:ext cx="1571625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10 балл</a:t>
            </a:r>
            <a:endParaRPr lang="ru-RU" sz="2400" dirty="0"/>
          </a:p>
        </p:txBody>
      </p:sp>
      <p:pic>
        <p:nvPicPr>
          <p:cNvPr id="2" name="WhatsApp Video 2024-09-13 at 12.13.32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2812" y="88141"/>
            <a:ext cx="3657600" cy="545090"/>
          </a:xfrm>
          <a:prstGeom prst="rect">
            <a:avLst/>
          </a:prstGeom>
        </p:spPr>
      </p:pic>
      <p:pic>
        <p:nvPicPr>
          <p:cNvPr id="7" name="Неоновый_електрический_таймер_2_минуты_обратный_отсчет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72995" y="1292367"/>
            <a:ext cx="2098766" cy="1180556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676400" y="3804802"/>
            <a:ext cx="10515600" cy="1325563"/>
          </a:xfrm>
        </p:spPr>
        <p:txBody>
          <a:bodyPr/>
          <a:lstStyle/>
          <a:p>
            <a:r>
              <a:rPr lang="kk-KZ" dirty="0" smtClean="0"/>
              <a:t>Конор Макгрегордың алғашқы кәсібі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119052" y="5314696"/>
            <a:ext cx="3037840" cy="944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4000" dirty="0" smtClean="0"/>
              <a:t>Сантехник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11" y="656964"/>
            <a:ext cx="5411041" cy="304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233</Words>
  <Application>Microsoft Office PowerPoint</Application>
  <PresentationFormat>Широкоэкранный</PresentationFormat>
  <Paragraphs>53</Paragraphs>
  <Slides>21</Slides>
  <Notes>0</Notes>
  <HiddenSlides>0</HiddenSlides>
  <MMClips>34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Төмендегі ән жолының орындаушысын тап</vt:lpstr>
      <vt:lpstr>Презентация PowerPoint</vt:lpstr>
      <vt:lpstr>Презентация PowerPoint</vt:lpstr>
      <vt:lpstr>Презентация PowerPoint</vt:lpstr>
      <vt:lpstr>Конор Макгрегордың алғашқы кәсібі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1992 жылы ұялы телефоннан алғаш жіберілген хабарламада не жазылды</vt:lpstr>
      <vt:lpstr>Презентация PowerPoint</vt:lpstr>
      <vt:lpstr>Қыз жібек фильмінің алғашқы нұсқасы қалай аталған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*</dc:creator>
  <cp:lastModifiedBy>*</cp:lastModifiedBy>
  <cp:revision>36</cp:revision>
  <dcterms:created xsi:type="dcterms:W3CDTF">2024-09-13T03:34:21Z</dcterms:created>
  <dcterms:modified xsi:type="dcterms:W3CDTF">2025-05-02T16:11:20Z</dcterms:modified>
</cp:coreProperties>
</file>