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2181"/>
    <a:srgbClr val="B42BB7"/>
    <a:srgbClr val="4D2692"/>
    <a:srgbClr val="C078EC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458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47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1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57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82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66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39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045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06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52FC-1D52-4DD3-8AD5-DABADB59747D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42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652FC-1D52-4DD3-8AD5-DABADB59747D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E7E19-A7D3-449F-9CD2-131974E6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26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slide" Target="slide6.xml"/><Relationship Id="rId5" Type="http://schemas.openxmlformats.org/officeDocument/2006/relationships/slide" Target="slide3.xml"/><Relationship Id="rId10" Type="http://schemas.openxmlformats.org/officeDocument/2006/relationships/slide" Target="slide5.xml"/><Relationship Id="rId4" Type="http://schemas.microsoft.com/office/2007/relationships/hdphoto" Target="../media/hdphoto1.wdp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3.wdp"/><Relationship Id="rId5" Type="http://schemas.openxmlformats.org/officeDocument/2006/relationships/image" Target="../media/image4.png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4.wdp"/><Relationship Id="rId5" Type="http://schemas.openxmlformats.org/officeDocument/2006/relationships/image" Target="../media/image6.png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microsoft.com/office/2007/relationships/hdphoto" Target="../media/hdphoto3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255649" y="2220686"/>
            <a:ext cx="1999048" cy="4493623"/>
            <a:chOff x="156754" y="2220686"/>
            <a:chExt cx="1828800" cy="4493623"/>
          </a:xfrm>
        </p:grpSpPr>
        <p:sp>
          <p:nvSpPr>
            <p:cNvPr id="10" name="Rectangle 9"/>
            <p:cNvSpPr/>
            <p:nvPr/>
          </p:nvSpPr>
          <p:spPr>
            <a:xfrm>
              <a:off x="156754" y="2220686"/>
              <a:ext cx="1828800" cy="449362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gular Pentagon 11">
              <a:hlinkClick r:id="rId2" action="ppaction://hlinksldjump"/>
            </p:cNvPr>
            <p:cNvSpPr/>
            <p:nvPr/>
          </p:nvSpPr>
          <p:spPr>
            <a:xfrm rot="10800000" flipV="1">
              <a:off x="346164" y="2377441"/>
              <a:ext cx="1449977" cy="1201782"/>
            </a:xfrm>
            <a:prstGeom prst="pentagon">
              <a:avLst/>
            </a:prstGeom>
            <a:solidFill>
              <a:schemeClr val="accent2">
                <a:lumMod val="60000"/>
                <a:lumOff val="4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982979" y="4010295"/>
              <a:ext cx="176347" cy="254725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40080" y="4349931"/>
              <a:ext cx="170904" cy="220762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331321" y="4010295"/>
              <a:ext cx="176347" cy="254725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71333" y1="31667" x2="47500" y2="27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602" t="8672" r="19693" b="25203"/>
            <a:stretch/>
          </p:blipFill>
          <p:spPr>
            <a:xfrm>
              <a:off x="204106" y="3938447"/>
              <a:ext cx="731521" cy="796835"/>
            </a:xfrm>
            <a:prstGeom prst="rect">
              <a:avLst/>
            </a:prstGeom>
          </p:spPr>
        </p:pic>
      </p:grpSp>
      <p:grpSp>
        <p:nvGrpSpPr>
          <p:cNvPr id="44" name="Group 43"/>
          <p:cNvGrpSpPr/>
          <p:nvPr/>
        </p:nvGrpSpPr>
        <p:grpSpPr>
          <a:xfrm>
            <a:off x="2437434" y="2220686"/>
            <a:ext cx="2060662" cy="4476227"/>
            <a:chOff x="2232115" y="2220685"/>
            <a:chExt cx="1825537" cy="4476227"/>
          </a:xfrm>
        </p:grpSpPr>
        <p:sp>
          <p:nvSpPr>
            <p:cNvPr id="20" name="Flowchart: Delay 19"/>
            <p:cNvSpPr/>
            <p:nvPr/>
          </p:nvSpPr>
          <p:spPr>
            <a:xfrm rot="16200000">
              <a:off x="906770" y="3546030"/>
              <a:ext cx="4476227" cy="1825537"/>
            </a:xfrm>
            <a:prstGeom prst="flowChartDelay">
              <a:avLst/>
            </a:prstGeom>
            <a:solidFill>
              <a:schemeClr val="accent6">
                <a:lumMod val="75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lowchart: Delay 21">
              <a:hlinkClick r:id="rId5" action="ppaction://hlinksldjump"/>
            </p:cNvPr>
            <p:cNvSpPr/>
            <p:nvPr/>
          </p:nvSpPr>
          <p:spPr>
            <a:xfrm rot="16200000">
              <a:off x="2393536" y="2952979"/>
              <a:ext cx="1483641" cy="969373"/>
            </a:xfrm>
            <a:prstGeom prst="flowChartDelay">
              <a:avLst/>
            </a:prstGeom>
            <a:solidFill>
              <a:schemeClr val="accent6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650669" y="4735282"/>
              <a:ext cx="969374" cy="182227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/>
            <p:cNvCxnSpPr/>
            <p:nvPr/>
          </p:nvCxnSpPr>
          <p:spPr>
            <a:xfrm flipH="1">
              <a:off x="3500315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2783481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2929355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3075229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3221103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3370504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pic>
          <p:nvPicPr>
            <p:cNvPr id="37" name="Picture 36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11667" b="71667" l="21667" r="77500">
                          <a14:foregroundMark x1="72667" y1="32000" x2="54167" y2="275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419" t="11714" r="22495" b="28400"/>
            <a:stretch/>
          </p:blipFill>
          <p:spPr>
            <a:xfrm>
              <a:off x="2301680" y="4310742"/>
              <a:ext cx="666883" cy="724994"/>
            </a:xfrm>
            <a:prstGeom prst="rect">
              <a:avLst/>
            </a:prstGeom>
          </p:spPr>
        </p:pic>
      </p:grpSp>
      <p:grpSp>
        <p:nvGrpSpPr>
          <p:cNvPr id="9" name="Group 8"/>
          <p:cNvGrpSpPr/>
          <p:nvPr/>
        </p:nvGrpSpPr>
        <p:grpSpPr>
          <a:xfrm>
            <a:off x="4615307" y="2241078"/>
            <a:ext cx="2202181" cy="4473231"/>
            <a:chOff x="4680834" y="2220686"/>
            <a:chExt cx="2202181" cy="4473231"/>
          </a:xfrm>
        </p:grpSpPr>
        <p:sp>
          <p:nvSpPr>
            <p:cNvPr id="46" name="Rounded Rectangle 45"/>
            <p:cNvSpPr/>
            <p:nvPr/>
          </p:nvSpPr>
          <p:spPr>
            <a:xfrm>
              <a:off x="4680834" y="2220686"/>
              <a:ext cx="2202181" cy="4473231"/>
            </a:xfrm>
            <a:prstGeom prst="roundRect">
              <a:avLst>
                <a:gd name="adj" fmla="val 2549"/>
              </a:avLst>
            </a:prstGeom>
            <a:solidFill>
              <a:schemeClr val="accent1">
                <a:lumMod val="5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ounded Rectangle 48">
              <a:hlinkClick r:id="rId8" action="ppaction://hlinksldjump"/>
            </p:cNvPr>
            <p:cNvSpPr/>
            <p:nvPr/>
          </p:nvSpPr>
          <p:spPr>
            <a:xfrm>
              <a:off x="5045284" y="2568502"/>
              <a:ext cx="1386045" cy="1335207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4908664" y="4532366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5574585" y="4545641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6240506" y="4558916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4908663" y="5453741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5574585" y="5453741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6240507" y="5453741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1" name="Picture 40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1667" b="71667" l="21667" r="77500">
                          <a14:foregroundMark x1="72667" y1="32000" x2="54167" y2="275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419" t="11714" r="22495" b="28400"/>
            <a:stretch/>
          </p:blipFill>
          <p:spPr>
            <a:xfrm>
              <a:off x="4778451" y="4073097"/>
              <a:ext cx="666883" cy="724994"/>
            </a:xfrm>
            <a:prstGeom prst="rect">
              <a:avLst/>
            </a:prstGeom>
          </p:spPr>
        </p:pic>
      </p:grpSp>
      <p:grpSp>
        <p:nvGrpSpPr>
          <p:cNvPr id="11" name="Group 10"/>
          <p:cNvGrpSpPr/>
          <p:nvPr/>
        </p:nvGrpSpPr>
        <p:grpSpPr>
          <a:xfrm>
            <a:off x="7065752" y="2220686"/>
            <a:ext cx="2272427" cy="4493623"/>
            <a:chOff x="7065752" y="2220686"/>
            <a:chExt cx="2272427" cy="4493623"/>
          </a:xfrm>
        </p:grpSpPr>
        <p:sp>
          <p:nvSpPr>
            <p:cNvPr id="2" name="Rectangle 1"/>
            <p:cNvSpPr/>
            <p:nvPr/>
          </p:nvSpPr>
          <p:spPr>
            <a:xfrm>
              <a:off x="7065752" y="2220686"/>
              <a:ext cx="2272427" cy="4493623"/>
            </a:xfrm>
            <a:prstGeom prst="rect">
              <a:avLst/>
            </a:prstGeom>
            <a:solidFill>
              <a:srgbClr val="4D2692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2" name="Picture 41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1667" b="71667" l="21667" r="77500">
                          <a14:foregroundMark x1="72667" y1="32000" x2="54167" y2="275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419" t="11714" r="22495" b="28400"/>
            <a:stretch/>
          </p:blipFill>
          <p:spPr>
            <a:xfrm>
              <a:off x="7165220" y="4073097"/>
              <a:ext cx="666883" cy="724994"/>
            </a:xfrm>
            <a:prstGeom prst="rect">
              <a:avLst/>
            </a:prstGeom>
          </p:spPr>
        </p:pic>
        <p:sp>
          <p:nvSpPr>
            <p:cNvPr id="4" name="Flowchart: Delay 3">
              <a:hlinkClick r:id="rId10" action="ppaction://hlinksldjump"/>
            </p:cNvPr>
            <p:cNvSpPr/>
            <p:nvPr/>
          </p:nvSpPr>
          <p:spPr>
            <a:xfrm rot="16200000">
              <a:off x="7545465" y="2394733"/>
              <a:ext cx="1313001" cy="1497348"/>
            </a:xfrm>
            <a:prstGeom prst="flowChartDelay">
              <a:avLst/>
            </a:prstGeom>
            <a:solidFill>
              <a:srgbClr val="B42BB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7378327" y="4868838"/>
              <a:ext cx="1615058" cy="1652789"/>
            </a:xfrm>
            <a:prstGeom prst="rect">
              <a:avLst/>
            </a:prstGeom>
            <a:solidFill>
              <a:srgbClr val="B42BB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9627326" y="2124681"/>
            <a:ext cx="2355561" cy="4569235"/>
            <a:chOff x="9627326" y="2124681"/>
            <a:chExt cx="2355561" cy="4569235"/>
          </a:xfrm>
        </p:grpSpPr>
        <p:sp>
          <p:nvSpPr>
            <p:cNvPr id="3" name="Flowchart: Delay 2"/>
            <p:cNvSpPr/>
            <p:nvPr/>
          </p:nvSpPr>
          <p:spPr>
            <a:xfrm rot="16200000">
              <a:off x="8520489" y="3231518"/>
              <a:ext cx="4569235" cy="2355561"/>
            </a:xfrm>
            <a:prstGeom prst="flowChartDelay">
              <a:avLst/>
            </a:prstGeom>
            <a:solidFill>
              <a:srgbClr val="FFC000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0" name="Picture 39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1667" b="71667" l="21667" r="77500">
                          <a14:foregroundMark x1="72667" y1="32000" x2="54167" y2="275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419" t="11714" r="22495" b="28400"/>
            <a:stretch/>
          </p:blipFill>
          <p:spPr>
            <a:xfrm>
              <a:off x="9697772" y="4153219"/>
              <a:ext cx="666883" cy="724994"/>
            </a:xfrm>
            <a:prstGeom prst="rect">
              <a:avLst/>
            </a:prstGeom>
          </p:spPr>
        </p:pic>
        <p:sp>
          <p:nvSpPr>
            <p:cNvPr id="6" name="Flowchart: Decision 5">
              <a:hlinkClick r:id="rId11" action="ppaction://hlinksldjump"/>
            </p:cNvPr>
            <p:cNvSpPr/>
            <p:nvPr/>
          </p:nvSpPr>
          <p:spPr>
            <a:xfrm>
              <a:off x="10142516" y="2552921"/>
              <a:ext cx="1418042" cy="1457374"/>
            </a:xfrm>
            <a:prstGeom prst="flowChartDecision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0031213" y="4735282"/>
              <a:ext cx="1662857" cy="32209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0031213" y="5317345"/>
              <a:ext cx="1662857" cy="32209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0031213" y="5899408"/>
              <a:ext cx="1662857" cy="32209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32270" y="227244"/>
            <a:ext cx="106854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72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mon Jelly Personal Use" pitchFamily="2" charset="0"/>
              </a:rPr>
              <a:t>Қалаған есікті  таңда</a:t>
            </a:r>
            <a:endParaRPr lang="en-US" sz="7200" b="1" dirty="0">
              <a:ln>
                <a:solidFill>
                  <a:sysClr val="windowText" lastClr="000000"/>
                </a:solidFill>
              </a:ln>
              <a:solidFill>
                <a:srgbClr val="3C218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mon Jelly Personal Us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55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36026" y="292533"/>
            <a:ext cx="4728756" cy="6805749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 rot="237950">
            <a:off x="7368070" y="430069"/>
            <a:ext cx="4212861" cy="6805749"/>
            <a:chOff x="156754" y="2220686"/>
            <a:chExt cx="1828800" cy="4493623"/>
          </a:xfrm>
        </p:grpSpPr>
        <p:sp>
          <p:nvSpPr>
            <p:cNvPr id="4" name="Rectangle 3"/>
            <p:cNvSpPr/>
            <p:nvPr/>
          </p:nvSpPr>
          <p:spPr>
            <a:xfrm>
              <a:off x="156754" y="2220686"/>
              <a:ext cx="1828800" cy="449362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gular Pentagon 4"/>
            <p:cNvSpPr/>
            <p:nvPr/>
          </p:nvSpPr>
          <p:spPr>
            <a:xfrm rot="10800000" flipV="1">
              <a:off x="346164" y="2377441"/>
              <a:ext cx="1449977" cy="1201782"/>
            </a:xfrm>
            <a:prstGeom prst="pentagon">
              <a:avLst/>
            </a:prstGeom>
            <a:solidFill>
              <a:schemeClr val="accent2">
                <a:lumMod val="60000"/>
                <a:lumOff val="4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982979" y="4010295"/>
              <a:ext cx="176347" cy="254725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40080" y="4349931"/>
              <a:ext cx="170904" cy="220762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331321" y="4010295"/>
              <a:ext cx="176347" cy="254725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90000" l="10000" r="90000">
                          <a14:foregroundMark x1="71333" y1="31667" x2="47500" y2="27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602" t="8672" r="19693" b="25203"/>
            <a:stretch/>
          </p:blipFill>
          <p:spPr>
            <a:xfrm>
              <a:off x="204106" y="3938447"/>
              <a:ext cx="731521" cy="796835"/>
            </a:xfrm>
            <a:prstGeom prst="rect">
              <a:avLst/>
            </a:prstGeom>
          </p:spPr>
        </p:pic>
      </p:grpSp>
      <p:pic>
        <p:nvPicPr>
          <p:cNvPr id="10" name="Picture 9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3778" r="95778">
                        <a14:foregroundMark x1="81333" y1="44556" x2="54222" y2="22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5" y="0"/>
            <a:ext cx="1229648" cy="122964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372787" y="2223460"/>
            <a:ext cx="37649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 smtClean="0">
                <a:latin typeface="212 Baby Girl" pitchFamily="50" charset="0"/>
              </a:rPr>
              <a:t>Тапсырма немесе мәтінді осы  жерге енгізіңіз</a:t>
            </a:r>
            <a:endParaRPr lang="en-US" sz="2800" dirty="0">
              <a:latin typeface="212 Baby Girl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72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Delay 20"/>
          <p:cNvSpPr/>
          <p:nvPr/>
        </p:nvSpPr>
        <p:spPr>
          <a:xfrm rot="16200000">
            <a:off x="2039210" y="1068836"/>
            <a:ext cx="7070716" cy="5195208"/>
          </a:xfrm>
          <a:prstGeom prst="flowChartDelay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</a:t>
            </a:r>
          </a:p>
        </p:txBody>
      </p:sp>
      <p:grpSp>
        <p:nvGrpSpPr>
          <p:cNvPr id="10" name="Group 9"/>
          <p:cNvGrpSpPr/>
          <p:nvPr/>
        </p:nvGrpSpPr>
        <p:grpSpPr>
          <a:xfrm rot="366744">
            <a:off x="7460199" y="212280"/>
            <a:ext cx="4366261" cy="7099056"/>
            <a:chOff x="2232115" y="2220685"/>
            <a:chExt cx="1825537" cy="4476227"/>
          </a:xfrm>
        </p:grpSpPr>
        <p:sp>
          <p:nvSpPr>
            <p:cNvPr id="11" name="Flowchart: Delay 10"/>
            <p:cNvSpPr/>
            <p:nvPr/>
          </p:nvSpPr>
          <p:spPr>
            <a:xfrm rot="16200000">
              <a:off x="906770" y="3546030"/>
              <a:ext cx="4476227" cy="1825537"/>
            </a:xfrm>
            <a:prstGeom prst="flowChartDelay">
              <a:avLst/>
            </a:prstGeom>
            <a:solidFill>
              <a:schemeClr val="accent6">
                <a:lumMod val="75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lowchart: Delay 11"/>
            <p:cNvSpPr/>
            <p:nvPr/>
          </p:nvSpPr>
          <p:spPr>
            <a:xfrm rot="16200000">
              <a:off x="2393536" y="2952979"/>
              <a:ext cx="1483641" cy="969373"/>
            </a:xfrm>
            <a:prstGeom prst="flowChartDelay">
              <a:avLst/>
            </a:prstGeom>
            <a:solidFill>
              <a:schemeClr val="accent6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650669" y="4735282"/>
              <a:ext cx="969374" cy="182227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>
              <a:off x="3500315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2783481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929355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075229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3221103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3370504" y="4891487"/>
              <a:ext cx="13062" cy="150986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1667" b="71667" l="21667" r="77500">
                          <a14:foregroundMark x1="72667" y1="32000" x2="54167" y2="275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419" t="11714" r="22495" b="28400"/>
            <a:stretch/>
          </p:blipFill>
          <p:spPr>
            <a:xfrm>
              <a:off x="2301680" y="4310742"/>
              <a:ext cx="666883" cy="724994"/>
            </a:xfrm>
            <a:prstGeom prst="rect">
              <a:avLst/>
            </a:prstGeom>
          </p:spPr>
        </p:pic>
      </p:grpSp>
      <p:pic>
        <p:nvPicPr>
          <p:cNvPr id="22" name="Picture 2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3778" r="95778">
                        <a14:foregroundMark x1="81333" y1="44556" x2="54222" y2="22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5" y="0"/>
            <a:ext cx="1229648" cy="1229648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3372787" y="2223460"/>
            <a:ext cx="37649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 smtClean="0">
                <a:latin typeface="212 Baby Girl" pitchFamily="50" charset="0"/>
              </a:rPr>
              <a:t>Тапсырма немесе мәтінді осы  жерге енгізіңіз</a:t>
            </a:r>
            <a:endParaRPr lang="en-US" sz="2800" dirty="0">
              <a:latin typeface="212 Baby Girl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25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36026" y="292533"/>
            <a:ext cx="4728756" cy="6805749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3778" r="95778">
                        <a14:foregroundMark x1="81333" y1="44556" x2="54222" y2="22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5" y="0"/>
            <a:ext cx="1229648" cy="1229648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 rot="324242">
            <a:off x="7424090" y="378824"/>
            <a:ext cx="4149870" cy="7006842"/>
            <a:chOff x="4680834" y="2220686"/>
            <a:chExt cx="2202181" cy="4473231"/>
          </a:xfrm>
        </p:grpSpPr>
        <p:sp>
          <p:nvSpPr>
            <p:cNvPr id="12" name="Rounded Rectangle 11"/>
            <p:cNvSpPr/>
            <p:nvPr/>
          </p:nvSpPr>
          <p:spPr>
            <a:xfrm>
              <a:off x="4680834" y="2220686"/>
              <a:ext cx="2202181" cy="4473231"/>
            </a:xfrm>
            <a:prstGeom prst="roundRect">
              <a:avLst>
                <a:gd name="adj" fmla="val 2549"/>
              </a:avLst>
            </a:prstGeom>
            <a:solidFill>
              <a:schemeClr val="accent1">
                <a:lumMod val="5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045284" y="2568502"/>
              <a:ext cx="1386045" cy="1335207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908664" y="4532366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5574585" y="4545641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6240506" y="4558916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4908663" y="5453741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5574585" y="5453741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240507" y="5453741"/>
              <a:ext cx="463779" cy="691694"/>
            </a:xfrm>
            <a:prstGeom prst="roundRect">
              <a:avLst>
                <a:gd name="adj" fmla="val 4951"/>
              </a:avLst>
            </a:prstGeom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1667" b="71667" l="21667" r="77500">
                          <a14:foregroundMark x1="72667" y1="32000" x2="54167" y2="275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419" t="11714" r="22495" b="28400"/>
            <a:stretch/>
          </p:blipFill>
          <p:spPr>
            <a:xfrm>
              <a:off x="4778451" y="4073097"/>
              <a:ext cx="666883" cy="724994"/>
            </a:xfrm>
            <a:prstGeom prst="rect">
              <a:avLst/>
            </a:prstGeom>
          </p:spPr>
        </p:pic>
      </p:grpSp>
      <p:sp>
        <p:nvSpPr>
          <p:cNvPr id="22" name="TextBox 21"/>
          <p:cNvSpPr txBox="1"/>
          <p:nvPr/>
        </p:nvSpPr>
        <p:spPr>
          <a:xfrm>
            <a:off x="3372787" y="2223460"/>
            <a:ext cx="37649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 smtClean="0">
                <a:latin typeface="212 Baby Girl" pitchFamily="50" charset="0"/>
              </a:rPr>
              <a:t>Тапсырма немесе мәтінді осы  жерге енгізіңіз</a:t>
            </a:r>
            <a:endParaRPr lang="en-US" sz="2800" dirty="0">
              <a:latin typeface="212 Baby Girl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80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36026" y="292533"/>
            <a:ext cx="4728756" cy="6805749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3778" r="95778">
                        <a14:foregroundMark x1="81333" y1="44556" x2="54222" y2="22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5" y="0"/>
            <a:ext cx="1229648" cy="1229648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 rot="363212">
            <a:off x="7274757" y="478118"/>
            <a:ext cx="3893985" cy="7080069"/>
            <a:chOff x="7065752" y="2220686"/>
            <a:chExt cx="2272427" cy="4493623"/>
          </a:xfrm>
        </p:grpSpPr>
        <p:sp>
          <p:nvSpPr>
            <p:cNvPr id="22" name="Rectangle 21"/>
            <p:cNvSpPr/>
            <p:nvPr/>
          </p:nvSpPr>
          <p:spPr>
            <a:xfrm>
              <a:off x="7065752" y="2220686"/>
              <a:ext cx="2272427" cy="4493623"/>
            </a:xfrm>
            <a:prstGeom prst="rect">
              <a:avLst/>
            </a:prstGeom>
            <a:solidFill>
              <a:srgbClr val="4D2692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1667" b="71667" l="21667" r="77500">
                          <a14:foregroundMark x1="72667" y1="32000" x2="54167" y2="275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419" t="11714" r="22495" b="28400"/>
            <a:stretch/>
          </p:blipFill>
          <p:spPr>
            <a:xfrm>
              <a:off x="7165220" y="4073097"/>
              <a:ext cx="666883" cy="724994"/>
            </a:xfrm>
            <a:prstGeom prst="rect">
              <a:avLst/>
            </a:prstGeom>
          </p:spPr>
        </p:pic>
        <p:sp>
          <p:nvSpPr>
            <p:cNvPr id="24" name="Flowchart: Delay 23"/>
            <p:cNvSpPr/>
            <p:nvPr/>
          </p:nvSpPr>
          <p:spPr>
            <a:xfrm rot="16200000">
              <a:off x="7545465" y="2394733"/>
              <a:ext cx="1313001" cy="1497348"/>
            </a:xfrm>
            <a:prstGeom prst="flowChartDelay">
              <a:avLst/>
            </a:prstGeom>
            <a:solidFill>
              <a:srgbClr val="B42BB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378327" y="4868838"/>
              <a:ext cx="1615058" cy="1652789"/>
            </a:xfrm>
            <a:prstGeom prst="rect">
              <a:avLst/>
            </a:prstGeom>
            <a:solidFill>
              <a:srgbClr val="B42BB7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372787" y="2223460"/>
            <a:ext cx="37649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 smtClean="0">
                <a:latin typeface="212 Baby Girl" pitchFamily="50" charset="0"/>
              </a:rPr>
              <a:t>Тапсырма немесе мәтінді осы  жерге енгізіңіз</a:t>
            </a:r>
            <a:endParaRPr lang="en-US" sz="2800" dirty="0">
              <a:latin typeface="212 Baby Girl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68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3778" r="95778">
                        <a14:foregroundMark x1="81333" y1="44556" x2="54222" y2="22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5" y="0"/>
            <a:ext cx="1229648" cy="1229648"/>
          </a:xfrm>
          <a:prstGeom prst="rect">
            <a:avLst/>
          </a:prstGeom>
        </p:spPr>
      </p:pic>
      <p:sp>
        <p:nvSpPr>
          <p:cNvPr id="2" name="Flowchart: Delay 1"/>
          <p:cNvSpPr/>
          <p:nvPr/>
        </p:nvSpPr>
        <p:spPr>
          <a:xfrm rot="16200000">
            <a:off x="1947197" y="1084218"/>
            <a:ext cx="6792686" cy="5068388"/>
          </a:xfrm>
          <a:prstGeom prst="flowChartDelay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 rot="226019">
            <a:off x="6962502" y="143447"/>
            <a:ext cx="4602373" cy="7164179"/>
            <a:chOff x="9627326" y="2124681"/>
            <a:chExt cx="2355561" cy="4569235"/>
          </a:xfrm>
        </p:grpSpPr>
        <p:sp>
          <p:nvSpPr>
            <p:cNvPr id="24" name="Flowchart: Delay 23"/>
            <p:cNvSpPr/>
            <p:nvPr/>
          </p:nvSpPr>
          <p:spPr>
            <a:xfrm rot="16200000">
              <a:off x="8520489" y="3231518"/>
              <a:ext cx="4569235" cy="2355561"/>
            </a:xfrm>
            <a:prstGeom prst="flowChartDelay">
              <a:avLst/>
            </a:prstGeom>
            <a:solidFill>
              <a:srgbClr val="FFC000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1667" b="71667" l="21667" r="77500">
                          <a14:foregroundMark x1="72667" y1="32000" x2="54167" y2="275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419" t="11714" r="22495" b="28400"/>
            <a:stretch/>
          </p:blipFill>
          <p:spPr>
            <a:xfrm>
              <a:off x="9697772" y="4153219"/>
              <a:ext cx="666883" cy="724994"/>
            </a:xfrm>
            <a:prstGeom prst="rect">
              <a:avLst/>
            </a:prstGeom>
          </p:spPr>
        </p:pic>
        <p:sp>
          <p:nvSpPr>
            <p:cNvPr id="26" name="Flowchart: Decision 25"/>
            <p:cNvSpPr/>
            <p:nvPr/>
          </p:nvSpPr>
          <p:spPr>
            <a:xfrm>
              <a:off x="10142516" y="2552921"/>
              <a:ext cx="1418042" cy="1457374"/>
            </a:xfrm>
            <a:prstGeom prst="flowChartDecision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0031213" y="4735282"/>
              <a:ext cx="1662857" cy="32209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0031213" y="5317345"/>
              <a:ext cx="1662857" cy="32209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031213" y="5899408"/>
              <a:ext cx="1662857" cy="32209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72787" y="2223460"/>
            <a:ext cx="37649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 smtClean="0">
                <a:latin typeface="212 Baby Girl" pitchFamily="50" charset="0"/>
              </a:rPr>
              <a:t>Тапсырма немесе мәтінді осы  жерге енгізіңіз</a:t>
            </a:r>
            <a:endParaRPr lang="en-US" sz="2800" dirty="0">
              <a:latin typeface="212 Baby Girl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63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34</Words>
  <Application>Microsoft Office PowerPoint</Application>
  <PresentationFormat>Широкоэкранный</PresentationFormat>
  <Paragraphs>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212 Baby Girl</vt:lpstr>
      <vt:lpstr>Arial</vt:lpstr>
      <vt:lpstr>Calibri</vt:lpstr>
      <vt:lpstr>Calibri Light</vt:lpstr>
      <vt:lpstr>Lemon Jelly Personal Use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User</cp:lastModifiedBy>
  <cp:revision>18</cp:revision>
  <dcterms:created xsi:type="dcterms:W3CDTF">2021-05-11T15:00:36Z</dcterms:created>
  <dcterms:modified xsi:type="dcterms:W3CDTF">2022-07-30T07:01:32Z</dcterms:modified>
</cp:coreProperties>
</file>