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embeddedFontLst>
    <p:embeddedFont>
      <p:font typeface="Century Gothic" pitchFamily="34" charset="0"/>
      <p:regular r:id="rId45"/>
      <p:bold r:id="rId46"/>
      <p:italic r:id="rId47"/>
      <p:boldItalic r:id="rId48"/>
    </p:embeddedFon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Roboto" charset="0"/>
      <p:regular r:id="rId53"/>
      <p:bold r:id="rId54"/>
      <p:italic r:id="rId55"/>
      <p:boldItalic r:id="rId56"/>
    </p:embeddedFont>
    <p:embeddedFont>
      <p:font typeface="Barlow Semi Condensed Black" charset="0"/>
      <p:bold r:id="rId57"/>
      <p:boldItalic r:id="rId58"/>
    </p:embeddedFont>
    <p:embeddedFont>
      <p:font typeface="Barlow Condensed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b422312b2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bb422312b2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bb422312b2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bb422312b2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bb422312b2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bb422312b2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bb422312b2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bb422312b2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bb422312b2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bb422312b2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b422312b2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b422312b2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bb422312b2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bb422312b2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bb422312b2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bb422312b2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bb422312b2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bb422312b2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bb422312b2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bb422312b2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b422312b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b422312b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bb422312b2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bb422312b2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bb422312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bb422312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bb422312b2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bb422312b2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bb422312b2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bb422312b2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bb422312b2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bb422312b2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bb422312b2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bb422312b2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bb422312b2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bb422312b2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bb422312b2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bb422312b2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bb422312b2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bb422312b2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bb422312b2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bb422312b2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b422312b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bb422312b2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bb422312b2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bb422312b2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bb422312b2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bb422312b2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bb422312b2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bb422312b2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bb422312b2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bb422312b2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bb422312b2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bb422312b2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bb422312b2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bb422312b2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bb422312b2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bb422312b2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bb422312b2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bb422312b2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bb422312b2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bb422312b2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bb422312b2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bb422312b2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b422312b2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b422312b2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bb422312b2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bb422312b2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bb422312b2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bb422312b2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bb422312b2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bb422312b2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b422312b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bb422312b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b422312b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b422312b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b422312b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bb422312b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b422312b2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b422312b2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bb422312b2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bb422312b2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1904425" y="2574575"/>
            <a:ext cx="8054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8" name="Google Shape;128;p2"/>
          <p:cNvSpPr txBox="1">
            <a:spLocks noGrp="1"/>
          </p:cNvSpPr>
          <p:nvPr>
            <p:ph type="subTitle" idx="1"/>
          </p:nvPr>
        </p:nvSpPr>
        <p:spPr>
          <a:xfrm>
            <a:off x="1605275" y="5968600"/>
            <a:ext cx="8726700" cy="7179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Questions">
  <p:cSld name="CUSTOM_18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/>
          <p:nvPr/>
        </p:nvSpPr>
        <p:spPr>
          <a:xfrm>
            <a:off x="576294" y="513215"/>
            <a:ext cx="11039400" cy="5831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57200" dist="114300" dir="5400000" algn="t" rotWithShape="0">
              <a:srgbClr val="000000">
                <a:alpha val="3294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>
            <a:spLocks noGrp="1"/>
          </p:cNvSpPr>
          <p:nvPr>
            <p:ph type="title"/>
          </p:nvPr>
        </p:nvSpPr>
        <p:spPr>
          <a:xfrm>
            <a:off x="1397829" y="19451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32" name="Google Shape;132;p3"/>
          <p:cNvSpPr txBox="1">
            <a:spLocks noGrp="1"/>
          </p:cNvSpPr>
          <p:nvPr>
            <p:ph type="subTitle" idx="1"/>
          </p:nvPr>
        </p:nvSpPr>
        <p:spPr>
          <a:xfrm>
            <a:off x="1397825" y="2321425"/>
            <a:ext cx="9422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210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210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21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21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21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21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21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body" idx="2"/>
          </p:nvPr>
        </p:nvSpPr>
        <p:spPr>
          <a:xfrm>
            <a:off x="1514100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34" name="Google Shape;134;p3"/>
          <p:cNvSpPr txBox="1">
            <a:spLocks noGrp="1"/>
          </p:cNvSpPr>
          <p:nvPr>
            <p:ph type="body" idx="3"/>
          </p:nvPr>
        </p:nvSpPr>
        <p:spPr>
          <a:xfrm>
            <a:off x="477763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35" name="Google Shape;135;p3"/>
          <p:cNvSpPr txBox="1">
            <a:spLocks noGrp="1"/>
          </p:cNvSpPr>
          <p:nvPr>
            <p:ph type="body" idx="4"/>
          </p:nvPr>
        </p:nvSpPr>
        <p:spPr>
          <a:xfrm>
            <a:off x="804118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576294" y="513215"/>
            <a:ext cx="11039400" cy="5831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57200" dist="114300" dir="5400000" algn="t" rotWithShape="0">
              <a:srgbClr val="000000">
                <a:alpha val="3294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6"/>
            </a:gs>
            <a:gs pos="100000">
              <a:srgbClr val="000000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10" name="Google Shape;10;p1"/>
          <p:cNvGrpSpPr/>
          <p:nvPr/>
        </p:nvGrpSpPr>
        <p:grpSpPr>
          <a:xfrm>
            <a:off x="14262" y="21569"/>
            <a:ext cx="12190197" cy="6762525"/>
            <a:chOff x="-61938" y="-54631"/>
            <a:chExt cx="12190197" cy="6762525"/>
          </a:xfrm>
        </p:grpSpPr>
        <p:sp>
          <p:nvSpPr>
            <p:cNvPr id="11" name="Google Shape;11;p1"/>
            <p:cNvSpPr/>
            <p:nvPr/>
          </p:nvSpPr>
          <p:spPr>
            <a:xfrm>
              <a:off x="7454713" y="3360655"/>
              <a:ext cx="104180" cy="112133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893342" y="1365537"/>
              <a:ext cx="116024" cy="104261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960217" y="4213916"/>
              <a:ext cx="104156" cy="103402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055341" y="419220"/>
              <a:ext cx="106348" cy="115160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43516" y="3815082"/>
              <a:ext cx="114569" cy="1103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443858" y="5722809"/>
              <a:ext cx="106114" cy="101405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5222815" y="5832046"/>
              <a:ext cx="117962" cy="108221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5723462" y="1782621"/>
              <a:ext cx="115753" cy="103020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5570648" y="3994950"/>
              <a:ext cx="98468" cy="109149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175898" y="2474827"/>
              <a:ext cx="107204" cy="95458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456703" y="4297470"/>
              <a:ext cx="116024" cy="104261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4618702" y="3351153"/>
              <a:ext cx="106348" cy="115160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4739259" y="5406760"/>
              <a:ext cx="107204" cy="95458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937562" y="954764"/>
              <a:ext cx="116024" cy="104261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551011" y="2421236"/>
              <a:ext cx="116024" cy="104261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26;p1"/>
            <p:cNvGrpSpPr/>
            <p:nvPr/>
          </p:nvGrpSpPr>
          <p:grpSpPr>
            <a:xfrm>
              <a:off x="184324" y="-54631"/>
              <a:ext cx="10683355" cy="2497344"/>
              <a:chOff x="135815" y="2828480"/>
              <a:chExt cx="8869535" cy="2073345"/>
            </a:xfrm>
          </p:grpSpPr>
          <p:sp>
            <p:nvSpPr>
              <p:cNvPr id="27" name="Google Shape;27;p1"/>
              <p:cNvSpPr/>
              <p:nvPr/>
            </p:nvSpPr>
            <p:spPr>
              <a:xfrm>
                <a:off x="2005925" y="39565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2320790" y="408647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2102225" y="432663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268650" y="44016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1"/>
              <p:cNvSpPr/>
              <p:nvPr/>
            </p:nvSpPr>
            <p:spPr>
              <a:xfrm>
                <a:off x="2719290" y="442067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1"/>
              <p:cNvSpPr/>
              <p:nvPr/>
            </p:nvSpPr>
            <p:spPr>
              <a:xfrm>
                <a:off x="2777500" y="458978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6258675" y="42303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1669290" y="465637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1015700" y="335003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1"/>
              <p:cNvSpPr/>
              <p:nvPr/>
            </p:nvSpPr>
            <p:spPr>
              <a:xfrm>
                <a:off x="4283275" y="4184350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1"/>
              <p:cNvSpPr/>
              <p:nvPr/>
            </p:nvSpPr>
            <p:spPr>
              <a:xfrm>
                <a:off x="6085040" y="465637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1"/>
              <p:cNvSpPr/>
              <p:nvPr/>
            </p:nvSpPr>
            <p:spPr>
              <a:xfrm>
                <a:off x="6570650" y="449793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3225425" y="32537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5755090" y="445142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1"/>
              <p:cNvSpPr/>
              <p:nvPr/>
            </p:nvSpPr>
            <p:spPr>
              <a:xfrm>
                <a:off x="3005325" y="347483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5505625" y="48055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7109815" y="442067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7682275" y="421608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1"/>
              <p:cNvSpPr/>
              <p:nvPr/>
            </p:nvSpPr>
            <p:spPr>
              <a:xfrm>
                <a:off x="8909050" y="46373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8733490" y="4280652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1"/>
              <p:cNvSpPr/>
              <p:nvPr/>
            </p:nvSpPr>
            <p:spPr>
              <a:xfrm>
                <a:off x="7280975" y="282848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1"/>
              <p:cNvSpPr/>
              <p:nvPr/>
            </p:nvSpPr>
            <p:spPr>
              <a:xfrm>
                <a:off x="7446290" y="3072952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6143240" y="341662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"/>
              <p:cNvSpPr/>
              <p:nvPr/>
            </p:nvSpPr>
            <p:spPr>
              <a:xfrm>
                <a:off x="5363775" y="34748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1"/>
              <p:cNvSpPr/>
              <p:nvPr/>
            </p:nvSpPr>
            <p:spPr>
              <a:xfrm>
                <a:off x="8526265" y="473362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1"/>
              <p:cNvSpPr/>
              <p:nvPr/>
            </p:nvSpPr>
            <p:spPr>
              <a:xfrm>
                <a:off x="135815" y="397557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1"/>
              <p:cNvSpPr/>
              <p:nvPr/>
            </p:nvSpPr>
            <p:spPr>
              <a:xfrm>
                <a:off x="509690" y="350812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54;p1"/>
            <p:cNvGrpSpPr/>
            <p:nvPr/>
          </p:nvGrpSpPr>
          <p:grpSpPr>
            <a:xfrm>
              <a:off x="1444904" y="2368630"/>
              <a:ext cx="10683355" cy="2497344"/>
              <a:chOff x="135815" y="2828480"/>
              <a:chExt cx="8869535" cy="2073345"/>
            </a:xfrm>
          </p:grpSpPr>
          <p:sp>
            <p:nvSpPr>
              <p:cNvPr id="55" name="Google Shape;55;p1"/>
              <p:cNvSpPr/>
              <p:nvPr/>
            </p:nvSpPr>
            <p:spPr>
              <a:xfrm>
                <a:off x="2005925" y="39565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1"/>
              <p:cNvSpPr/>
              <p:nvPr/>
            </p:nvSpPr>
            <p:spPr>
              <a:xfrm>
                <a:off x="2320790" y="408647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1"/>
              <p:cNvSpPr/>
              <p:nvPr/>
            </p:nvSpPr>
            <p:spPr>
              <a:xfrm>
                <a:off x="2102225" y="432663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1"/>
              <p:cNvSpPr/>
              <p:nvPr/>
            </p:nvSpPr>
            <p:spPr>
              <a:xfrm>
                <a:off x="268650" y="44016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1"/>
              <p:cNvSpPr/>
              <p:nvPr/>
            </p:nvSpPr>
            <p:spPr>
              <a:xfrm>
                <a:off x="2719290" y="442067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2777500" y="458978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1"/>
              <p:cNvSpPr/>
              <p:nvPr/>
            </p:nvSpPr>
            <p:spPr>
              <a:xfrm>
                <a:off x="6258675" y="42303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1"/>
              <p:cNvSpPr/>
              <p:nvPr/>
            </p:nvSpPr>
            <p:spPr>
              <a:xfrm>
                <a:off x="1669290" y="465637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1"/>
              <p:cNvSpPr/>
              <p:nvPr/>
            </p:nvSpPr>
            <p:spPr>
              <a:xfrm>
                <a:off x="1015700" y="335003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1"/>
              <p:cNvSpPr/>
              <p:nvPr/>
            </p:nvSpPr>
            <p:spPr>
              <a:xfrm>
                <a:off x="4283275" y="4184350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1"/>
              <p:cNvSpPr/>
              <p:nvPr/>
            </p:nvSpPr>
            <p:spPr>
              <a:xfrm>
                <a:off x="6085040" y="465637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>
                <a:off x="6570650" y="449793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"/>
              <p:cNvSpPr/>
              <p:nvPr/>
            </p:nvSpPr>
            <p:spPr>
              <a:xfrm>
                <a:off x="3225425" y="32537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"/>
              <p:cNvSpPr/>
              <p:nvPr/>
            </p:nvSpPr>
            <p:spPr>
              <a:xfrm>
                <a:off x="5755090" y="445142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"/>
              <p:cNvSpPr/>
              <p:nvPr/>
            </p:nvSpPr>
            <p:spPr>
              <a:xfrm>
                <a:off x="3005325" y="347483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"/>
              <p:cNvSpPr/>
              <p:nvPr/>
            </p:nvSpPr>
            <p:spPr>
              <a:xfrm>
                <a:off x="5505625" y="48055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"/>
              <p:cNvSpPr/>
              <p:nvPr/>
            </p:nvSpPr>
            <p:spPr>
              <a:xfrm>
                <a:off x="7109815" y="442067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"/>
              <p:cNvSpPr/>
              <p:nvPr/>
            </p:nvSpPr>
            <p:spPr>
              <a:xfrm>
                <a:off x="7682275" y="421608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"/>
              <p:cNvSpPr/>
              <p:nvPr/>
            </p:nvSpPr>
            <p:spPr>
              <a:xfrm>
                <a:off x="8909050" y="46373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"/>
              <p:cNvSpPr/>
              <p:nvPr/>
            </p:nvSpPr>
            <p:spPr>
              <a:xfrm>
                <a:off x="8733490" y="4280652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"/>
              <p:cNvSpPr/>
              <p:nvPr/>
            </p:nvSpPr>
            <p:spPr>
              <a:xfrm>
                <a:off x="7280975" y="282848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"/>
              <p:cNvSpPr/>
              <p:nvPr/>
            </p:nvSpPr>
            <p:spPr>
              <a:xfrm>
                <a:off x="7446290" y="3072952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"/>
              <p:cNvSpPr/>
              <p:nvPr/>
            </p:nvSpPr>
            <p:spPr>
              <a:xfrm>
                <a:off x="6143240" y="341662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"/>
              <p:cNvSpPr/>
              <p:nvPr/>
            </p:nvSpPr>
            <p:spPr>
              <a:xfrm>
                <a:off x="5363775" y="34748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"/>
              <p:cNvSpPr/>
              <p:nvPr/>
            </p:nvSpPr>
            <p:spPr>
              <a:xfrm>
                <a:off x="8526265" y="473362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"/>
              <p:cNvSpPr/>
              <p:nvPr/>
            </p:nvSpPr>
            <p:spPr>
              <a:xfrm>
                <a:off x="135815" y="397557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"/>
              <p:cNvSpPr/>
              <p:nvPr/>
            </p:nvSpPr>
            <p:spPr>
              <a:xfrm>
                <a:off x="509690" y="350812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1"/>
            <p:cNvGrpSpPr/>
            <p:nvPr/>
          </p:nvGrpSpPr>
          <p:grpSpPr>
            <a:xfrm>
              <a:off x="-61938" y="4210550"/>
              <a:ext cx="10683355" cy="2497344"/>
              <a:chOff x="135815" y="2828480"/>
              <a:chExt cx="8869535" cy="2073345"/>
            </a:xfrm>
          </p:grpSpPr>
          <p:sp>
            <p:nvSpPr>
              <p:cNvPr id="83" name="Google Shape;83;p1"/>
              <p:cNvSpPr/>
              <p:nvPr/>
            </p:nvSpPr>
            <p:spPr>
              <a:xfrm>
                <a:off x="2005925" y="39565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"/>
              <p:cNvSpPr/>
              <p:nvPr/>
            </p:nvSpPr>
            <p:spPr>
              <a:xfrm>
                <a:off x="2320790" y="408647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"/>
              <p:cNvSpPr/>
              <p:nvPr/>
            </p:nvSpPr>
            <p:spPr>
              <a:xfrm>
                <a:off x="2102225" y="432663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"/>
              <p:cNvSpPr/>
              <p:nvPr/>
            </p:nvSpPr>
            <p:spPr>
              <a:xfrm>
                <a:off x="268650" y="44016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"/>
              <p:cNvSpPr/>
              <p:nvPr/>
            </p:nvSpPr>
            <p:spPr>
              <a:xfrm>
                <a:off x="2719290" y="442067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"/>
              <p:cNvSpPr/>
              <p:nvPr/>
            </p:nvSpPr>
            <p:spPr>
              <a:xfrm>
                <a:off x="2777500" y="458978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"/>
              <p:cNvSpPr/>
              <p:nvPr/>
            </p:nvSpPr>
            <p:spPr>
              <a:xfrm>
                <a:off x="6258675" y="42303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"/>
              <p:cNvSpPr/>
              <p:nvPr/>
            </p:nvSpPr>
            <p:spPr>
              <a:xfrm>
                <a:off x="1669290" y="465637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"/>
              <p:cNvSpPr/>
              <p:nvPr/>
            </p:nvSpPr>
            <p:spPr>
              <a:xfrm>
                <a:off x="1015700" y="335003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4283275" y="4184350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6085040" y="465637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>
                <a:off x="6570650" y="449793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>
                <a:off x="3225425" y="32537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5755090" y="445142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3005325" y="347483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5505625" y="48055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>
                <a:off x="7109815" y="442067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7682275" y="421608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8909050" y="46373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8733490" y="4280652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7280975" y="2828480"/>
                <a:ext cx="124800" cy="124800"/>
              </a:xfrm>
              <a:prstGeom prst="donut">
                <a:avLst>
                  <a:gd name="adj" fmla="val 13795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446290" y="3072952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>
                <a:off x="6143240" y="341662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5363775" y="3474825"/>
                <a:ext cx="96300" cy="96300"/>
              </a:xfrm>
              <a:prstGeom prst="donut">
                <a:avLst>
                  <a:gd name="adj" fmla="val 22068"/>
                </a:avLst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8526265" y="473362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135815" y="3532738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509690" y="3508127"/>
                <a:ext cx="58200" cy="58200"/>
              </a:xfrm>
              <a:prstGeom prst="ellipse">
                <a:avLst/>
              </a:prstGeom>
              <a:solidFill>
                <a:srgbClr val="FFFFFF">
                  <a:alpha val="4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" name="Google Shape;110;p1"/>
            <p:cNvSpPr/>
            <p:nvPr/>
          </p:nvSpPr>
          <p:spPr>
            <a:xfrm>
              <a:off x="8818898" y="1123567"/>
              <a:ext cx="115753" cy="103020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0800098" y="3207713"/>
              <a:ext cx="115753" cy="103020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0716329" y="4928521"/>
              <a:ext cx="115753" cy="103020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11177566" y="6376826"/>
              <a:ext cx="115753" cy="103020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835561" y="6377835"/>
              <a:ext cx="115753" cy="103020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2603729" y="4941959"/>
              <a:ext cx="70200" cy="70200"/>
            </a:xfrm>
            <a:prstGeom prst="ellipse">
              <a:avLst/>
            </a:pr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393613" y="5730200"/>
              <a:ext cx="70200" cy="70200"/>
            </a:xfrm>
            <a:prstGeom prst="ellipse">
              <a:avLst/>
            </a:pr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8213261" y="5325482"/>
              <a:ext cx="70200" cy="70200"/>
            </a:xfrm>
            <a:prstGeom prst="ellipse">
              <a:avLst/>
            </a:pr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1635701" y="2044340"/>
              <a:ext cx="70200" cy="70200"/>
            </a:xfrm>
            <a:prstGeom prst="ellipse">
              <a:avLst/>
            </a:pr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1903158" y="858446"/>
              <a:ext cx="70200" cy="70200"/>
            </a:xfrm>
            <a:prstGeom prst="ellipse">
              <a:avLst/>
            </a:pr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1244104" y="574841"/>
              <a:ext cx="70200" cy="70200"/>
            </a:xfrm>
            <a:prstGeom prst="ellipse">
              <a:avLst/>
            </a:pr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9918931" y="1260136"/>
              <a:ext cx="70200" cy="70200"/>
            </a:xfrm>
            <a:prstGeom prst="ellipse">
              <a:avLst/>
            </a:pr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4221593" y="1648706"/>
              <a:ext cx="70200" cy="70200"/>
            </a:xfrm>
            <a:prstGeom prst="ellipse">
              <a:avLst/>
            </a:pr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5373172" y="468867"/>
              <a:ext cx="70200" cy="70200"/>
            </a:xfrm>
            <a:prstGeom prst="ellipse">
              <a:avLst/>
            </a:pr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6343082" y="173151"/>
              <a:ext cx="70200" cy="70200"/>
            </a:xfrm>
            <a:prstGeom prst="ellipse">
              <a:avLst/>
            </a:pr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58184" y="204438"/>
              <a:ext cx="70200" cy="70200"/>
            </a:xfrm>
            <a:prstGeom prst="ellipse">
              <a:avLst/>
            </a:pr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1941275" y="1999375"/>
            <a:ext cx="8054700" cy="261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>
                <a:solidFill>
                  <a:schemeClr val="accent1"/>
                </a:solidFill>
              </a:rPr>
              <a:t>Екі дұрыс, бір қате жауап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59" name="Google Shape;159;p7">
            <a:hlinkClick r:id="rId3" action="ppaction://hlinksldjump"/>
          </p:cNvPr>
          <p:cNvSpPr/>
          <p:nvPr/>
        </p:nvSpPr>
        <p:spPr>
          <a:xfrm>
            <a:off x="3753047" y="4632600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Бастау</a:t>
            </a:r>
            <a:endParaRPr dirty="0"/>
          </a:p>
        </p:txBody>
      </p:sp>
      <p:pic>
        <p:nvPicPr>
          <p:cNvPr id="160" name="Google Shape;16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1250" y="4977450"/>
            <a:ext cx="925825" cy="92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/>
          <p:nvPr/>
        </p:nvSpPr>
        <p:spPr>
          <a:xfrm>
            <a:off x="4657788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6"/>
          <p:cNvSpPr/>
          <p:nvPr/>
        </p:nvSpPr>
        <p:spPr>
          <a:xfrm>
            <a:off x="7916726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1398850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6"/>
          <p:cNvSpPr txBox="1">
            <a:spLocks noGrp="1"/>
          </p:cNvSpPr>
          <p:nvPr>
            <p:ph type="title"/>
          </p:nvPr>
        </p:nvSpPr>
        <p:spPr>
          <a:xfrm>
            <a:off x="1397829" y="19451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statement number 3.</a:t>
            </a:r>
            <a:endParaRPr/>
          </a:p>
        </p:txBody>
      </p:sp>
      <p:sp>
        <p:nvSpPr>
          <p:cNvPr id="271" name="Google Shape;271;p16"/>
          <p:cNvSpPr txBox="1">
            <a:spLocks noGrp="1"/>
          </p:cNvSpPr>
          <p:nvPr>
            <p:ph type="subTitle" idx="1"/>
          </p:nvPr>
        </p:nvSpPr>
        <p:spPr>
          <a:xfrm>
            <a:off x="1397825" y="2321425"/>
            <a:ext cx="9422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Here goes more information about that statement.</a:t>
            </a:r>
            <a:endParaRPr/>
          </a:p>
        </p:txBody>
      </p:sp>
      <p:sp>
        <p:nvSpPr>
          <p:cNvPr id="272" name="Google Shape;272;p16"/>
          <p:cNvSpPr txBox="1">
            <a:spLocks noGrp="1"/>
          </p:cNvSpPr>
          <p:nvPr>
            <p:ph type="body" idx="2"/>
          </p:nvPr>
        </p:nvSpPr>
        <p:spPr>
          <a:xfrm>
            <a:off x="1514100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A. You can add some more information about why the above statement is true or false.</a:t>
            </a:r>
            <a:endParaRPr/>
          </a:p>
        </p:txBody>
      </p:sp>
      <p:sp>
        <p:nvSpPr>
          <p:cNvPr id="273" name="Google Shape;273;p16"/>
          <p:cNvSpPr txBox="1"/>
          <p:nvPr/>
        </p:nvSpPr>
        <p:spPr>
          <a:xfrm>
            <a:off x="5395565" y="1253516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3</a:t>
            </a:r>
            <a:r>
              <a:rPr lang="en" sz="4000" b="0" i="0" u="none" strike="noStrike" cap="none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74" name="Google Shape;274;p16"/>
          <p:cNvSpPr txBox="1">
            <a:spLocks noGrp="1"/>
          </p:cNvSpPr>
          <p:nvPr>
            <p:ph type="body" idx="3"/>
          </p:nvPr>
        </p:nvSpPr>
        <p:spPr>
          <a:xfrm>
            <a:off x="477763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B. You can add some more information about why the above statement is true or false.</a:t>
            </a:r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body" idx="4"/>
          </p:nvPr>
        </p:nvSpPr>
        <p:spPr>
          <a:xfrm>
            <a:off x="804118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C. You can add some more information about why the above statement is true or false.</a:t>
            </a:r>
            <a:endParaRPr/>
          </a:p>
        </p:txBody>
      </p:sp>
      <p:sp>
        <p:nvSpPr>
          <p:cNvPr id="276" name="Google Shape;276;p16">
            <a:hlinkClick r:id="rId3" action="ppaction://hlinksldjump"/>
          </p:cNvPr>
          <p:cNvSpPr txBox="1"/>
          <p:nvPr/>
        </p:nvSpPr>
        <p:spPr>
          <a:xfrm>
            <a:off x="1514100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77" name="Google Shape;277;p16">
            <a:hlinkClick r:id="rId4" action="ppaction://hlinksldjump"/>
          </p:cNvPr>
          <p:cNvSpPr txBox="1"/>
          <p:nvPr/>
        </p:nvSpPr>
        <p:spPr>
          <a:xfrm>
            <a:off x="477763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78" name="Google Shape;278;p16">
            <a:hlinkClick r:id="rId5" action="ppaction://hlinksldjump"/>
          </p:cNvPr>
          <p:cNvSpPr txBox="1"/>
          <p:nvPr/>
        </p:nvSpPr>
        <p:spPr>
          <a:xfrm>
            <a:off x="804118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79" name="Google Shape;279;p16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6"/>
          <p:cNvSpPr/>
          <p:nvPr/>
        </p:nvSpPr>
        <p:spPr>
          <a:xfrm>
            <a:off x="928529" y="827099"/>
            <a:ext cx="30888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a.</a:t>
            </a:r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Cum sociis natoque penatibus et magnis dis parturient montes.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88" name="Google Shape;288;p17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7"/>
          <p:cNvSpPr/>
          <p:nvPr/>
        </p:nvSpPr>
        <p:spPr>
          <a:xfrm>
            <a:off x="928529" y="827099"/>
            <a:ext cx="30888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7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291" name="Google Shape;291;p17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b.</a:t>
            </a:r>
            <a:endParaRPr/>
          </a:p>
        </p:txBody>
      </p:sp>
      <p:sp>
        <p:nvSpPr>
          <p:cNvPr id="297" name="Google Shape;297;p18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298" name="Google Shape;298;p18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928529" y="827099"/>
            <a:ext cx="30888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8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302" name="Google Shape;302;p18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c.</a:t>
            </a:r>
            <a:endParaRPr/>
          </a:p>
        </p:txBody>
      </p:sp>
      <p:sp>
        <p:nvSpPr>
          <p:cNvPr id="308" name="Google Shape;308;p19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309" name="Google Shape;309;p19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10" name="Google Shape;310;p19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311" name="Google Shape;311;p19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  <p:sp>
        <p:nvSpPr>
          <p:cNvPr id="312" name="Google Shape;312;p19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9"/>
          <p:cNvSpPr/>
          <p:nvPr/>
        </p:nvSpPr>
        <p:spPr>
          <a:xfrm>
            <a:off x="928529" y="827099"/>
            <a:ext cx="30888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"/>
          <p:cNvSpPr/>
          <p:nvPr/>
        </p:nvSpPr>
        <p:spPr>
          <a:xfrm>
            <a:off x="4657788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0"/>
          <p:cNvSpPr/>
          <p:nvPr/>
        </p:nvSpPr>
        <p:spPr>
          <a:xfrm>
            <a:off x="7916726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0"/>
          <p:cNvSpPr/>
          <p:nvPr/>
        </p:nvSpPr>
        <p:spPr>
          <a:xfrm>
            <a:off x="1398850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0"/>
          <p:cNvSpPr txBox="1">
            <a:spLocks noGrp="1"/>
          </p:cNvSpPr>
          <p:nvPr>
            <p:ph type="title"/>
          </p:nvPr>
        </p:nvSpPr>
        <p:spPr>
          <a:xfrm>
            <a:off x="1397829" y="19451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statement number 4.</a:t>
            </a:r>
            <a:endParaRPr/>
          </a:p>
        </p:txBody>
      </p:sp>
      <p:sp>
        <p:nvSpPr>
          <p:cNvPr id="322" name="Google Shape;322;p20"/>
          <p:cNvSpPr txBox="1">
            <a:spLocks noGrp="1"/>
          </p:cNvSpPr>
          <p:nvPr>
            <p:ph type="subTitle" idx="1"/>
          </p:nvPr>
        </p:nvSpPr>
        <p:spPr>
          <a:xfrm>
            <a:off x="1397825" y="2321425"/>
            <a:ext cx="9422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Here goes more information about that statement.</a:t>
            </a:r>
            <a:endParaRPr/>
          </a:p>
        </p:txBody>
      </p:sp>
      <p:sp>
        <p:nvSpPr>
          <p:cNvPr id="323" name="Google Shape;323;p20"/>
          <p:cNvSpPr txBox="1">
            <a:spLocks noGrp="1"/>
          </p:cNvSpPr>
          <p:nvPr>
            <p:ph type="body" idx="2"/>
          </p:nvPr>
        </p:nvSpPr>
        <p:spPr>
          <a:xfrm>
            <a:off x="1514100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A. You can add some more information about why the above statement is true or false.</a:t>
            </a:r>
            <a:endParaRPr/>
          </a:p>
        </p:txBody>
      </p:sp>
      <p:sp>
        <p:nvSpPr>
          <p:cNvPr id="324" name="Google Shape;324;p20"/>
          <p:cNvSpPr txBox="1"/>
          <p:nvPr/>
        </p:nvSpPr>
        <p:spPr>
          <a:xfrm>
            <a:off x="5395565" y="1253516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4</a:t>
            </a:r>
            <a:r>
              <a:rPr lang="en" sz="4000" b="0" i="0" u="none" strike="noStrike" cap="none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25" name="Google Shape;325;p20"/>
          <p:cNvSpPr txBox="1">
            <a:spLocks noGrp="1"/>
          </p:cNvSpPr>
          <p:nvPr>
            <p:ph type="body" idx="3"/>
          </p:nvPr>
        </p:nvSpPr>
        <p:spPr>
          <a:xfrm>
            <a:off x="477763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B. You can add some more information about why the above statement is true or false.</a:t>
            </a:r>
            <a:endParaRPr/>
          </a:p>
        </p:txBody>
      </p:sp>
      <p:sp>
        <p:nvSpPr>
          <p:cNvPr id="326" name="Google Shape;326;p20"/>
          <p:cNvSpPr txBox="1">
            <a:spLocks noGrp="1"/>
          </p:cNvSpPr>
          <p:nvPr>
            <p:ph type="body" idx="4"/>
          </p:nvPr>
        </p:nvSpPr>
        <p:spPr>
          <a:xfrm>
            <a:off x="804118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C. You can add some more information about why the above statement is true or false.</a:t>
            </a:r>
            <a:endParaRPr/>
          </a:p>
        </p:txBody>
      </p:sp>
      <p:sp>
        <p:nvSpPr>
          <p:cNvPr id="327" name="Google Shape;327;p20">
            <a:hlinkClick r:id="rId3" action="ppaction://hlinksldjump"/>
          </p:cNvPr>
          <p:cNvSpPr txBox="1"/>
          <p:nvPr/>
        </p:nvSpPr>
        <p:spPr>
          <a:xfrm>
            <a:off x="1514100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28" name="Google Shape;328;p20">
            <a:hlinkClick r:id="rId4" action="ppaction://hlinksldjump"/>
          </p:cNvPr>
          <p:cNvSpPr txBox="1"/>
          <p:nvPr/>
        </p:nvSpPr>
        <p:spPr>
          <a:xfrm>
            <a:off x="477763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29" name="Google Shape;329;p20">
            <a:hlinkClick r:id="rId5" action="ppaction://hlinksldjump"/>
          </p:cNvPr>
          <p:cNvSpPr txBox="1"/>
          <p:nvPr/>
        </p:nvSpPr>
        <p:spPr>
          <a:xfrm>
            <a:off x="804118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30" name="Google Shape;330;p20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0"/>
          <p:cNvSpPr/>
          <p:nvPr/>
        </p:nvSpPr>
        <p:spPr>
          <a:xfrm>
            <a:off x="928529" y="827099"/>
            <a:ext cx="41184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a.</a:t>
            </a:r>
            <a:endParaRPr/>
          </a:p>
        </p:txBody>
      </p:sp>
      <p:sp>
        <p:nvSpPr>
          <p:cNvPr id="337" name="Google Shape;337;p21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Cum sociis natoque penatibus et magnis dis parturient montes.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1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39" name="Google Shape;339;p21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1"/>
          <p:cNvSpPr/>
          <p:nvPr/>
        </p:nvSpPr>
        <p:spPr>
          <a:xfrm>
            <a:off x="928529" y="827099"/>
            <a:ext cx="41184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1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342" name="Google Shape;342;p21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b.</a:t>
            </a:r>
            <a:endParaRPr/>
          </a:p>
        </p:txBody>
      </p:sp>
      <p:sp>
        <p:nvSpPr>
          <p:cNvPr id="348" name="Google Shape;348;p22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349" name="Google Shape;349;p22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50" name="Google Shape;350;p22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2"/>
          <p:cNvSpPr/>
          <p:nvPr/>
        </p:nvSpPr>
        <p:spPr>
          <a:xfrm>
            <a:off x="928529" y="827099"/>
            <a:ext cx="41184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2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353" name="Google Shape;353;p22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c.</a:t>
            </a:r>
            <a:endParaRPr/>
          </a:p>
        </p:txBody>
      </p:sp>
      <p:sp>
        <p:nvSpPr>
          <p:cNvPr id="359" name="Google Shape;359;p23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360" name="Google Shape;360;p23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61" name="Google Shape;361;p23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362" name="Google Shape;362;p23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  <p:sp>
        <p:nvSpPr>
          <p:cNvPr id="363" name="Google Shape;363;p23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3"/>
          <p:cNvSpPr/>
          <p:nvPr/>
        </p:nvSpPr>
        <p:spPr>
          <a:xfrm>
            <a:off x="928529" y="827099"/>
            <a:ext cx="41184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4"/>
          <p:cNvSpPr/>
          <p:nvPr/>
        </p:nvSpPr>
        <p:spPr>
          <a:xfrm>
            <a:off x="4657788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4"/>
          <p:cNvSpPr/>
          <p:nvPr/>
        </p:nvSpPr>
        <p:spPr>
          <a:xfrm>
            <a:off x="7916726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4"/>
          <p:cNvSpPr/>
          <p:nvPr/>
        </p:nvSpPr>
        <p:spPr>
          <a:xfrm>
            <a:off x="1398850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4"/>
          <p:cNvSpPr txBox="1">
            <a:spLocks noGrp="1"/>
          </p:cNvSpPr>
          <p:nvPr>
            <p:ph type="title"/>
          </p:nvPr>
        </p:nvSpPr>
        <p:spPr>
          <a:xfrm>
            <a:off x="1397829" y="19451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statement number 5.</a:t>
            </a:r>
            <a:endParaRPr/>
          </a:p>
        </p:txBody>
      </p:sp>
      <p:sp>
        <p:nvSpPr>
          <p:cNvPr id="373" name="Google Shape;373;p24"/>
          <p:cNvSpPr txBox="1">
            <a:spLocks noGrp="1"/>
          </p:cNvSpPr>
          <p:nvPr>
            <p:ph type="subTitle" idx="1"/>
          </p:nvPr>
        </p:nvSpPr>
        <p:spPr>
          <a:xfrm>
            <a:off x="1397825" y="2321425"/>
            <a:ext cx="9422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Here goes more information about that statement.</a:t>
            </a:r>
            <a:endParaRPr/>
          </a:p>
        </p:txBody>
      </p:sp>
      <p:sp>
        <p:nvSpPr>
          <p:cNvPr id="374" name="Google Shape;374;p24"/>
          <p:cNvSpPr txBox="1">
            <a:spLocks noGrp="1"/>
          </p:cNvSpPr>
          <p:nvPr>
            <p:ph type="body" idx="2"/>
          </p:nvPr>
        </p:nvSpPr>
        <p:spPr>
          <a:xfrm>
            <a:off x="1514100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A. You can add some more information about why the above statement is true or false.</a:t>
            </a:r>
            <a:endParaRPr/>
          </a:p>
        </p:txBody>
      </p:sp>
      <p:sp>
        <p:nvSpPr>
          <p:cNvPr id="375" name="Google Shape;375;p24"/>
          <p:cNvSpPr txBox="1"/>
          <p:nvPr/>
        </p:nvSpPr>
        <p:spPr>
          <a:xfrm>
            <a:off x="5395565" y="1253516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5</a:t>
            </a:r>
            <a:r>
              <a:rPr lang="en" sz="4000" b="0" i="0" u="none" strike="noStrike" cap="none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76" name="Google Shape;376;p24"/>
          <p:cNvSpPr txBox="1">
            <a:spLocks noGrp="1"/>
          </p:cNvSpPr>
          <p:nvPr>
            <p:ph type="body" idx="3"/>
          </p:nvPr>
        </p:nvSpPr>
        <p:spPr>
          <a:xfrm>
            <a:off x="477763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B. You can add some more information about why the above statement is true or false.</a:t>
            </a:r>
            <a:endParaRPr/>
          </a:p>
        </p:txBody>
      </p:sp>
      <p:sp>
        <p:nvSpPr>
          <p:cNvPr id="377" name="Google Shape;377;p24"/>
          <p:cNvSpPr txBox="1">
            <a:spLocks noGrp="1"/>
          </p:cNvSpPr>
          <p:nvPr>
            <p:ph type="body" idx="4"/>
          </p:nvPr>
        </p:nvSpPr>
        <p:spPr>
          <a:xfrm>
            <a:off x="804118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C. You can add some more information about why the above statement is true or false.</a:t>
            </a:r>
            <a:endParaRPr/>
          </a:p>
        </p:txBody>
      </p:sp>
      <p:sp>
        <p:nvSpPr>
          <p:cNvPr id="378" name="Google Shape;378;p24">
            <a:hlinkClick r:id="rId3" action="ppaction://hlinksldjump"/>
          </p:cNvPr>
          <p:cNvSpPr txBox="1"/>
          <p:nvPr/>
        </p:nvSpPr>
        <p:spPr>
          <a:xfrm>
            <a:off x="1514100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79" name="Google Shape;379;p24">
            <a:hlinkClick r:id="rId4" action="ppaction://hlinksldjump"/>
          </p:cNvPr>
          <p:cNvSpPr txBox="1"/>
          <p:nvPr/>
        </p:nvSpPr>
        <p:spPr>
          <a:xfrm>
            <a:off x="477763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80" name="Google Shape;380;p24">
            <a:hlinkClick r:id="rId5" action="ppaction://hlinksldjump"/>
          </p:cNvPr>
          <p:cNvSpPr txBox="1"/>
          <p:nvPr/>
        </p:nvSpPr>
        <p:spPr>
          <a:xfrm>
            <a:off x="804118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81" name="Google Shape;381;p24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4"/>
          <p:cNvSpPr/>
          <p:nvPr/>
        </p:nvSpPr>
        <p:spPr>
          <a:xfrm>
            <a:off x="928529" y="827099"/>
            <a:ext cx="51480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5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a.</a:t>
            </a:r>
            <a:endParaRPr/>
          </a:p>
        </p:txBody>
      </p:sp>
      <p:sp>
        <p:nvSpPr>
          <p:cNvPr id="388" name="Google Shape;388;p25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Cum sociis natoque penatibus et magnis dis parturient montes.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5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90" name="Google Shape;390;p25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5"/>
          <p:cNvSpPr/>
          <p:nvPr/>
        </p:nvSpPr>
        <p:spPr>
          <a:xfrm>
            <a:off x="928529" y="827099"/>
            <a:ext cx="51480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5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393" name="Google Shape;393;p25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/>
          <p:nvPr/>
        </p:nvSpPr>
        <p:spPr>
          <a:xfrm>
            <a:off x="4657788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7916726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1398850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 txBox="1">
            <a:spLocks noGrp="1"/>
          </p:cNvSpPr>
          <p:nvPr>
            <p:ph type="title"/>
          </p:nvPr>
        </p:nvSpPr>
        <p:spPr>
          <a:xfrm>
            <a:off x="1397829" y="19451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/>
              <a:t>Нөмер </a:t>
            </a:r>
            <a:r>
              <a:rPr lang="en" dirty="0"/>
              <a:t>1.</a:t>
            </a:r>
            <a:endParaRPr dirty="0"/>
          </a:p>
        </p:txBody>
      </p:sp>
      <p:sp>
        <p:nvSpPr>
          <p:cNvPr id="169" name="Google Shape;169;p8"/>
          <p:cNvSpPr txBox="1">
            <a:spLocks noGrp="1"/>
          </p:cNvSpPr>
          <p:nvPr>
            <p:ph type="subTitle" idx="1"/>
          </p:nvPr>
        </p:nvSpPr>
        <p:spPr>
          <a:xfrm>
            <a:off x="1397825" y="2321425"/>
            <a:ext cx="9422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1 </a:t>
            </a:r>
            <a:r>
              <a:rPr lang="ru-RU" dirty="0"/>
              <a:t>к</a:t>
            </a:r>
            <a:r>
              <a:rPr lang="kk-KZ" dirty="0"/>
              <a:t>үнде </a:t>
            </a:r>
            <a:r>
              <a:rPr lang="en-US" dirty="0"/>
              <a:t>24 c</a:t>
            </a:r>
            <a:r>
              <a:rPr lang="ru-RU" dirty="0"/>
              <a:t>а</a:t>
            </a:r>
            <a:r>
              <a:rPr lang="kk-KZ" dirty="0"/>
              <a:t>ғ</a:t>
            </a:r>
            <a:r>
              <a:rPr lang="en-US" dirty="0"/>
              <a:t> </a:t>
            </a:r>
            <a:r>
              <a:rPr lang="ru-RU" dirty="0"/>
              <a:t> бар</a:t>
            </a:r>
            <a:endParaRPr dirty="0"/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2"/>
          </p:nvPr>
        </p:nvSpPr>
        <p:spPr>
          <a:xfrm>
            <a:off x="1514100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/>
              <a:t>ия</a:t>
            </a:r>
            <a:endParaRPr dirty="0"/>
          </a:p>
        </p:txBody>
      </p:sp>
      <p:sp>
        <p:nvSpPr>
          <p:cNvPr id="171" name="Google Shape;171;p8"/>
          <p:cNvSpPr txBox="1"/>
          <p:nvPr/>
        </p:nvSpPr>
        <p:spPr>
          <a:xfrm>
            <a:off x="5395565" y="1253516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i="0" u="none" strike="noStrike" cap="none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1.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928529" y="827099"/>
            <a:ext cx="10311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 txBox="1">
            <a:spLocks noGrp="1"/>
          </p:cNvSpPr>
          <p:nvPr>
            <p:ph type="body" idx="3"/>
          </p:nvPr>
        </p:nvSpPr>
        <p:spPr>
          <a:xfrm>
            <a:off x="477763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/>
              <a:t>жоқ</a:t>
            </a:r>
            <a:endParaRPr dirty="0"/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4"/>
          </p:nvPr>
        </p:nvSpPr>
        <p:spPr>
          <a:xfrm>
            <a:off x="804118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/>
              <a:t>мүмкін</a:t>
            </a:r>
            <a:endParaRPr dirty="0"/>
          </a:p>
        </p:txBody>
      </p:sp>
      <p:sp>
        <p:nvSpPr>
          <p:cNvPr id="176" name="Google Shape;176;p8">
            <a:hlinkClick r:id="rId3" action="ppaction://hlinksldjump"/>
          </p:cNvPr>
          <p:cNvSpPr txBox="1"/>
          <p:nvPr/>
        </p:nvSpPr>
        <p:spPr>
          <a:xfrm>
            <a:off x="1514100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77" name="Google Shape;177;p8">
            <a:hlinkClick r:id="rId4" action="ppaction://hlinksldjump"/>
          </p:cNvPr>
          <p:cNvSpPr txBox="1"/>
          <p:nvPr/>
        </p:nvSpPr>
        <p:spPr>
          <a:xfrm>
            <a:off x="477763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78" name="Google Shape;178;p8">
            <a:hlinkClick r:id="rId5" action="ppaction://hlinksldjump"/>
          </p:cNvPr>
          <p:cNvSpPr txBox="1"/>
          <p:nvPr/>
        </p:nvSpPr>
        <p:spPr>
          <a:xfrm>
            <a:off x="804118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b.</a:t>
            </a:r>
            <a:endParaRPr/>
          </a:p>
        </p:txBody>
      </p:sp>
      <p:sp>
        <p:nvSpPr>
          <p:cNvPr id="399" name="Google Shape;399;p26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400" name="Google Shape;400;p26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01" name="Google Shape;401;p26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6"/>
          <p:cNvSpPr/>
          <p:nvPr/>
        </p:nvSpPr>
        <p:spPr>
          <a:xfrm>
            <a:off x="928529" y="827099"/>
            <a:ext cx="51480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6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404" name="Google Shape;404;p26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7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c.</a:t>
            </a:r>
            <a:endParaRPr/>
          </a:p>
        </p:txBody>
      </p:sp>
      <p:sp>
        <p:nvSpPr>
          <p:cNvPr id="410" name="Google Shape;410;p27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411" name="Google Shape;411;p27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12" name="Google Shape;412;p27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413" name="Google Shape;413;p27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  <p:sp>
        <p:nvSpPr>
          <p:cNvPr id="414" name="Google Shape;414;p27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7"/>
          <p:cNvSpPr/>
          <p:nvPr/>
        </p:nvSpPr>
        <p:spPr>
          <a:xfrm>
            <a:off x="928529" y="827099"/>
            <a:ext cx="51480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8"/>
          <p:cNvSpPr/>
          <p:nvPr/>
        </p:nvSpPr>
        <p:spPr>
          <a:xfrm>
            <a:off x="4657788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8"/>
          <p:cNvSpPr/>
          <p:nvPr/>
        </p:nvSpPr>
        <p:spPr>
          <a:xfrm>
            <a:off x="7916726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8"/>
          <p:cNvSpPr/>
          <p:nvPr/>
        </p:nvSpPr>
        <p:spPr>
          <a:xfrm>
            <a:off x="1398850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8"/>
          <p:cNvSpPr txBox="1">
            <a:spLocks noGrp="1"/>
          </p:cNvSpPr>
          <p:nvPr>
            <p:ph type="title"/>
          </p:nvPr>
        </p:nvSpPr>
        <p:spPr>
          <a:xfrm>
            <a:off x="1397829" y="19451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statement number 6.</a:t>
            </a:r>
            <a:endParaRPr/>
          </a:p>
        </p:txBody>
      </p:sp>
      <p:sp>
        <p:nvSpPr>
          <p:cNvPr id="424" name="Google Shape;424;p28"/>
          <p:cNvSpPr txBox="1">
            <a:spLocks noGrp="1"/>
          </p:cNvSpPr>
          <p:nvPr>
            <p:ph type="subTitle" idx="1"/>
          </p:nvPr>
        </p:nvSpPr>
        <p:spPr>
          <a:xfrm>
            <a:off x="1397825" y="2321425"/>
            <a:ext cx="9422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Here goes more information about that statement.</a:t>
            </a:r>
            <a:endParaRPr/>
          </a:p>
        </p:txBody>
      </p:sp>
      <p:sp>
        <p:nvSpPr>
          <p:cNvPr id="425" name="Google Shape;425;p28"/>
          <p:cNvSpPr txBox="1">
            <a:spLocks noGrp="1"/>
          </p:cNvSpPr>
          <p:nvPr>
            <p:ph type="body" idx="2"/>
          </p:nvPr>
        </p:nvSpPr>
        <p:spPr>
          <a:xfrm>
            <a:off x="1514100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A. You can add some more information about why the above statement is true or false.</a:t>
            </a:r>
            <a:endParaRPr/>
          </a:p>
        </p:txBody>
      </p:sp>
      <p:sp>
        <p:nvSpPr>
          <p:cNvPr id="426" name="Google Shape;426;p28"/>
          <p:cNvSpPr txBox="1"/>
          <p:nvPr/>
        </p:nvSpPr>
        <p:spPr>
          <a:xfrm>
            <a:off x="5395565" y="1253516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6</a:t>
            </a:r>
            <a:r>
              <a:rPr lang="en" sz="4000" b="0" i="0" u="none" strike="noStrike" cap="none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27" name="Google Shape;427;p28"/>
          <p:cNvSpPr txBox="1">
            <a:spLocks noGrp="1"/>
          </p:cNvSpPr>
          <p:nvPr>
            <p:ph type="body" idx="3"/>
          </p:nvPr>
        </p:nvSpPr>
        <p:spPr>
          <a:xfrm>
            <a:off x="477763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B. You can add some more information about why the above statement is true or false.</a:t>
            </a:r>
            <a:endParaRPr/>
          </a:p>
        </p:txBody>
      </p:sp>
      <p:sp>
        <p:nvSpPr>
          <p:cNvPr id="428" name="Google Shape;428;p28"/>
          <p:cNvSpPr txBox="1">
            <a:spLocks noGrp="1"/>
          </p:cNvSpPr>
          <p:nvPr>
            <p:ph type="body" idx="4"/>
          </p:nvPr>
        </p:nvSpPr>
        <p:spPr>
          <a:xfrm>
            <a:off x="804118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C. You can add some more information about why the above statement is true or false.</a:t>
            </a:r>
            <a:endParaRPr/>
          </a:p>
        </p:txBody>
      </p:sp>
      <p:sp>
        <p:nvSpPr>
          <p:cNvPr id="429" name="Google Shape;429;p28">
            <a:hlinkClick r:id="rId3" action="ppaction://hlinksldjump"/>
          </p:cNvPr>
          <p:cNvSpPr txBox="1"/>
          <p:nvPr/>
        </p:nvSpPr>
        <p:spPr>
          <a:xfrm>
            <a:off x="1514100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30" name="Google Shape;430;p28">
            <a:hlinkClick r:id="rId4" action="ppaction://hlinksldjump"/>
          </p:cNvPr>
          <p:cNvSpPr txBox="1"/>
          <p:nvPr/>
        </p:nvSpPr>
        <p:spPr>
          <a:xfrm>
            <a:off x="477763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31" name="Google Shape;431;p28">
            <a:hlinkClick r:id="rId5" action="ppaction://hlinksldjump"/>
          </p:cNvPr>
          <p:cNvSpPr txBox="1"/>
          <p:nvPr/>
        </p:nvSpPr>
        <p:spPr>
          <a:xfrm>
            <a:off x="804118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32" name="Google Shape;432;p28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8"/>
          <p:cNvSpPr/>
          <p:nvPr/>
        </p:nvSpPr>
        <p:spPr>
          <a:xfrm>
            <a:off x="928529" y="827099"/>
            <a:ext cx="61776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9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a.</a:t>
            </a:r>
            <a:endParaRPr/>
          </a:p>
        </p:txBody>
      </p:sp>
      <p:sp>
        <p:nvSpPr>
          <p:cNvPr id="439" name="Google Shape;439;p29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Cum sociis natoque penatibus et magnis dis parturient montes.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9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41" name="Google Shape;441;p29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9"/>
          <p:cNvSpPr/>
          <p:nvPr/>
        </p:nvSpPr>
        <p:spPr>
          <a:xfrm>
            <a:off x="928529" y="827099"/>
            <a:ext cx="61776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9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444" name="Google Shape;444;p29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0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b.</a:t>
            </a:r>
            <a:endParaRPr/>
          </a:p>
        </p:txBody>
      </p:sp>
      <p:sp>
        <p:nvSpPr>
          <p:cNvPr id="450" name="Google Shape;450;p30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451" name="Google Shape;451;p30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52" name="Google Shape;452;p30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0"/>
          <p:cNvSpPr/>
          <p:nvPr/>
        </p:nvSpPr>
        <p:spPr>
          <a:xfrm>
            <a:off x="928529" y="827099"/>
            <a:ext cx="61776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0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455" name="Google Shape;455;p30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1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c.</a:t>
            </a:r>
            <a:endParaRPr/>
          </a:p>
        </p:txBody>
      </p:sp>
      <p:sp>
        <p:nvSpPr>
          <p:cNvPr id="461" name="Google Shape;461;p31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462" name="Google Shape;462;p31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63" name="Google Shape;463;p31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464" name="Google Shape;464;p31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  <p:sp>
        <p:nvSpPr>
          <p:cNvPr id="465" name="Google Shape;465;p31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1"/>
          <p:cNvSpPr/>
          <p:nvPr/>
        </p:nvSpPr>
        <p:spPr>
          <a:xfrm>
            <a:off x="928529" y="827099"/>
            <a:ext cx="61776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>
            <a:off x="4657788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2"/>
          <p:cNvSpPr/>
          <p:nvPr/>
        </p:nvSpPr>
        <p:spPr>
          <a:xfrm>
            <a:off x="7916726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2"/>
          <p:cNvSpPr/>
          <p:nvPr/>
        </p:nvSpPr>
        <p:spPr>
          <a:xfrm>
            <a:off x="1398850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2"/>
          <p:cNvSpPr txBox="1">
            <a:spLocks noGrp="1"/>
          </p:cNvSpPr>
          <p:nvPr>
            <p:ph type="title"/>
          </p:nvPr>
        </p:nvSpPr>
        <p:spPr>
          <a:xfrm>
            <a:off x="1397829" y="19451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statement number 7.</a:t>
            </a:r>
            <a:endParaRPr/>
          </a:p>
        </p:txBody>
      </p:sp>
      <p:sp>
        <p:nvSpPr>
          <p:cNvPr id="475" name="Google Shape;475;p32"/>
          <p:cNvSpPr txBox="1">
            <a:spLocks noGrp="1"/>
          </p:cNvSpPr>
          <p:nvPr>
            <p:ph type="subTitle" idx="1"/>
          </p:nvPr>
        </p:nvSpPr>
        <p:spPr>
          <a:xfrm>
            <a:off x="1397825" y="2321425"/>
            <a:ext cx="9422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Here goes more information about that statement.</a:t>
            </a:r>
            <a:endParaRPr/>
          </a:p>
        </p:txBody>
      </p:sp>
      <p:sp>
        <p:nvSpPr>
          <p:cNvPr id="476" name="Google Shape;476;p32"/>
          <p:cNvSpPr txBox="1">
            <a:spLocks noGrp="1"/>
          </p:cNvSpPr>
          <p:nvPr>
            <p:ph type="body" idx="2"/>
          </p:nvPr>
        </p:nvSpPr>
        <p:spPr>
          <a:xfrm>
            <a:off x="1514100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A. You can add some more information about why the above statement is true or false.</a:t>
            </a:r>
            <a:endParaRPr/>
          </a:p>
        </p:txBody>
      </p:sp>
      <p:sp>
        <p:nvSpPr>
          <p:cNvPr id="477" name="Google Shape;477;p32"/>
          <p:cNvSpPr txBox="1"/>
          <p:nvPr/>
        </p:nvSpPr>
        <p:spPr>
          <a:xfrm>
            <a:off x="5395565" y="1253516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7</a:t>
            </a:r>
            <a:r>
              <a:rPr lang="en" sz="4000" b="0" i="0" u="none" strike="noStrike" cap="none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78" name="Google Shape;478;p32"/>
          <p:cNvSpPr txBox="1">
            <a:spLocks noGrp="1"/>
          </p:cNvSpPr>
          <p:nvPr>
            <p:ph type="body" idx="3"/>
          </p:nvPr>
        </p:nvSpPr>
        <p:spPr>
          <a:xfrm>
            <a:off x="477763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B. You can add some more information about why the above statement is true or false.</a:t>
            </a:r>
            <a:endParaRPr/>
          </a:p>
        </p:txBody>
      </p:sp>
      <p:sp>
        <p:nvSpPr>
          <p:cNvPr id="479" name="Google Shape;479;p32"/>
          <p:cNvSpPr txBox="1">
            <a:spLocks noGrp="1"/>
          </p:cNvSpPr>
          <p:nvPr>
            <p:ph type="body" idx="4"/>
          </p:nvPr>
        </p:nvSpPr>
        <p:spPr>
          <a:xfrm>
            <a:off x="804118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C. You can add some more information about why the above statement is true or false.</a:t>
            </a:r>
            <a:endParaRPr/>
          </a:p>
        </p:txBody>
      </p:sp>
      <p:sp>
        <p:nvSpPr>
          <p:cNvPr id="480" name="Google Shape;480;p32">
            <a:hlinkClick r:id="rId3" action="ppaction://hlinksldjump"/>
          </p:cNvPr>
          <p:cNvSpPr txBox="1"/>
          <p:nvPr/>
        </p:nvSpPr>
        <p:spPr>
          <a:xfrm>
            <a:off x="1514100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81" name="Google Shape;481;p32">
            <a:hlinkClick r:id="rId4" action="ppaction://hlinksldjump"/>
          </p:cNvPr>
          <p:cNvSpPr txBox="1"/>
          <p:nvPr/>
        </p:nvSpPr>
        <p:spPr>
          <a:xfrm>
            <a:off x="477763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82" name="Google Shape;482;p32">
            <a:hlinkClick r:id="rId5" action="ppaction://hlinksldjump"/>
          </p:cNvPr>
          <p:cNvSpPr txBox="1"/>
          <p:nvPr/>
        </p:nvSpPr>
        <p:spPr>
          <a:xfrm>
            <a:off x="804118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83" name="Google Shape;483;p32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2"/>
          <p:cNvSpPr/>
          <p:nvPr/>
        </p:nvSpPr>
        <p:spPr>
          <a:xfrm>
            <a:off x="928529" y="827099"/>
            <a:ext cx="72072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a.</a:t>
            </a:r>
            <a:endParaRPr/>
          </a:p>
        </p:txBody>
      </p:sp>
      <p:sp>
        <p:nvSpPr>
          <p:cNvPr id="490" name="Google Shape;490;p33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Cum sociis natoque penatibus et magnis dis parturient montes.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3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92" name="Google Shape;492;p33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3"/>
          <p:cNvSpPr/>
          <p:nvPr/>
        </p:nvSpPr>
        <p:spPr>
          <a:xfrm>
            <a:off x="928529" y="827099"/>
            <a:ext cx="72072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3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495" name="Google Shape;495;p33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4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b.</a:t>
            </a:r>
            <a:endParaRPr/>
          </a:p>
        </p:txBody>
      </p:sp>
      <p:sp>
        <p:nvSpPr>
          <p:cNvPr id="501" name="Google Shape;501;p34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502" name="Google Shape;502;p34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03" name="Google Shape;503;p34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4"/>
          <p:cNvSpPr/>
          <p:nvPr/>
        </p:nvSpPr>
        <p:spPr>
          <a:xfrm>
            <a:off x="928529" y="827099"/>
            <a:ext cx="72072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4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506" name="Google Shape;506;p34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5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c.</a:t>
            </a:r>
            <a:endParaRPr/>
          </a:p>
        </p:txBody>
      </p:sp>
      <p:sp>
        <p:nvSpPr>
          <p:cNvPr id="512" name="Google Shape;512;p35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513" name="Google Shape;513;p35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14" name="Google Shape;514;p35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515" name="Google Shape;515;p35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  <p:sp>
        <p:nvSpPr>
          <p:cNvPr id="516" name="Google Shape;516;p35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5"/>
          <p:cNvSpPr/>
          <p:nvPr/>
        </p:nvSpPr>
        <p:spPr>
          <a:xfrm>
            <a:off x="928529" y="827099"/>
            <a:ext cx="72072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/>
              <a:t>Жауап </a:t>
            </a:r>
            <a:r>
              <a:rPr lang="en" dirty="0"/>
              <a:t>a.</a:t>
            </a:r>
            <a:endParaRPr dirty="0"/>
          </a:p>
        </p:txBody>
      </p:sp>
      <p:sp>
        <p:nvSpPr>
          <p:cNvPr id="184" name="Google Shape;184;p9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/>
              <a:t>Иә, дұрыс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9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928529" y="827099"/>
            <a:ext cx="10311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88" name="Google Shape;188;p9">
            <a:hlinkClick r:id="rId3" action="ppaction://hlinksldjump"/>
          </p:cNvPr>
          <p:cNvSpPr/>
          <p:nvPr/>
        </p:nvSpPr>
        <p:spPr>
          <a:xfrm>
            <a:off x="1149480" y="5191310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Артқа</a:t>
            </a:r>
            <a:endParaRPr dirty="0"/>
          </a:p>
        </p:txBody>
      </p:sp>
      <p:sp>
        <p:nvSpPr>
          <p:cNvPr id="189" name="Google Shape;189;p9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Келесі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6"/>
          <p:cNvSpPr/>
          <p:nvPr/>
        </p:nvSpPr>
        <p:spPr>
          <a:xfrm>
            <a:off x="4657788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6"/>
          <p:cNvSpPr/>
          <p:nvPr/>
        </p:nvSpPr>
        <p:spPr>
          <a:xfrm>
            <a:off x="7916726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6"/>
          <p:cNvSpPr/>
          <p:nvPr/>
        </p:nvSpPr>
        <p:spPr>
          <a:xfrm>
            <a:off x="1398850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6"/>
          <p:cNvSpPr txBox="1">
            <a:spLocks noGrp="1"/>
          </p:cNvSpPr>
          <p:nvPr>
            <p:ph type="title"/>
          </p:nvPr>
        </p:nvSpPr>
        <p:spPr>
          <a:xfrm>
            <a:off x="1397829" y="19451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statement number 8.</a:t>
            </a:r>
            <a:endParaRPr/>
          </a:p>
        </p:txBody>
      </p:sp>
      <p:sp>
        <p:nvSpPr>
          <p:cNvPr id="526" name="Google Shape;526;p36"/>
          <p:cNvSpPr txBox="1">
            <a:spLocks noGrp="1"/>
          </p:cNvSpPr>
          <p:nvPr>
            <p:ph type="subTitle" idx="1"/>
          </p:nvPr>
        </p:nvSpPr>
        <p:spPr>
          <a:xfrm>
            <a:off x="1397825" y="2321425"/>
            <a:ext cx="9422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Here goes more information about that statement.</a:t>
            </a:r>
            <a:endParaRPr/>
          </a:p>
        </p:txBody>
      </p:sp>
      <p:sp>
        <p:nvSpPr>
          <p:cNvPr id="527" name="Google Shape;527;p36"/>
          <p:cNvSpPr txBox="1">
            <a:spLocks noGrp="1"/>
          </p:cNvSpPr>
          <p:nvPr>
            <p:ph type="body" idx="2"/>
          </p:nvPr>
        </p:nvSpPr>
        <p:spPr>
          <a:xfrm>
            <a:off x="1514100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A. You can add some more information about why the above statement is true or false.</a:t>
            </a:r>
            <a:endParaRPr/>
          </a:p>
        </p:txBody>
      </p:sp>
      <p:sp>
        <p:nvSpPr>
          <p:cNvPr id="528" name="Google Shape;528;p36"/>
          <p:cNvSpPr txBox="1"/>
          <p:nvPr/>
        </p:nvSpPr>
        <p:spPr>
          <a:xfrm>
            <a:off x="5395565" y="1253516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8</a:t>
            </a:r>
            <a:r>
              <a:rPr lang="en" sz="4000" b="0" i="0" u="none" strike="noStrike" cap="none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29" name="Google Shape;529;p36"/>
          <p:cNvSpPr txBox="1">
            <a:spLocks noGrp="1"/>
          </p:cNvSpPr>
          <p:nvPr>
            <p:ph type="body" idx="3"/>
          </p:nvPr>
        </p:nvSpPr>
        <p:spPr>
          <a:xfrm>
            <a:off x="477763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B. You can add some more information about why the above statement is true or false.</a:t>
            </a:r>
            <a:endParaRPr/>
          </a:p>
        </p:txBody>
      </p:sp>
      <p:sp>
        <p:nvSpPr>
          <p:cNvPr id="530" name="Google Shape;530;p36"/>
          <p:cNvSpPr txBox="1">
            <a:spLocks noGrp="1"/>
          </p:cNvSpPr>
          <p:nvPr>
            <p:ph type="body" idx="4"/>
          </p:nvPr>
        </p:nvSpPr>
        <p:spPr>
          <a:xfrm>
            <a:off x="804118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C. You can add some more information about why the above statement is true or false.</a:t>
            </a:r>
            <a:endParaRPr/>
          </a:p>
        </p:txBody>
      </p:sp>
      <p:sp>
        <p:nvSpPr>
          <p:cNvPr id="531" name="Google Shape;531;p36">
            <a:hlinkClick r:id="rId3" action="ppaction://hlinksldjump"/>
          </p:cNvPr>
          <p:cNvSpPr txBox="1"/>
          <p:nvPr/>
        </p:nvSpPr>
        <p:spPr>
          <a:xfrm>
            <a:off x="1514100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32" name="Google Shape;532;p36">
            <a:hlinkClick r:id="rId4" action="ppaction://hlinksldjump"/>
          </p:cNvPr>
          <p:cNvSpPr txBox="1"/>
          <p:nvPr/>
        </p:nvSpPr>
        <p:spPr>
          <a:xfrm>
            <a:off x="477763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33" name="Google Shape;533;p36">
            <a:hlinkClick r:id="rId5" action="ppaction://hlinksldjump"/>
          </p:cNvPr>
          <p:cNvSpPr txBox="1"/>
          <p:nvPr/>
        </p:nvSpPr>
        <p:spPr>
          <a:xfrm>
            <a:off x="804118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34" name="Google Shape;534;p36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6"/>
          <p:cNvSpPr/>
          <p:nvPr/>
        </p:nvSpPr>
        <p:spPr>
          <a:xfrm>
            <a:off x="928529" y="827099"/>
            <a:ext cx="82368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7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a.</a:t>
            </a:r>
            <a:endParaRPr/>
          </a:p>
        </p:txBody>
      </p:sp>
      <p:sp>
        <p:nvSpPr>
          <p:cNvPr id="541" name="Google Shape;541;p37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Cum sociis natoque penatibus et magnis dis parturient montes.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7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43" name="Google Shape;543;p37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7"/>
          <p:cNvSpPr/>
          <p:nvPr/>
        </p:nvSpPr>
        <p:spPr>
          <a:xfrm>
            <a:off x="928529" y="827099"/>
            <a:ext cx="82368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7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546" name="Google Shape;546;p37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8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b.</a:t>
            </a:r>
            <a:endParaRPr/>
          </a:p>
        </p:txBody>
      </p:sp>
      <p:sp>
        <p:nvSpPr>
          <p:cNvPr id="552" name="Google Shape;552;p38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553" name="Google Shape;553;p38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54" name="Google Shape;554;p38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8"/>
          <p:cNvSpPr/>
          <p:nvPr/>
        </p:nvSpPr>
        <p:spPr>
          <a:xfrm>
            <a:off x="928529" y="827099"/>
            <a:ext cx="82368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8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557" name="Google Shape;557;p38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9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c.</a:t>
            </a:r>
            <a:endParaRPr/>
          </a:p>
        </p:txBody>
      </p:sp>
      <p:sp>
        <p:nvSpPr>
          <p:cNvPr id="563" name="Google Shape;563;p39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564" name="Google Shape;564;p39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65" name="Google Shape;565;p39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566" name="Google Shape;566;p39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  <p:sp>
        <p:nvSpPr>
          <p:cNvPr id="567" name="Google Shape;567;p39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9"/>
          <p:cNvSpPr/>
          <p:nvPr/>
        </p:nvSpPr>
        <p:spPr>
          <a:xfrm>
            <a:off x="928529" y="827099"/>
            <a:ext cx="82368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0"/>
          <p:cNvSpPr/>
          <p:nvPr/>
        </p:nvSpPr>
        <p:spPr>
          <a:xfrm>
            <a:off x="4657788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40"/>
          <p:cNvSpPr/>
          <p:nvPr/>
        </p:nvSpPr>
        <p:spPr>
          <a:xfrm>
            <a:off x="7916726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40"/>
          <p:cNvSpPr/>
          <p:nvPr/>
        </p:nvSpPr>
        <p:spPr>
          <a:xfrm>
            <a:off x="1398850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40"/>
          <p:cNvSpPr txBox="1">
            <a:spLocks noGrp="1"/>
          </p:cNvSpPr>
          <p:nvPr>
            <p:ph type="title"/>
          </p:nvPr>
        </p:nvSpPr>
        <p:spPr>
          <a:xfrm>
            <a:off x="1397829" y="19451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statement number 9.</a:t>
            </a:r>
            <a:endParaRPr/>
          </a:p>
        </p:txBody>
      </p:sp>
      <p:sp>
        <p:nvSpPr>
          <p:cNvPr id="577" name="Google Shape;577;p40"/>
          <p:cNvSpPr txBox="1">
            <a:spLocks noGrp="1"/>
          </p:cNvSpPr>
          <p:nvPr>
            <p:ph type="subTitle" idx="1"/>
          </p:nvPr>
        </p:nvSpPr>
        <p:spPr>
          <a:xfrm>
            <a:off x="1397825" y="2321425"/>
            <a:ext cx="9422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Here goes more information about that statement.</a:t>
            </a:r>
            <a:endParaRPr/>
          </a:p>
        </p:txBody>
      </p:sp>
      <p:sp>
        <p:nvSpPr>
          <p:cNvPr id="578" name="Google Shape;578;p40"/>
          <p:cNvSpPr txBox="1">
            <a:spLocks noGrp="1"/>
          </p:cNvSpPr>
          <p:nvPr>
            <p:ph type="body" idx="2"/>
          </p:nvPr>
        </p:nvSpPr>
        <p:spPr>
          <a:xfrm>
            <a:off x="1514100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A. You can add some more information about why the above statement is true or false.</a:t>
            </a:r>
            <a:endParaRPr/>
          </a:p>
        </p:txBody>
      </p:sp>
      <p:sp>
        <p:nvSpPr>
          <p:cNvPr id="579" name="Google Shape;579;p40"/>
          <p:cNvSpPr txBox="1"/>
          <p:nvPr/>
        </p:nvSpPr>
        <p:spPr>
          <a:xfrm>
            <a:off x="5395565" y="1253516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9</a:t>
            </a:r>
            <a:r>
              <a:rPr lang="en" sz="4000" b="0" i="0" u="none" strike="noStrike" cap="none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80" name="Google Shape;580;p40"/>
          <p:cNvSpPr txBox="1">
            <a:spLocks noGrp="1"/>
          </p:cNvSpPr>
          <p:nvPr>
            <p:ph type="body" idx="3"/>
          </p:nvPr>
        </p:nvSpPr>
        <p:spPr>
          <a:xfrm>
            <a:off x="477763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B. You can add some more information about why the above statement is true or false.</a:t>
            </a:r>
            <a:endParaRPr/>
          </a:p>
        </p:txBody>
      </p:sp>
      <p:sp>
        <p:nvSpPr>
          <p:cNvPr id="581" name="Google Shape;581;p40"/>
          <p:cNvSpPr txBox="1">
            <a:spLocks noGrp="1"/>
          </p:cNvSpPr>
          <p:nvPr>
            <p:ph type="body" idx="4"/>
          </p:nvPr>
        </p:nvSpPr>
        <p:spPr>
          <a:xfrm>
            <a:off x="804118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C. You can add some more information about why the above statement is true or false.</a:t>
            </a:r>
            <a:endParaRPr/>
          </a:p>
        </p:txBody>
      </p:sp>
      <p:sp>
        <p:nvSpPr>
          <p:cNvPr id="582" name="Google Shape;582;p40">
            <a:hlinkClick r:id="rId3" action="ppaction://hlinksldjump"/>
          </p:cNvPr>
          <p:cNvSpPr txBox="1"/>
          <p:nvPr/>
        </p:nvSpPr>
        <p:spPr>
          <a:xfrm>
            <a:off x="1514100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83" name="Google Shape;583;p40">
            <a:hlinkClick r:id="rId4" action="ppaction://hlinksldjump"/>
          </p:cNvPr>
          <p:cNvSpPr txBox="1"/>
          <p:nvPr/>
        </p:nvSpPr>
        <p:spPr>
          <a:xfrm>
            <a:off x="477763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84" name="Google Shape;584;p40">
            <a:hlinkClick r:id="rId5" action="ppaction://hlinksldjump"/>
          </p:cNvPr>
          <p:cNvSpPr txBox="1"/>
          <p:nvPr/>
        </p:nvSpPr>
        <p:spPr>
          <a:xfrm>
            <a:off x="804118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85" name="Google Shape;585;p40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40"/>
          <p:cNvSpPr/>
          <p:nvPr/>
        </p:nvSpPr>
        <p:spPr>
          <a:xfrm>
            <a:off x="928529" y="827099"/>
            <a:ext cx="92664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1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a.</a:t>
            </a:r>
            <a:endParaRPr/>
          </a:p>
        </p:txBody>
      </p:sp>
      <p:sp>
        <p:nvSpPr>
          <p:cNvPr id="592" name="Google Shape;592;p41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Cum sociis natoque penatibus et magnis dis parturient montes.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1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94" name="Google Shape;594;p41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41"/>
          <p:cNvSpPr/>
          <p:nvPr/>
        </p:nvSpPr>
        <p:spPr>
          <a:xfrm>
            <a:off x="928529" y="827099"/>
            <a:ext cx="92664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41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597" name="Google Shape;597;p41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2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b.</a:t>
            </a:r>
            <a:endParaRPr/>
          </a:p>
        </p:txBody>
      </p:sp>
      <p:sp>
        <p:nvSpPr>
          <p:cNvPr id="603" name="Google Shape;603;p42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604" name="Google Shape;604;p42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05" name="Google Shape;605;p42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42"/>
          <p:cNvSpPr/>
          <p:nvPr/>
        </p:nvSpPr>
        <p:spPr>
          <a:xfrm>
            <a:off x="928529" y="827099"/>
            <a:ext cx="92664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42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608" name="Google Shape;608;p42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3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c.</a:t>
            </a:r>
            <a:endParaRPr/>
          </a:p>
        </p:txBody>
      </p:sp>
      <p:sp>
        <p:nvSpPr>
          <p:cNvPr id="614" name="Google Shape;614;p43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615" name="Google Shape;615;p43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16" name="Google Shape;616;p43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617" name="Google Shape;617;p43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  <p:sp>
        <p:nvSpPr>
          <p:cNvPr id="618" name="Google Shape;618;p43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43"/>
          <p:cNvSpPr/>
          <p:nvPr/>
        </p:nvSpPr>
        <p:spPr>
          <a:xfrm>
            <a:off x="928529" y="827099"/>
            <a:ext cx="92664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4"/>
          <p:cNvSpPr/>
          <p:nvPr/>
        </p:nvSpPr>
        <p:spPr>
          <a:xfrm>
            <a:off x="4657788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44"/>
          <p:cNvSpPr/>
          <p:nvPr/>
        </p:nvSpPr>
        <p:spPr>
          <a:xfrm>
            <a:off x="7916726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44"/>
          <p:cNvSpPr/>
          <p:nvPr/>
        </p:nvSpPr>
        <p:spPr>
          <a:xfrm>
            <a:off x="1398850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44"/>
          <p:cNvSpPr txBox="1">
            <a:spLocks noGrp="1"/>
          </p:cNvSpPr>
          <p:nvPr>
            <p:ph type="title"/>
          </p:nvPr>
        </p:nvSpPr>
        <p:spPr>
          <a:xfrm>
            <a:off x="1397829" y="19451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statement number 10.</a:t>
            </a:r>
            <a:endParaRPr/>
          </a:p>
        </p:txBody>
      </p:sp>
      <p:sp>
        <p:nvSpPr>
          <p:cNvPr id="628" name="Google Shape;628;p44"/>
          <p:cNvSpPr txBox="1">
            <a:spLocks noGrp="1"/>
          </p:cNvSpPr>
          <p:nvPr>
            <p:ph type="subTitle" idx="1"/>
          </p:nvPr>
        </p:nvSpPr>
        <p:spPr>
          <a:xfrm>
            <a:off x="1397825" y="2321425"/>
            <a:ext cx="9422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Here goes more information about that statement.</a:t>
            </a:r>
            <a:endParaRPr/>
          </a:p>
        </p:txBody>
      </p:sp>
      <p:sp>
        <p:nvSpPr>
          <p:cNvPr id="629" name="Google Shape;629;p44"/>
          <p:cNvSpPr txBox="1">
            <a:spLocks noGrp="1"/>
          </p:cNvSpPr>
          <p:nvPr>
            <p:ph type="body" idx="2"/>
          </p:nvPr>
        </p:nvSpPr>
        <p:spPr>
          <a:xfrm>
            <a:off x="1514100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A. You can add some more information about why the above statement is true or false.</a:t>
            </a:r>
            <a:endParaRPr/>
          </a:p>
        </p:txBody>
      </p:sp>
      <p:sp>
        <p:nvSpPr>
          <p:cNvPr id="630" name="Google Shape;630;p44"/>
          <p:cNvSpPr txBox="1"/>
          <p:nvPr/>
        </p:nvSpPr>
        <p:spPr>
          <a:xfrm>
            <a:off x="5395565" y="1253516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10</a:t>
            </a:r>
            <a:r>
              <a:rPr lang="en" sz="4000" b="0" i="0" u="none" strike="noStrike" cap="none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31" name="Google Shape;631;p44"/>
          <p:cNvSpPr txBox="1">
            <a:spLocks noGrp="1"/>
          </p:cNvSpPr>
          <p:nvPr>
            <p:ph type="body" idx="3"/>
          </p:nvPr>
        </p:nvSpPr>
        <p:spPr>
          <a:xfrm>
            <a:off x="477763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B. You can add some more information about why the above statement is true or false.</a:t>
            </a:r>
            <a:endParaRPr/>
          </a:p>
        </p:txBody>
      </p:sp>
      <p:sp>
        <p:nvSpPr>
          <p:cNvPr id="632" name="Google Shape;632;p44"/>
          <p:cNvSpPr txBox="1">
            <a:spLocks noGrp="1"/>
          </p:cNvSpPr>
          <p:nvPr>
            <p:ph type="body" idx="4"/>
          </p:nvPr>
        </p:nvSpPr>
        <p:spPr>
          <a:xfrm>
            <a:off x="804118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C. You can add some more information about why the above statement is true or false.</a:t>
            </a:r>
            <a:endParaRPr/>
          </a:p>
        </p:txBody>
      </p:sp>
      <p:sp>
        <p:nvSpPr>
          <p:cNvPr id="633" name="Google Shape;633;p44">
            <a:hlinkClick r:id="rId3" action="ppaction://hlinksldjump"/>
          </p:cNvPr>
          <p:cNvSpPr txBox="1"/>
          <p:nvPr/>
        </p:nvSpPr>
        <p:spPr>
          <a:xfrm>
            <a:off x="1514100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34" name="Google Shape;634;p44">
            <a:hlinkClick r:id="rId4" action="ppaction://hlinksldjump"/>
          </p:cNvPr>
          <p:cNvSpPr txBox="1"/>
          <p:nvPr/>
        </p:nvSpPr>
        <p:spPr>
          <a:xfrm>
            <a:off x="477763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35" name="Google Shape;635;p44">
            <a:hlinkClick r:id="rId5" action="ppaction://hlinksldjump"/>
          </p:cNvPr>
          <p:cNvSpPr txBox="1"/>
          <p:nvPr/>
        </p:nvSpPr>
        <p:spPr>
          <a:xfrm>
            <a:off x="804118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36" name="Google Shape;636;p44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44"/>
          <p:cNvSpPr/>
          <p:nvPr/>
        </p:nvSpPr>
        <p:spPr>
          <a:xfrm>
            <a:off x="928529" y="827099"/>
            <a:ext cx="102996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5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a.</a:t>
            </a:r>
            <a:endParaRPr/>
          </a:p>
        </p:txBody>
      </p:sp>
      <p:sp>
        <p:nvSpPr>
          <p:cNvPr id="643" name="Google Shape;643;p45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Cum sociis natoque penatibus et magnis dis parturient montes.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45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45" name="Google Shape;645;p45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45"/>
          <p:cNvSpPr/>
          <p:nvPr/>
        </p:nvSpPr>
        <p:spPr>
          <a:xfrm>
            <a:off x="928529" y="827099"/>
            <a:ext cx="102996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45">
            <a:hlinkClick r:id="rId3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  <p:sp>
        <p:nvSpPr>
          <p:cNvPr id="648" name="Google Shape;648;p45">
            <a:hlinkClick r:id="rId4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b.</a:t>
            </a:r>
            <a:endParaRPr dirty="0"/>
          </a:p>
        </p:txBody>
      </p:sp>
      <p:sp>
        <p:nvSpPr>
          <p:cNvPr id="195" name="Google Shape;195;p10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/>
              <a:t>Қате</a:t>
            </a:r>
            <a:endParaRPr dirty="0"/>
          </a:p>
        </p:txBody>
      </p:sp>
      <p:sp>
        <p:nvSpPr>
          <p:cNvPr id="196" name="Google Shape;196;p10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928529" y="827099"/>
            <a:ext cx="10311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99" name="Google Shape;199;p10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Артқа</a:t>
            </a:r>
            <a:endParaRPr dirty="0"/>
          </a:p>
        </p:txBody>
      </p:sp>
      <p:sp>
        <p:nvSpPr>
          <p:cNvPr id="200" name="Google Shape;200;p10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Келесі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6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b.</a:t>
            </a:r>
            <a:endParaRPr/>
          </a:p>
        </p:txBody>
      </p:sp>
      <p:sp>
        <p:nvSpPr>
          <p:cNvPr id="654" name="Google Shape;654;p46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655" name="Google Shape;655;p46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56" name="Google Shape;656;p46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46"/>
          <p:cNvSpPr/>
          <p:nvPr/>
        </p:nvSpPr>
        <p:spPr>
          <a:xfrm>
            <a:off x="928529" y="827099"/>
            <a:ext cx="102996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46">
            <a:hlinkClick r:id="rId3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  <p:sp>
        <p:nvSpPr>
          <p:cNvPr id="659" name="Google Shape;659;p46">
            <a:hlinkClick r:id="rId4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7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c.</a:t>
            </a:r>
            <a:endParaRPr/>
          </a:p>
        </p:txBody>
      </p:sp>
      <p:sp>
        <p:nvSpPr>
          <p:cNvPr id="665" name="Google Shape;665;p47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666" name="Google Shape;666;p47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67" name="Google Shape;667;p47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668" name="Google Shape;668;p47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  <p:sp>
        <p:nvSpPr>
          <p:cNvPr id="669" name="Google Shape;669;p47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47"/>
          <p:cNvSpPr/>
          <p:nvPr/>
        </p:nvSpPr>
        <p:spPr>
          <a:xfrm>
            <a:off x="928529" y="827099"/>
            <a:ext cx="102996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8"/>
          <p:cNvSpPr txBox="1">
            <a:spLocks noGrp="1"/>
          </p:cNvSpPr>
          <p:nvPr>
            <p:ph type="title"/>
          </p:nvPr>
        </p:nvSpPr>
        <p:spPr>
          <a:xfrm>
            <a:off x="1904425" y="2879375"/>
            <a:ext cx="8054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Very Good!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c.</a:t>
            </a:r>
            <a:endParaRPr dirty="0"/>
          </a:p>
        </p:txBody>
      </p:sp>
      <p:sp>
        <p:nvSpPr>
          <p:cNvPr id="206" name="Google Shape;206;p11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/>
              <a:t>Мүмкін</a:t>
            </a:r>
            <a:endParaRPr dirty="0"/>
          </a:p>
        </p:txBody>
      </p:sp>
      <p:sp>
        <p:nvSpPr>
          <p:cNvPr id="207" name="Google Shape;207;p11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928529" y="827099"/>
            <a:ext cx="10311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10" name="Google Shape;210;p11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Артқа</a:t>
            </a:r>
            <a:endParaRPr dirty="0"/>
          </a:p>
        </p:txBody>
      </p:sp>
      <p:sp>
        <p:nvSpPr>
          <p:cNvPr id="211" name="Google Shape;211;p11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Келесі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>
            <a:off x="4657788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7916726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1398850" y="3147414"/>
            <a:ext cx="2791500" cy="2791500"/>
          </a:xfrm>
          <a:prstGeom prst="roundRect">
            <a:avLst>
              <a:gd name="adj" fmla="val 4086"/>
            </a:avLst>
          </a:prstGeom>
          <a:solidFill>
            <a:srgbClr val="F2F2F2"/>
          </a:solidFill>
          <a:ln>
            <a:noFill/>
          </a:ln>
          <a:effectLst>
            <a:outerShdw blurRad="1270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2"/>
          <p:cNvSpPr txBox="1">
            <a:spLocks noGrp="1"/>
          </p:cNvSpPr>
          <p:nvPr>
            <p:ph type="title"/>
          </p:nvPr>
        </p:nvSpPr>
        <p:spPr>
          <a:xfrm>
            <a:off x="1397829" y="19451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statement number 2.</a:t>
            </a:r>
            <a:endParaRPr/>
          </a:p>
        </p:txBody>
      </p:sp>
      <p:sp>
        <p:nvSpPr>
          <p:cNvPr id="220" name="Google Shape;220;p12"/>
          <p:cNvSpPr txBox="1">
            <a:spLocks noGrp="1"/>
          </p:cNvSpPr>
          <p:nvPr>
            <p:ph type="subTitle" idx="1"/>
          </p:nvPr>
        </p:nvSpPr>
        <p:spPr>
          <a:xfrm>
            <a:off x="1397825" y="2321425"/>
            <a:ext cx="9422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Here goes more information about that statement.</a:t>
            </a:r>
            <a:endParaRPr/>
          </a:p>
        </p:txBody>
      </p:sp>
      <p:sp>
        <p:nvSpPr>
          <p:cNvPr id="221" name="Google Shape;221;p12"/>
          <p:cNvSpPr txBox="1">
            <a:spLocks noGrp="1"/>
          </p:cNvSpPr>
          <p:nvPr>
            <p:ph type="body" idx="2"/>
          </p:nvPr>
        </p:nvSpPr>
        <p:spPr>
          <a:xfrm>
            <a:off x="1514100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A. You can add some more information about why the above statement is true or false.</a:t>
            </a:r>
            <a:endParaRPr/>
          </a:p>
        </p:txBody>
      </p:sp>
      <p:sp>
        <p:nvSpPr>
          <p:cNvPr id="222" name="Google Shape;222;p12"/>
          <p:cNvSpPr txBox="1"/>
          <p:nvPr/>
        </p:nvSpPr>
        <p:spPr>
          <a:xfrm>
            <a:off x="5395565" y="1253516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2</a:t>
            </a:r>
            <a:r>
              <a:rPr lang="en" sz="4000" b="0" i="0" u="none" strike="noStrike" cap="none">
                <a:solidFill>
                  <a:schemeClr val="accent2"/>
                </a:solidFill>
                <a:latin typeface="Barlow Semi Condensed Black"/>
                <a:ea typeface="Barlow Semi Condensed Black"/>
                <a:cs typeface="Barlow Semi Condensed Black"/>
                <a:sym typeface="Barlow Semi Condensed Black"/>
              </a:rPr>
              <a:t>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3" name="Google Shape;223;p12"/>
          <p:cNvSpPr txBox="1">
            <a:spLocks noGrp="1"/>
          </p:cNvSpPr>
          <p:nvPr>
            <p:ph type="body" idx="3"/>
          </p:nvPr>
        </p:nvSpPr>
        <p:spPr>
          <a:xfrm>
            <a:off x="477763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B. You can add some more information about why the above statement is true or false.</a:t>
            </a:r>
            <a:endParaRPr/>
          </a:p>
        </p:txBody>
      </p:sp>
      <p:sp>
        <p:nvSpPr>
          <p:cNvPr id="224" name="Google Shape;224;p12"/>
          <p:cNvSpPr txBox="1">
            <a:spLocks noGrp="1"/>
          </p:cNvSpPr>
          <p:nvPr>
            <p:ph type="body" idx="4"/>
          </p:nvPr>
        </p:nvSpPr>
        <p:spPr>
          <a:xfrm>
            <a:off x="8041188" y="3782550"/>
            <a:ext cx="2551800" cy="20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option C. You can add some more information about why the above statement is true or false.</a:t>
            </a:r>
            <a:endParaRPr/>
          </a:p>
        </p:txBody>
      </p:sp>
      <p:sp>
        <p:nvSpPr>
          <p:cNvPr id="225" name="Google Shape;225;p12">
            <a:hlinkClick r:id="rId3" action="ppaction://hlinksldjump"/>
          </p:cNvPr>
          <p:cNvSpPr txBox="1"/>
          <p:nvPr/>
        </p:nvSpPr>
        <p:spPr>
          <a:xfrm>
            <a:off x="1514100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26" name="Google Shape;226;p12">
            <a:hlinkClick r:id="rId4" action="ppaction://hlinksldjump"/>
          </p:cNvPr>
          <p:cNvSpPr txBox="1"/>
          <p:nvPr/>
        </p:nvSpPr>
        <p:spPr>
          <a:xfrm>
            <a:off x="477763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27" name="Google Shape;227;p12">
            <a:hlinkClick r:id="rId5" action="ppaction://hlinksldjump"/>
          </p:cNvPr>
          <p:cNvSpPr txBox="1"/>
          <p:nvPr/>
        </p:nvSpPr>
        <p:spPr>
          <a:xfrm>
            <a:off x="8041188" y="3168100"/>
            <a:ext cx="25518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928529" y="827099"/>
            <a:ext cx="20592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a.</a:t>
            </a:r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Cum sociis natoque penatibus et magnis dis parturient montes.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2a.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37" name="Google Shape;237;p13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238" name="Google Shape;238;p13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  <p:sp>
        <p:nvSpPr>
          <p:cNvPr id="239" name="Google Shape;239;p13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928529" y="827099"/>
            <a:ext cx="20592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b.</a:t>
            </a:r>
            <a:endParaRPr/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247" name="Google Shape;247;p14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2b.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48" name="Google Shape;248;p14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928529" y="827099"/>
            <a:ext cx="20592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4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251" name="Google Shape;251;p14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1474029" y="2021300"/>
            <a:ext cx="9422700" cy="59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title for opcion c.</a:t>
            </a:r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body" idx="1"/>
          </p:nvPr>
        </p:nvSpPr>
        <p:spPr>
          <a:xfrm>
            <a:off x="1474015" y="2549425"/>
            <a:ext cx="9422700" cy="20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is where you add more information about option 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Lorem ipsum dolor sit amet, consectetuer adipiscing elit. Aenean commodo ligula eget dolor. Cum sociis natoque penatibus et magnis dis parturient montes.</a:t>
            </a:r>
            <a:endParaRPr/>
          </a:p>
        </p:txBody>
      </p:sp>
      <p:sp>
        <p:nvSpPr>
          <p:cNvPr id="258" name="Google Shape;258;p15"/>
          <p:cNvSpPr txBox="1"/>
          <p:nvPr/>
        </p:nvSpPr>
        <p:spPr>
          <a:xfrm>
            <a:off x="5395565" y="1258565"/>
            <a:ext cx="142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2c.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928530" y="827099"/>
            <a:ext cx="10298700" cy="232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5"/>
          <p:cNvSpPr/>
          <p:nvPr/>
        </p:nvSpPr>
        <p:spPr>
          <a:xfrm>
            <a:off x="928529" y="827099"/>
            <a:ext cx="2059200" cy="232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5">
            <a:hlinkClick r:id="rId3" action="ppaction://hlinksldjump"/>
          </p:cNvPr>
          <p:cNvSpPr/>
          <p:nvPr/>
        </p:nvSpPr>
        <p:spPr>
          <a:xfrm>
            <a:off x="932566" y="5165452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/>
          </a:p>
        </p:txBody>
      </p:sp>
      <p:sp>
        <p:nvSpPr>
          <p:cNvPr id="262" name="Google Shape;262;p15">
            <a:hlinkClick r:id="rId4" action="ppaction://hlinksldjump"/>
          </p:cNvPr>
          <p:cNvSpPr/>
          <p:nvPr/>
        </p:nvSpPr>
        <p:spPr>
          <a:xfrm>
            <a:off x="6274639" y="5159396"/>
            <a:ext cx="4928400" cy="6897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3F3F3F"/>
      </a:dk1>
      <a:lt1>
        <a:srgbClr val="F2F2F2"/>
      </a:lt1>
      <a:dk2>
        <a:srgbClr val="3F3F3F"/>
      </a:dk2>
      <a:lt2>
        <a:srgbClr val="F2F2F2"/>
      </a:lt2>
      <a:accent1>
        <a:srgbClr val="FFFFFF"/>
      </a:accent1>
      <a:accent2>
        <a:srgbClr val="FF00FF"/>
      </a:accent2>
      <a:accent3>
        <a:srgbClr val="EAD1DC"/>
      </a:accent3>
      <a:accent4>
        <a:srgbClr val="662E77"/>
      </a:accent4>
      <a:accent5>
        <a:srgbClr val="920092"/>
      </a:accent5>
      <a:accent6>
        <a:srgbClr val="45005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2171</Words>
  <Application>Microsoft Office PowerPoint</Application>
  <PresentationFormat>Произвольный</PresentationFormat>
  <Paragraphs>297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Century Gothic</vt:lpstr>
      <vt:lpstr>Calibri</vt:lpstr>
      <vt:lpstr>Roboto</vt:lpstr>
      <vt:lpstr>Barlow Semi Condensed Black</vt:lpstr>
      <vt:lpstr>Barlow Condensed</vt:lpstr>
      <vt:lpstr>SlidesMania</vt:lpstr>
      <vt:lpstr>Екі дұрыс, бір қате жауап</vt:lpstr>
      <vt:lpstr>Нөмер 1.</vt:lpstr>
      <vt:lpstr>Жауап a.</vt:lpstr>
      <vt:lpstr>b.</vt:lpstr>
      <vt:lpstr>c.</vt:lpstr>
      <vt:lpstr>This is statement number 2.</vt:lpstr>
      <vt:lpstr>This is the title for opcion a.</vt:lpstr>
      <vt:lpstr>This is the title for opcion b.</vt:lpstr>
      <vt:lpstr>This is the title for opcion c.</vt:lpstr>
      <vt:lpstr>This is statement number 3.</vt:lpstr>
      <vt:lpstr>This is the title for opcion a.</vt:lpstr>
      <vt:lpstr>This is the title for opcion b.</vt:lpstr>
      <vt:lpstr>This is the title for opcion c.</vt:lpstr>
      <vt:lpstr>This is statement number 4.</vt:lpstr>
      <vt:lpstr>This is the title for opcion a.</vt:lpstr>
      <vt:lpstr>This is the title for opcion b.</vt:lpstr>
      <vt:lpstr>This is the title for opcion c.</vt:lpstr>
      <vt:lpstr>This is statement number 5.</vt:lpstr>
      <vt:lpstr>This is the title for opcion a.</vt:lpstr>
      <vt:lpstr>This is the title for opcion b.</vt:lpstr>
      <vt:lpstr>This is the title for opcion c.</vt:lpstr>
      <vt:lpstr>This is statement number 6.</vt:lpstr>
      <vt:lpstr>This is the title for opcion a.</vt:lpstr>
      <vt:lpstr>This is the title for opcion b.</vt:lpstr>
      <vt:lpstr>This is the title for opcion c.</vt:lpstr>
      <vt:lpstr>This is statement number 7.</vt:lpstr>
      <vt:lpstr>This is the title for opcion a.</vt:lpstr>
      <vt:lpstr>This is the title for opcion b.</vt:lpstr>
      <vt:lpstr>This is the title for opcion c.</vt:lpstr>
      <vt:lpstr>This is statement number 8.</vt:lpstr>
      <vt:lpstr>This is the title for opcion a.</vt:lpstr>
      <vt:lpstr>This is the title for opcion b.</vt:lpstr>
      <vt:lpstr>This is the title for opcion c.</vt:lpstr>
      <vt:lpstr>This is statement number 9.</vt:lpstr>
      <vt:lpstr>This is the title for opcion a.</vt:lpstr>
      <vt:lpstr>This is the title for opcion b.</vt:lpstr>
      <vt:lpstr>This is the title for opcion c.</vt:lpstr>
      <vt:lpstr>This is statement number 10.</vt:lpstr>
      <vt:lpstr>This is the title for opcion a.</vt:lpstr>
      <vt:lpstr>This is the title for opcion b.</vt:lpstr>
      <vt:lpstr>This is the title for opcion c.</vt:lpstr>
      <vt:lpstr>Very Good!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Екі дұрыс, бір қате жауап</dc:title>
  <dc:creator>админ</dc:creator>
  <cp:lastModifiedBy>админ</cp:lastModifiedBy>
  <cp:revision>2</cp:revision>
  <dcterms:modified xsi:type="dcterms:W3CDTF">2022-03-24T16:03:50Z</dcterms:modified>
</cp:coreProperties>
</file>