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361" r:id="rId2"/>
    <p:sldId id="362" r:id="rId3"/>
    <p:sldId id="363" r:id="rId4"/>
    <p:sldId id="364" r:id="rId5"/>
    <p:sldId id="365" r:id="rId6"/>
    <p:sldId id="366" r:id="rId7"/>
    <p:sldId id="367" r:id="rId8"/>
    <p:sldId id="368" r:id="rId9"/>
    <p:sldId id="369" r:id="rId10"/>
    <p:sldId id="370" r:id="rId11"/>
    <p:sldId id="371" r:id="rId12"/>
    <p:sldId id="372" r:id="rId13"/>
    <p:sldId id="373" r:id="rId14"/>
    <p:sldId id="374" r:id="rId15"/>
    <p:sldId id="375" r:id="rId16"/>
    <p:sldId id="376" r:id="rId17"/>
    <p:sldId id="377" r:id="rId18"/>
  </p:sldIdLst>
  <p:sldSz cx="10439400" cy="7451725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47" userDrawn="1">
          <p15:clr>
            <a:srgbClr val="A4A3A4"/>
          </p15:clr>
        </p15:guide>
        <p15:guide id="2" pos="3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66FFFF"/>
    <a:srgbClr val="FFCCFF"/>
    <a:srgbClr val="FFFF66"/>
    <a:srgbClr val="CCFFCC"/>
    <a:srgbClr val="FFFF99"/>
    <a:srgbClr val="FF66FF"/>
    <a:srgbClr val="FF99FF"/>
    <a:srgbClr val="66FF9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1530" y="66"/>
      </p:cViewPr>
      <p:guideLst>
        <p:guide orient="horz" pos="2347"/>
        <p:guide pos="32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08894-B136-4A04-AABF-2A176CC50C7A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76325" y="1252538"/>
            <a:ext cx="47355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45A862-6FB3-4B83-A4BD-1E762ED3F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277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955" y="1219531"/>
            <a:ext cx="8873490" cy="2594304"/>
          </a:xfrm>
        </p:spPr>
        <p:txBody>
          <a:bodyPr anchor="b"/>
          <a:lstStyle>
            <a:lvl1pPr algn="ctr">
              <a:defRPr sz="652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4925" y="3913881"/>
            <a:ext cx="7829550" cy="1799108"/>
          </a:xfrm>
        </p:spPr>
        <p:txBody>
          <a:bodyPr/>
          <a:lstStyle>
            <a:lvl1pPr marL="0" indent="0" algn="ctr">
              <a:buNone/>
              <a:defRPr sz="2608"/>
            </a:lvl1pPr>
            <a:lvl2pPr marL="496794" indent="0" algn="ctr">
              <a:buNone/>
              <a:defRPr sz="2173"/>
            </a:lvl2pPr>
            <a:lvl3pPr marL="993587" indent="0" algn="ctr">
              <a:buNone/>
              <a:defRPr sz="1956"/>
            </a:lvl3pPr>
            <a:lvl4pPr marL="1490381" indent="0" algn="ctr">
              <a:buNone/>
              <a:defRPr sz="1739"/>
            </a:lvl4pPr>
            <a:lvl5pPr marL="1987174" indent="0" algn="ctr">
              <a:buNone/>
              <a:defRPr sz="1739"/>
            </a:lvl5pPr>
            <a:lvl6pPr marL="2483968" indent="0" algn="ctr">
              <a:buNone/>
              <a:defRPr sz="1739"/>
            </a:lvl6pPr>
            <a:lvl7pPr marL="2980761" indent="0" algn="ctr">
              <a:buNone/>
              <a:defRPr sz="1739"/>
            </a:lvl7pPr>
            <a:lvl8pPr marL="3477555" indent="0" algn="ctr">
              <a:buNone/>
              <a:defRPr sz="1739"/>
            </a:lvl8pPr>
            <a:lvl9pPr marL="3974348" indent="0" algn="ctr">
              <a:buNone/>
              <a:defRPr sz="1739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D0E5-D5CA-4CBA-9FDD-E83A67A68C52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707-1967-4A0B-9F54-EE93377A5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859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D0E5-D5CA-4CBA-9FDD-E83A67A68C52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707-1967-4A0B-9F54-EE93377A5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17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696" y="396736"/>
            <a:ext cx="2250996" cy="631499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7710" y="396736"/>
            <a:ext cx="6622494" cy="631499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D0E5-D5CA-4CBA-9FDD-E83A67A68C52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707-1967-4A0B-9F54-EE93377A5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9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D0E5-D5CA-4CBA-9FDD-E83A67A68C52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707-1967-4A0B-9F54-EE93377A5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059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272" y="1857759"/>
            <a:ext cx="9003983" cy="3099710"/>
          </a:xfrm>
        </p:spPr>
        <p:txBody>
          <a:bodyPr anchor="b"/>
          <a:lstStyle>
            <a:lvl1pPr>
              <a:defRPr sz="652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272" y="4986793"/>
            <a:ext cx="9003983" cy="1630064"/>
          </a:xfrm>
        </p:spPr>
        <p:txBody>
          <a:bodyPr/>
          <a:lstStyle>
            <a:lvl1pPr marL="0" indent="0">
              <a:buNone/>
              <a:defRPr sz="2608">
                <a:solidFill>
                  <a:schemeClr val="tx1"/>
                </a:solidFill>
              </a:defRPr>
            </a:lvl1pPr>
            <a:lvl2pPr marL="496794" indent="0">
              <a:buNone/>
              <a:defRPr sz="2173">
                <a:solidFill>
                  <a:schemeClr val="tx1">
                    <a:tint val="75000"/>
                  </a:schemeClr>
                </a:solidFill>
              </a:defRPr>
            </a:lvl2pPr>
            <a:lvl3pPr marL="993587" indent="0">
              <a:buNone/>
              <a:defRPr sz="1956">
                <a:solidFill>
                  <a:schemeClr val="tx1">
                    <a:tint val="75000"/>
                  </a:schemeClr>
                </a:solidFill>
              </a:defRPr>
            </a:lvl3pPr>
            <a:lvl4pPr marL="1490381" indent="0">
              <a:buNone/>
              <a:defRPr sz="1739">
                <a:solidFill>
                  <a:schemeClr val="tx1">
                    <a:tint val="75000"/>
                  </a:schemeClr>
                </a:solidFill>
              </a:defRPr>
            </a:lvl4pPr>
            <a:lvl5pPr marL="1987174" indent="0">
              <a:buNone/>
              <a:defRPr sz="1739">
                <a:solidFill>
                  <a:schemeClr val="tx1">
                    <a:tint val="75000"/>
                  </a:schemeClr>
                </a:solidFill>
              </a:defRPr>
            </a:lvl5pPr>
            <a:lvl6pPr marL="2483968" indent="0">
              <a:buNone/>
              <a:defRPr sz="1739">
                <a:solidFill>
                  <a:schemeClr val="tx1">
                    <a:tint val="75000"/>
                  </a:schemeClr>
                </a:solidFill>
              </a:defRPr>
            </a:lvl6pPr>
            <a:lvl7pPr marL="2980761" indent="0">
              <a:buNone/>
              <a:defRPr sz="1739">
                <a:solidFill>
                  <a:schemeClr val="tx1">
                    <a:tint val="75000"/>
                  </a:schemeClr>
                </a:solidFill>
              </a:defRPr>
            </a:lvl7pPr>
            <a:lvl8pPr marL="3477555" indent="0">
              <a:buNone/>
              <a:defRPr sz="1739">
                <a:solidFill>
                  <a:schemeClr val="tx1">
                    <a:tint val="75000"/>
                  </a:schemeClr>
                </a:solidFill>
              </a:defRPr>
            </a:lvl8pPr>
            <a:lvl9pPr marL="3974348" indent="0">
              <a:buNone/>
              <a:defRPr sz="17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D0E5-D5CA-4CBA-9FDD-E83A67A68C52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707-1967-4A0B-9F54-EE93377A5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760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709" y="1983677"/>
            <a:ext cx="4436745" cy="472805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84946" y="1983677"/>
            <a:ext cx="4436745" cy="472805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D0E5-D5CA-4CBA-9FDD-E83A67A68C52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707-1967-4A0B-9F54-EE93377A5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707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8" y="396737"/>
            <a:ext cx="9003983" cy="14403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070" y="1826708"/>
            <a:ext cx="4416355" cy="895241"/>
          </a:xfrm>
        </p:spPr>
        <p:txBody>
          <a:bodyPr anchor="b"/>
          <a:lstStyle>
            <a:lvl1pPr marL="0" indent="0">
              <a:buNone/>
              <a:defRPr sz="2608" b="1"/>
            </a:lvl1pPr>
            <a:lvl2pPr marL="496794" indent="0">
              <a:buNone/>
              <a:defRPr sz="2173" b="1"/>
            </a:lvl2pPr>
            <a:lvl3pPr marL="993587" indent="0">
              <a:buNone/>
              <a:defRPr sz="1956" b="1"/>
            </a:lvl3pPr>
            <a:lvl4pPr marL="1490381" indent="0">
              <a:buNone/>
              <a:defRPr sz="1739" b="1"/>
            </a:lvl4pPr>
            <a:lvl5pPr marL="1987174" indent="0">
              <a:buNone/>
              <a:defRPr sz="1739" b="1"/>
            </a:lvl5pPr>
            <a:lvl6pPr marL="2483968" indent="0">
              <a:buNone/>
              <a:defRPr sz="1739" b="1"/>
            </a:lvl6pPr>
            <a:lvl7pPr marL="2980761" indent="0">
              <a:buNone/>
              <a:defRPr sz="1739" b="1"/>
            </a:lvl7pPr>
            <a:lvl8pPr marL="3477555" indent="0">
              <a:buNone/>
              <a:defRPr sz="1739" b="1"/>
            </a:lvl8pPr>
            <a:lvl9pPr marL="3974348" indent="0">
              <a:buNone/>
              <a:defRPr sz="173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0" y="2721949"/>
            <a:ext cx="4416355" cy="40035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84947" y="1826708"/>
            <a:ext cx="4438105" cy="895241"/>
          </a:xfrm>
        </p:spPr>
        <p:txBody>
          <a:bodyPr anchor="b"/>
          <a:lstStyle>
            <a:lvl1pPr marL="0" indent="0">
              <a:buNone/>
              <a:defRPr sz="2608" b="1"/>
            </a:lvl1pPr>
            <a:lvl2pPr marL="496794" indent="0">
              <a:buNone/>
              <a:defRPr sz="2173" b="1"/>
            </a:lvl2pPr>
            <a:lvl3pPr marL="993587" indent="0">
              <a:buNone/>
              <a:defRPr sz="1956" b="1"/>
            </a:lvl3pPr>
            <a:lvl4pPr marL="1490381" indent="0">
              <a:buNone/>
              <a:defRPr sz="1739" b="1"/>
            </a:lvl4pPr>
            <a:lvl5pPr marL="1987174" indent="0">
              <a:buNone/>
              <a:defRPr sz="1739" b="1"/>
            </a:lvl5pPr>
            <a:lvl6pPr marL="2483968" indent="0">
              <a:buNone/>
              <a:defRPr sz="1739" b="1"/>
            </a:lvl6pPr>
            <a:lvl7pPr marL="2980761" indent="0">
              <a:buNone/>
              <a:defRPr sz="1739" b="1"/>
            </a:lvl7pPr>
            <a:lvl8pPr marL="3477555" indent="0">
              <a:buNone/>
              <a:defRPr sz="1739" b="1"/>
            </a:lvl8pPr>
            <a:lvl9pPr marL="3974348" indent="0">
              <a:buNone/>
              <a:defRPr sz="173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84947" y="2721949"/>
            <a:ext cx="4438105" cy="40035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D0E5-D5CA-4CBA-9FDD-E83A67A68C52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707-1967-4A0B-9F54-EE93377A5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423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D0E5-D5CA-4CBA-9FDD-E83A67A68C52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707-1967-4A0B-9F54-EE93377A5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687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D0E5-D5CA-4CBA-9FDD-E83A67A68C52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707-1967-4A0B-9F54-EE93377A5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807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496782"/>
            <a:ext cx="3366978" cy="1738736"/>
          </a:xfrm>
        </p:spPr>
        <p:txBody>
          <a:bodyPr anchor="b"/>
          <a:lstStyle>
            <a:lvl1pPr>
              <a:defRPr sz="347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8105" y="1072912"/>
            <a:ext cx="5284946" cy="5295555"/>
          </a:xfrm>
        </p:spPr>
        <p:txBody>
          <a:bodyPr/>
          <a:lstStyle>
            <a:lvl1pPr>
              <a:defRPr sz="3477"/>
            </a:lvl1pPr>
            <a:lvl2pPr>
              <a:defRPr sz="3042"/>
            </a:lvl2pPr>
            <a:lvl3pPr>
              <a:defRPr sz="2608"/>
            </a:lvl3pPr>
            <a:lvl4pPr>
              <a:defRPr sz="2173"/>
            </a:lvl4pPr>
            <a:lvl5pPr>
              <a:defRPr sz="2173"/>
            </a:lvl5pPr>
            <a:lvl6pPr>
              <a:defRPr sz="2173"/>
            </a:lvl6pPr>
            <a:lvl7pPr>
              <a:defRPr sz="2173"/>
            </a:lvl7pPr>
            <a:lvl8pPr>
              <a:defRPr sz="2173"/>
            </a:lvl8pPr>
            <a:lvl9pPr>
              <a:defRPr sz="217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2235517"/>
            <a:ext cx="3366978" cy="4141573"/>
          </a:xfrm>
        </p:spPr>
        <p:txBody>
          <a:bodyPr/>
          <a:lstStyle>
            <a:lvl1pPr marL="0" indent="0">
              <a:buNone/>
              <a:defRPr sz="1739"/>
            </a:lvl1pPr>
            <a:lvl2pPr marL="496794" indent="0">
              <a:buNone/>
              <a:defRPr sz="1521"/>
            </a:lvl2pPr>
            <a:lvl3pPr marL="993587" indent="0">
              <a:buNone/>
              <a:defRPr sz="1304"/>
            </a:lvl3pPr>
            <a:lvl4pPr marL="1490381" indent="0">
              <a:buNone/>
              <a:defRPr sz="1087"/>
            </a:lvl4pPr>
            <a:lvl5pPr marL="1987174" indent="0">
              <a:buNone/>
              <a:defRPr sz="1087"/>
            </a:lvl5pPr>
            <a:lvl6pPr marL="2483968" indent="0">
              <a:buNone/>
              <a:defRPr sz="1087"/>
            </a:lvl6pPr>
            <a:lvl7pPr marL="2980761" indent="0">
              <a:buNone/>
              <a:defRPr sz="1087"/>
            </a:lvl7pPr>
            <a:lvl8pPr marL="3477555" indent="0">
              <a:buNone/>
              <a:defRPr sz="1087"/>
            </a:lvl8pPr>
            <a:lvl9pPr marL="3974348" indent="0">
              <a:buNone/>
              <a:defRPr sz="108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D0E5-D5CA-4CBA-9FDD-E83A67A68C52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707-1967-4A0B-9F54-EE93377A5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617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496782"/>
            <a:ext cx="3366978" cy="1738736"/>
          </a:xfrm>
        </p:spPr>
        <p:txBody>
          <a:bodyPr anchor="b"/>
          <a:lstStyle>
            <a:lvl1pPr>
              <a:defRPr sz="347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38105" y="1072912"/>
            <a:ext cx="5284946" cy="5295555"/>
          </a:xfrm>
        </p:spPr>
        <p:txBody>
          <a:bodyPr anchor="t"/>
          <a:lstStyle>
            <a:lvl1pPr marL="0" indent="0">
              <a:buNone/>
              <a:defRPr sz="3477"/>
            </a:lvl1pPr>
            <a:lvl2pPr marL="496794" indent="0">
              <a:buNone/>
              <a:defRPr sz="3042"/>
            </a:lvl2pPr>
            <a:lvl3pPr marL="993587" indent="0">
              <a:buNone/>
              <a:defRPr sz="2608"/>
            </a:lvl3pPr>
            <a:lvl4pPr marL="1490381" indent="0">
              <a:buNone/>
              <a:defRPr sz="2173"/>
            </a:lvl4pPr>
            <a:lvl5pPr marL="1987174" indent="0">
              <a:buNone/>
              <a:defRPr sz="2173"/>
            </a:lvl5pPr>
            <a:lvl6pPr marL="2483968" indent="0">
              <a:buNone/>
              <a:defRPr sz="2173"/>
            </a:lvl6pPr>
            <a:lvl7pPr marL="2980761" indent="0">
              <a:buNone/>
              <a:defRPr sz="2173"/>
            </a:lvl7pPr>
            <a:lvl8pPr marL="3477555" indent="0">
              <a:buNone/>
              <a:defRPr sz="2173"/>
            </a:lvl8pPr>
            <a:lvl9pPr marL="3974348" indent="0">
              <a:buNone/>
              <a:defRPr sz="2173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2235517"/>
            <a:ext cx="3366978" cy="4141573"/>
          </a:xfrm>
        </p:spPr>
        <p:txBody>
          <a:bodyPr/>
          <a:lstStyle>
            <a:lvl1pPr marL="0" indent="0">
              <a:buNone/>
              <a:defRPr sz="1739"/>
            </a:lvl1pPr>
            <a:lvl2pPr marL="496794" indent="0">
              <a:buNone/>
              <a:defRPr sz="1521"/>
            </a:lvl2pPr>
            <a:lvl3pPr marL="993587" indent="0">
              <a:buNone/>
              <a:defRPr sz="1304"/>
            </a:lvl3pPr>
            <a:lvl4pPr marL="1490381" indent="0">
              <a:buNone/>
              <a:defRPr sz="1087"/>
            </a:lvl4pPr>
            <a:lvl5pPr marL="1987174" indent="0">
              <a:buNone/>
              <a:defRPr sz="1087"/>
            </a:lvl5pPr>
            <a:lvl6pPr marL="2483968" indent="0">
              <a:buNone/>
              <a:defRPr sz="1087"/>
            </a:lvl6pPr>
            <a:lvl7pPr marL="2980761" indent="0">
              <a:buNone/>
              <a:defRPr sz="1087"/>
            </a:lvl7pPr>
            <a:lvl8pPr marL="3477555" indent="0">
              <a:buNone/>
              <a:defRPr sz="1087"/>
            </a:lvl8pPr>
            <a:lvl9pPr marL="3974348" indent="0">
              <a:buNone/>
              <a:defRPr sz="108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D0E5-D5CA-4CBA-9FDD-E83A67A68C52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707-1967-4A0B-9F54-EE93377A5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315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709" y="396737"/>
            <a:ext cx="9003983" cy="14403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709" y="1983677"/>
            <a:ext cx="9003983" cy="4728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7709" y="6906647"/>
            <a:ext cx="2348865" cy="396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BD0E5-D5CA-4CBA-9FDD-E83A67A68C52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8051" y="6906647"/>
            <a:ext cx="3523298" cy="396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826" y="6906647"/>
            <a:ext cx="2348865" cy="396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6B707-1967-4A0B-9F54-EE93377A5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613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93587" rtl="0" eaLnBrk="1" latinLnBrk="0" hangingPunct="1">
        <a:lnSpc>
          <a:spcPct val="90000"/>
        </a:lnSpc>
        <a:spcBef>
          <a:spcPct val="0"/>
        </a:spcBef>
        <a:buNone/>
        <a:defRPr sz="478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397" indent="-248397" algn="l" defTabSz="993587" rtl="0" eaLnBrk="1" latinLnBrk="0" hangingPunct="1">
        <a:lnSpc>
          <a:spcPct val="90000"/>
        </a:lnSpc>
        <a:spcBef>
          <a:spcPts val="1087"/>
        </a:spcBef>
        <a:buFont typeface="Arial" panose="020B0604020202020204" pitchFamily="34" charset="0"/>
        <a:buChar char="•"/>
        <a:defRPr sz="3042" kern="1200">
          <a:solidFill>
            <a:schemeClr val="tx1"/>
          </a:solidFill>
          <a:latin typeface="+mn-lt"/>
          <a:ea typeface="+mn-ea"/>
          <a:cs typeface="+mn-cs"/>
        </a:defRPr>
      </a:lvl1pPr>
      <a:lvl2pPr marL="745190" indent="-248397" algn="l" defTabSz="993587" rtl="0" eaLnBrk="1" latinLnBrk="0" hangingPunct="1">
        <a:lnSpc>
          <a:spcPct val="90000"/>
        </a:lnSpc>
        <a:spcBef>
          <a:spcPts val="543"/>
        </a:spcBef>
        <a:buFont typeface="Arial" panose="020B0604020202020204" pitchFamily="34" charset="0"/>
        <a:buChar char="•"/>
        <a:defRPr sz="2608" kern="1200">
          <a:solidFill>
            <a:schemeClr val="tx1"/>
          </a:solidFill>
          <a:latin typeface="+mn-lt"/>
          <a:ea typeface="+mn-ea"/>
          <a:cs typeface="+mn-cs"/>
        </a:defRPr>
      </a:lvl2pPr>
      <a:lvl3pPr marL="1241984" indent="-248397" algn="l" defTabSz="993587" rtl="0" eaLnBrk="1" latinLnBrk="0" hangingPunct="1">
        <a:lnSpc>
          <a:spcPct val="90000"/>
        </a:lnSpc>
        <a:spcBef>
          <a:spcPts val="543"/>
        </a:spcBef>
        <a:buFont typeface="Arial" panose="020B0604020202020204" pitchFamily="34" charset="0"/>
        <a:buChar char="•"/>
        <a:defRPr sz="2173" kern="1200">
          <a:solidFill>
            <a:schemeClr val="tx1"/>
          </a:solidFill>
          <a:latin typeface="+mn-lt"/>
          <a:ea typeface="+mn-ea"/>
          <a:cs typeface="+mn-cs"/>
        </a:defRPr>
      </a:lvl3pPr>
      <a:lvl4pPr marL="1738777" indent="-248397" algn="l" defTabSz="993587" rtl="0" eaLnBrk="1" latinLnBrk="0" hangingPunct="1">
        <a:lnSpc>
          <a:spcPct val="90000"/>
        </a:lnSpc>
        <a:spcBef>
          <a:spcPts val="543"/>
        </a:spcBef>
        <a:buFont typeface="Arial" panose="020B0604020202020204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4pPr>
      <a:lvl5pPr marL="2235571" indent="-248397" algn="l" defTabSz="993587" rtl="0" eaLnBrk="1" latinLnBrk="0" hangingPunct="1">
        <a:lnSpc>
          <a:spcPct val="90000"/>
        </a:lnSpc>
        <a:spcBef>
          <a:spcPts val="543"/>
        </a:spcBef>
        <a:buFont typeface="Arial" panose="020B0604020202020204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5pPr>
      <a:lvl6pPr marL="2732364" indent="-248397" algn="l" defTabSz="993587" rtl="0" eaLnBrk="1" latinLnBrk="0" hangingPunct="1">
        <a:lnSpc>
          <a:spcPct val="90000"/>
        </a:lnSpc>
        <a:spcBef>
          <a:spcPts val="543"/>
        </a:spcBef>
        <a:buFont typeface="Arial" panose="020B0604020202020204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6pPr>
      <a:lvl7pPr marL="3229158" indent="-248397" algn="l" defTabSz="993587" rtl="0" eaLnBrk="1" latinLnBrk="0" hangingPunct="1">
        <a:lnSpc>
          <a:spcPct val="90000"/>
        </a:lnSpc>
        <a:spcBef>
          <a:spcPts val="543"/>
        </a:spcBef>
        <a:buFont typeface="Arial" panose="020B0604020202020204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7pPr>
      <a:lvl8pPr marL="3725951" indent="-248397" algn="l" defTabSz="993587" rtl="0" eaLnBrk="1" latinLnBrk="0" hangingPunct="1">
        <a:lnSpc>
          <a:spcPct val="90000"/>
        </a:lnSpc>
        <a:spcBef>
          <a:spcPts val="543"/>
        </a:spcBef>
        <a:buFont typeface="Arial" panose="020B0604020202020204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8pPr>
      <a:lvl9pPr marL="4222745" indent="-248397" algn="l" defTabSz="993587" rtl="0" eaLnBrk="1" latinLnBrk="0" hangingPunct="1">
        <a:lnSpc>
          <a:spcPct val="90000"/>
        </a:lnSpc>
        <a:spcBef>
          <a:spcPts val="543"/>
        </a:spcBef>
        <a:buFont typeface="Arial" panose="020B0604020202020204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3587" rtl="0" eaLnBrk="1" latinLnBrk="0" hangingPunct="1">
        <a:defRPr sz="1956" kern="1200">
          <a:solidFill>
            <a:schemeClr val="tx1"/>
          </a:solidFill>
          <a:latin typeface="+mn-lt"/>
          <a:ea typeface="+mn-ea"/>
          <a:cs typeface="+mn-cs"/>
        </a:defRPr>
      </a:lvl1pPr>
      <a:lvl2pPr marL="496794" algn="l" defTabSz="993587" rtl="0" eaLnBrk="1" latinLnBrk="0" hangingPunct="1">
        <a:defRPr sz="1956" kern="1200">
          <a:solidFill>
            <a:schemeClr val="tx1"/>
          </a:solidFill>
          <a:latin typeface="+mn-lt"/>
          <a:ea typeface="+mn-ea"/>
          <a:cs typeface="+mn-cs"/>
        </a:defRPr>
      </a:lvl2pPr>
      <a:lvl3pPr marL="993587" algn="l" defTabSz="993587" rtl="0" eaLnBrk="1" latinLnBrk="0" hangingPunct="1">
        <a:defRPr sz="1956" kern="1200">
          <a:solidFill>
            <a:schemeClr val="tx1"/>
          </a:solidFill>
          <a:latin typeface="+mn-lt"/>
          <a:ea typeface="+mn-ea"/>
          <a:cs typeface="+mn-cs"/>
        </a:defRPr>
      </a:lvl3pPr>
      <a:lvl4pPr marL="1490381" algn="l" defTabSz="993587" rtl="0" eaLnBrk="1" latinLnBrk="0" hangingPunct="1">
        <a:defRPr sz="1956" kern="1200">
          <a:solidFill>
            <a:schemeClr val="tx1"/>
          </a:solidFill>
          <a:latin typeface="+mn-lt"/>
          <a:ea typeface="+mn-ea"/>
          <a:cs typeface="+mn-cs"/>
        </a:defRPr>
      </a:lvl4pPr>
      <a:lvl5pPr marL="1987174" algn="l" defTabSz="993587" rtl="0" eaLnBrk="1" latinLnBrk="0" hangingPunct="1">
        <a:defRPr sz="1956" kern="1200">
          <a:solidFill>
            <a:schemeClr val="tx1"/>
          </a:solidFill>
          <a:latin typeface="+mn-lt"/>
          <a:ea typeface="+mn-ea"/>
          <a:cs typeface="+mn-cs"/>
        </a:defRPr>
      </a:lvl5pPr>
      <a:lvl6pPr marL="2483968" algn="l" defTabSz="993587" rtl="0" eaLnBrk="1" latinLnBrk="0" hangingPunct="1">
        <a:defRPr sz="1956" kern="1200">
          <a:solidFill>
            <a:schemeClr val="tx1"/>
          </a:solidFill>
          <a:latin typeface="+mn-lt"/>
          <a:ea typeface="+mn-ea"/>
          <a:cs typeface="+mn-cs"/>
        </a:defRPr>
      </a:lvl6pPr>
      <a:lvl7pPr marL="2980761" algn="l" defTabSz="993587" rtl="0" eaLnBrk="1" latinLnBrk="0" hangingPunct="1">
        <a:defRPr sz="1956" kern="1200">
          <a:solidFill>
            <a:schemeClr val="tx1"/>
          </a:solidFill>
          <a:latin typeface="+mn-lt"/>
          <a:ea typeface="+mn-ea"/>
          <a:cs typeface="+mn-cs"/>
        </a:defRPr>
      </a:lvl7pPr>
      <a:lvl8pPr marL="3477555" algn="l" defTabSz="993587" rtl="0" eaLnBrk="1" latinLnBrk="0" hangingPunct="1">
        <a:defRPr sz="1956" kern="1200">
          <a:solidFill>
            <a:schemeClr val="tx1"/>
          </a:solidFill>
          <a:latin typeface="+mn-lt"/>
          <a:ea typeface="+mn-ea"/>
          <a:cs typeface="+mn-cs"/>
        </a:defRPr>
      </a:lvl8pPr>
      <a:lvl9pPr marL="3974348" algn="l" defTabSz="993587" rtl="0" eaLnBrk="1" latinLnBrk="0" hangingPunct="1">
        <a:defRPr sz="19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2.xml"/><Relationship Id="rId7" Type="http://schemas.openxmlformats.org/officeDocument/2006/relationships/slide" Target="slide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10" Type="http://schemas.openxmlformats.org/officeDocument/2006/relationships/slide" Target="slide8.xml"/><Relationship Id="rId4" Type="http://schemas.openxmlformats.org/officeDocument/2006/relationships/image" Target="../media/image2.png"/><Relationship Id="rId9" Type="http://schemas.openxmlformats.org/officeDocument/2006/relationships/slide" Target="slide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pic>
        <p:nvPicPr>
          <p:cNvPr id="4" name="Рисунок 3">
            <a:hlinkClick r:id="rId3" action="ppaction://hlinksldjump"/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1" r="24358" b="23375"/>
          <a:stretch/>
        </p:blipFill>
        <p:spPr>
          <a:xfrm>
            <a:off x="281349" y="2848709"/>
            <a:ext cx="2249424" cy="2162907"/>
          </a:xfrm>
          <a:prstGeom prst="ellipse">
            <a:avLst/>
          </a:prstGeom>
        </p:spPr>
      </p:pic>
      <p:pic>
        <p:nvPicPr>
          <p:cNvPr id="37" name="Рисунок 36">
            <a:hlinkClick r:id="rId5" action="ppaction://hlinksldjump"/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1" r="24358" b="23375"/>
          <a:stretch/>
        </p:blipFill>
        <p:spPr>
          <a:xfrm>
            <a:off x="2603298" y="2795954"/>
            <a:ext cx="2249424" cy="2162907"/>
          </a:xfrm>
          <a:prstGeom prst="ellipse">
            <a:avLst/>
          </a:prstGeom>
        </p:spPr>
      </p:pic>
      <p:pic>
        <p:nvPicPr>
          <p:cNvPr id="40" name="Рисунок 39">
            <a:hlinkClick r:id="rId6" action="ppaction://hlinksldjump"/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1" r="24358" b="23375"/>
          <a:stretch/>
        </p:blipFill>
        <p:spPr>
          <a:xfrm>
            <a:off x="5096499" y="2767502"/>
            <a:ext cx="2249424" cy="2162907"/>
          </a:xfrm>
          <a:prstGeom prst="ellipse">
            <a:avLst/>
          </a:prstGeom>
        </p:spPr>
      </p:pic>
      <p:pic>
        <p:nvPicPr>
          <p:cNvPr id="41" name="Рисунок 40">
            <a:hlinkClick r:id="rId7" action="ppaction://hlinksldjump"/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1" r="24358" b="23375"/>
          <a:stretch/>
        </p:blipFill>
        <p:spPr>
          <a:xfrm>
            <a:off x="5096499" y="5216403"/>
            <a:ext cx="2249424" cy="2162907"/>
          </a:xfrm>
          <a:prstGeom prst="ellipse">
            <a:avLst/>
          </a:prstGeom>
        </p:spPr>
      </p:pic>
      <p:pic>
        <p:nvPicPr>
          <p:cNvPr id="42" name="Рисунок 41">
            <a:hlinkClick r:id="rId8" action="ppaction://hlinksldjump"/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1" r="24358" b="23375"/>
          <a:stretch/>
        </p:blipFill>
        <p:spPr>
          <a:xfrm>
            <a:off x="318704" y="5341572"/>
            <a:ext cx="2249424" cy="2162907"/>
          </a:xfrm>
          <a:prstGeom prst="ellipse">
            <a:avLst/>
          </a:prstGeom>
        </p:spPr>
      </p:pic>
      <p:pic>
        <p:nvPicPr>
          <p:cNvPr id="43" name="Рисунок 42">
            <a:hlinkClick r:id="rId9" action="ppaction://hlinksldjump"/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1" r="24358" b="23375"/>
          <a:stretch/>
        </p:blipFill>
        <p:spPr>
          <a:xfrm>
            <a:off x="2603298" y="5216404"/>
            <a:ext cx="2249424" cy="2162907"/>
          </a:xfrm>
          <a:prstGeom prst="ellipse">
            <a:avLst/>
          </a:prstGeom>
        </p:spPr>
      </p:pic>
      <p:pic>
        <p:nvPicPr>
          <p:cNvPr id="44" name="Рисунок 43">
            <a:hlinkClick r:id="rId10" action="ppaction://hlinksldjump"/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1" r="24358" b="23375"/>
          <a:stretch/>
        </p:blipFill>
        <p:spPr>
          <a:xfrm>
            <a:off x="7798663" y="2767502"/>
            <a:ext cx="2249424" cy="2162907"/>
          </a:xfrm>
          <a:prstGeom prst="ellipse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1" r="24358" b="23375"/>
          <a:stretch/>
        </p:blipFill>
        <p:spPr>
          <a:xfrm>
            <a:off x="7798663" y="5216403"/>
            <a:ext cx="2249424" cy="2162907"/>
          </a:xfrm>
          <a:prstGeom prst="ellipse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59346" y="3468497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213510" y="3415742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ru-RU" sz="54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724424" y="3398157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ru-RU" sz="54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8395317" y="3387290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ru-RU" sz="54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859346" y="5914043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  <a:r>
              <a:rPr lang="ru-RU" sz="54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213510" y="5861288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  <a:r>
              <a:rPr lang="ru-RU" sz="54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5724424" y="5843703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  <a:r>
              <a:rPr lang="ru-RU" sz="54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8395317" y="5832836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  <a:r>
              <a:rPr lang="ru-RU" sz="54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649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49569" y="2771829"/>
            <a:ext cx="889781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/>
              <a:t>Қазақстанның</a:t>
            </a:r>
            <a:r>
              <a:rPr lang="ru-RU" sz="5400" b="1" dirty="0"/>
              <a:t> </a:t>
            </a:r>
            <a:r>
              <a:rPr lang="ru-RU" sz="5400" b="1" dirty="0" err="1"/>
              <a:t>Тәуелсіздік</a:t>
            </a:r>
            <a:r>
              <a:rPr lang="ru-RU" sz="5400" b="1" dirty="0"/>
              <a:t> </a:t>
            </a:r>
            <a:r>
              <a:rPr lang="ru-RU" sz="5400" b="1" dirty="0" err="1"/>
              <a:t>алған</a:t>
            </a:r>
            <a:r>
              <a:rPr lang="ru-RU" sz="5400" b="1" dirty="0"/>
              <a:t> </a:t>
            </a:r>
            <a:r>
              <a:rPr lang="ru-RU" sz="5400" b="1" dirty="0" err="1"/>
              <a:t>жылы</a:t>
            </a:r>
            <a:r>
              <a:rPr lang="ru-RU" sz="5400" b="1" dirty="0"/>
              <a:t> </a:t>
            </a:r>
            <a:r>
              <a:rPr lang="ru-RU" sz="5400" b="1" dirty="0" err="1"/>
              <a:t>Қазақстан</a:t>
            </a:r>
            <a:r>
              <a:rPr lang="ru-RU" sz="5400" b="1" dirty="0"/>
              <a:t> </a:t>
            </a:r>
            <a:r>
              <a:rPr lang="ru-RU" sz="5400" b="1" dirty="0" err="1"/>
              <a:t>Республикасының</a:t>
            </a:r>
            <a:r>
              <a:rPr lang="ru-RU" sz="5400" b="1" dirty="0"/>
              <a:t> </a:t>
            </a:r>
            <a:r>
              <a:rPr lang="ru-RU" sz="5400" b="1" dirty="0" err="1"/>
              <a:t>мемлекетаралық</a:t>
            </a:r>
            <a:r>
              <a:rPr lang="ru-RU" sz="5400" b="1" dirty="0"/>
              <a:t> валюта </a:t>
            </a:r>
            <a:r>
              <a:rPr lang="ru-RU" sz="5400" b="1" dirty="0" err="1"/>
              <a:t>бірлігі</a:t>
            </a:r>
            <a:r>
              <a:rPr lang="ru-RU" sz="5400" b="1" dirty="0"/>
              <a:t> </a:t>
            </a:r>
            <a:r>
              <a:rPr lang="ru-RU" sz="5400" b="1" dirty="0" err="1"/>
              <a:t>қандай</a:t>
            </a:r>
            <a:r>
              <a:rPr lang="ru-RU" sz="5400" b="1" dirty="0"/>
              <a:t> </a:t>
            </a:r>
            <a:r>
              <a:rPr lang="ru-RU" sz="5400" b="1" dirty="0" err="1"/>
              <a:t>болған</a:t>
            </a:r>
            <a:r>
              <a:rPr lang="ru-RU" sz="5400" b="1" dirty="0"/>
              <a:t>?</a:t>
            </a:r>
            <a:endParaRPr lang="ru-RU" sz="5400" dirty="0"/>
          </a:p>
          <a:p>
            <a:pPr algn="ctr"/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412539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54268" y="3154335"/>
            <a:ext cx="95308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 smtClean="0"/>
              <a:t>Жауабы</a:t>
            </a:r>
            <a:r>
              <a:rPr lang="ru-RU" sz="5400" b="1" dirty="0" smtClean="0"/>
              <a:t>: </a:t>
            </a:r>
          </a:p>
          <a:p>
            <a:pPr algn="ctr"/>
            <a:r>
              <a:rPr lang="ru-RU" sz="5400" dirty="0" err="1" smtClean="0"/>
              <a:t>Кеңес</a:t>
            </a:r>
            <a:r>
              <a:rPr lang="ru-RU" sz="5400" dirty="0" smtClean="0"/>
              <a:t> </a:t>
            </a:r>
            <a:r>
              <a:rPr lang="ru-RU" sz="5400" dirty="0" err="1" smtClean="0"/>
              <a:t>рублі</a:t>
            </a:r>
            <a:endParaRPr lang="ru-RU" sz="5400" b="1" dirty="0"/>
          </a:p>
        </p:txBody>
      </p:sp>
      <p:pic>
        <p:nvPicPr>
          <p:cNvPr id="5" name="Рисунок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784" y="5867188"/>
            <a:ext cx="2112715" cy="15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355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49569" y="2771829"/>
            <a:ext cx="889781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/>
              <a:t>Қазақстан</a:t>
            </a:r>
            <a:r>
              <a:rPr lang="ru-RU" sz="5400" b="1" dirty="0"/>
              <a:t> </a:t>
            </a:r>
            <a:r>
              <a:rPr lang="ru-RU" sz="5400" b="1" dirty="0" err="1"/>
              <a:t>Республикасының</a:t>
            </a:r>
            <a:r>
              <a:rPr lang="ru-RU" sz="5400" b="1" dirty="0"/>
              <a:t> </a:t>
            </a:r>
            <a:r>
              <a:rPr lang="ru-RU" sz="5400" b="1" dirty="0" err="1"/>
              <a:t>ұлттық</a:t>
            </a:r>
            <a:r>
              <a:rPr lang="ru-RU" sz="5400" b="1" dirty="0"/>
              <a:t> </a:t>
            </a:r>
            <a:r>
              <a:rPr lang="ru-RU" sz="5400" b="1" dirty="0" err="1"/>
              <a:t>валютасы</a:t>
            </a:r>
            <a:r>
              <a:rPr lang="ru-RU" sz="5400" b="1" dirty="0"/>
              <a:t> "</a:t>
            </a:r>
            <a:r>
              <a:rPr lang="ru-RU" sz="5400" b="1" dirty="0" err="1"/>
              <a:t>теңге</a:t>
            </a:r>
            <a:r>
              <a:rPr lang="ru-RU" sz="5400" b="1" dirty="0"/>
              <a:t>" </a:t>
            </a:r>
            <a:r>
              <a:rPr lang="ru-RU" sz="5400" b="1" dirty="0" err="1"/>
              <a:t>алғаш</a:t>
            </a:r>
            <a:r>
              <a:rPr lang="ru-RU" sz="5400" b="1" dirty="0"/>
              <a:t> </a:t>
            </a:r>
            <a:r>
              <a:rPr lang="ru-RU" sz="5400" b="1" dirty="0" err="1"/>
              <a:t>рет</a:t>
            </a:r>
            <a:r>
              <a:rPr lang="ru-RU" sz="5400" b="1" dirty="0"/>
              <a:t> </a:t>
            </a:r>
            <a:r>
              <a:rPr lang="ru-RU" sz="5400" b="1" dirty="0" err="1"/>
              <a:t>қай</a:t>
            </a:r>
            <a:r>
              <a:rPr lang="ru-RU" sz="5400" b="1" dirty="0"/>
              <a:t> </a:t>
            </a:r>
            <a:r>
              <a:rPr lang="ru-RU" sz="5400" b="1" dirty="0" err="1"/>
              <a:t>жылдары</a:t>
            </a:r>
            <a:r>
              <a:rPr lang="ru-RU" sz="5400" b="1" dirty="0"/>
              <a:t> </a:t>
            </a:r>
            <a:r>
              <a:rPr lang="ru-RU" sz="5400" b="1" dirty="0" err="1"/>
              <a:t>айналымға</a:t>
            </a:r>
            <a:r>
              <a:rPr lang="ru-RU" sz="5400" b="1" dirty="0"/>
              <a:t> </a:t>
            </a:r>
            <a:r>
              <a:rPr lang="ru-RU" sz="5400" b="1" dirty="0" err="1"/>
              <a:t>түсті</a:t>
            </a:r>
            <a:r>
              <a:rPr lang="ru-RU" sz="54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92430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54268" y="3154335"/>
            <a:ext cx="95308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 smtClean="0"/>
              <a:t>Жауабы</a:t>
            </a:r>
            <a:r>
              <a:rPr lang="ru-RU" sz="5400" b="1" dirty="0" smtClean="0"/>
              <a:t>: </a:t>
            </a:r>
          </a:p>
          <a:p>
            <a:pPr algn="ctr"/>
            <a:r>
              <a:rPr lang="ru-RU" sz="5400" dirty="0"/>
              <a:t>1993 </a:t>
            </a:r>
            <a:r>
              <a:rPr lang="ru-RU" sz="5400" dirty="0" err="1"/>
              <a:t>жылы</a:t>
            </a:r>
            <a:r>
              <a:rPr lang="ru-RU" sz="5400" dirty="0"/>
              <a:t> 15 </a:t>
            </a:r>
            <a:r>
              <a:rPr lang="ru-RU" sz="5400" dirty="0" err="1"/>
              <a:t>қарашада</a:t>
            </a:r>
            <a:endParaRPr lang="ru-RU" sz="5400" b="1" dirty="0"/>
          </a:p>
        </p:txBody>
      </p:sp>
      <p:pic>
        <p:nvPicPr>
          <p:cNvPr id="5" name="Рисунок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784" y="5867188"/>
            <a:ext cx="2112715" cy="15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347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49569" y="2771829"/>
            <a:ext cx="889781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/>
              <a:t>Қазақстанның</a:t>
            </a:r>
            <a:r>
              <a:rPr lang="ru-RU" sz="5400" b="1" dirty="0"/>
              <a:t> </a:t>
            </a:r>
            <a:r>
              <a:rPr lang="ru-RU" sz="5400" b="1" dirty="0" err="1"/>
              <a:t>Тәуелсіздік</a:t>
            </a:r>
            <a:r>
              <a:rPr lang="ru-RU" sz="5400" b="1" dirty="0"/>
              <a:t> </a:t>
            </a:r>
            <a:r>
              <a:rPr lang="ru-RU" sz="5400" b="1" dirty="0" err="1"/>
              <a:t>алғаннан</a:t>
            </a:r>
            <a:r>
              <a:rPr lang="ru-RU" sz="5400" b="1" dirty="0"/>
              <a:t> </a:t>
            </a:r>
            <a:r>
              <a:rPr lang="ru-RU" sz="5400" b="1" dirty="0" err="1"/>
              <a:t>кейін</a:t>
            </a:r>
            <a:r>
              <a:rPr lang="ru-RU" sz="5400" b="1" dirty="0"/>
              <a:t> </a:t>
            </a:r>
            <a:r>
              <a:rPr lang="ru-RU" sz="5400" b="1" dirty="0" err="1"/>
              <a:t>бірінші</a:t>
            </a:r>
            <a:r>
              <a:rPr lang="ru-RU" sz="5400" b="1" dirty="0"/>
              <a:t> </a:t>
            </a:r>
            <a:r>
              <a:rPr lang="ru-RU" sz="5400" b="1" dirty="0" err="1"/>
              <a:t>рет</a:t>
            </a:r>
            <a:r>
              <a:rPr lang="ru-RU" sz="5400" b="1" dirty="0"/>
              <a:t> </a:t>
            </a:r>
            <a:r>
              <a:rPr lang="ru-RU" sz="5400" b="1" dirty="0" err="1"/>
              <a:t>қандай</a:t>
            </a:r>
            <a:r>
              <a:rPr lang="ru-RU" sz="5400" b="1" dirty="0"/>
              <a:t> </a:t>
            </a:r>
            <a:r>
              <a:rPr lang="ru-RU" sz="5400" b="1" dirty="0" err="1" smtClean="0"/>
              <a:t>мемлекетпен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қарым-қатынас</a:t>
            </a:r>
            <a:r>
              <a:rPr lang="ru-RU" sz="5400" b="1" dirty="0" smtClean="0"/>
              <a:t> </a:t>
            </a:r>
            <a:r>
              <a:rPr lang="ru-RU" sz="5400" b="1" dirty="0" err="1"/>
              <a:t>орнатты</a:t>
            </a:r>
            <a:r>
              <a:rPr lang="ru-RU" sz="5400" b="1" dirty="0" smtClean="0"/>
              <a:t>?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3065800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54268" y="3154335"/>
            <a:ext cx="95308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 smtClean="0"/>
              <a:t>Жауабы</a:t>
            </a:r>
            <a:r>
              <a:rPr lang="ru-RU" sz="5400" b="1" dirty="0" smtClean="0"/>
              <a:t>: </a:t>
            </a:r>
          </a:p>
          <a:p>
            <a:pPr algn="ctr"/>
            <a:r>
              <a:rPr lang="ru-RU" sz="5400" dirty="0" err="1" smtClean="0"/>
              <a:t>Ресей</a:t>
            </a:r>
            <a:r>
              <a:rPr lang="ru-RU" sz="5400" dirty="0" smtClean="0"/>
              <a:t> </a:t>
            </a:r>
            <a:r>
              <a:rPr lang="ru-RU" sz="5400" dirty="0" err="1" smtClean="0"/>
              <a:t>Федерациясы</a:t>
            </a:r>
            <a:endParaRPr lang="ru-RU" sz="5400" b="1" dirty="0"/>
          </a:p>
        </p:txBody>
      </p:sp>
      <p:pic>
        <p:nvPicPr>
          <p:cNvPr id="5" name="Рисунок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784" y="5867188"/>
            <a:ext cx="2112715" cy="15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9225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49569" y="2771829"/>
            <a:ext cx="889781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/>
              <a:t>Қазақстан</a:t>
            </a:r>
            <a:r>
              <a:rPr lang="ru-RU" sz="5400" b="1" dirty="0"/>
              <a:t> </a:t>
            </a:r>
            <a:r>
              <a:rPr lang="ru-RU" sz="5400" b="1" dirty="0" err="1"/>
              <a:t>Республикасының</a:t>
            </a:r>
            <a:r>
              <a:rPr lang="ru-RU" sz="5400" b="1" dirty="0"/>
              <a:t> </a:t>
            </a:r>
            <a:r>
              <a:rPr lang="ru-RU" sz="5400" b="1" dirty="0" err="1"/>
              <a:t>Тәуелсіздік</a:t>
            </a:r>
            <a:r>
              <a:rPr lang="ru-RU" sz="5400" b="1" dirty="0"/>
              <a:t> </a:t>
            </a:r>
            <a:r>
              <a:rPr lang="ru-RU" sz="5400" b="1" dirty="0" err="1"/>
              <a:t>алған</a:t>
            </a:r>
            <a:r>
              <a:rPr lang="ru-RU" sz="5400" b="1" dirty="0"/>
              <a:t> </a:t>
            </a:r>
            <a:r>
              <a:rPr lang="ru-RU" sz="5400" b="1" dirty="0" err="1"/>
              <a:t>жылы</a:t>
            </a:r>
            <a:r>
              <a:rPr lang="ru-RU" sz="5400" b="1" dirty="0"/>
              <a:t> </a:t>
            </a:r>
            <a:r>
              <a:rPr lang="ru-RU" sz="5400" b="1" dirty="0" err="1"/>
              <a:t>мемлекет</a:t>
            </a:r>
            <a:r>
              <a:rPr lang="ru-RU" sz="5400" b="1" dirty="0"/>
              <a:t> </a:t>
            </a:r>
            <a:r>
              <a:rPr lang="ru-RU" sz="5400" b="1" dirty="0" err="1"/>
              <a:t>үшін</a:t>
            </a:r>
            <a:r>
              <a:rPr lang="ru-RU" sz="5400" b="1" dirty="0"/>
              <a:t> </a:t>
            </a:r>
            <a:r>
              <a:rPr lang="ru-RU" sz="5400" b="1" dirty="0" err="1"/>
              <a:t>қандай</a:t>
            </a:r>
            <a:r>
              <a:rPr lang="ru-RU" sz="5400" b="1" dirty="0"/>
              <a:t> </a:t>
            </a:r>
            <a:r>
              <a:rPr lang="ru-RU" sz="5400" b="1" dirty="0" err="1"/>
              <a:t>негізгі</a:t>
            </a:r>
            <a:r>
              <a:rPr lang="ru-RU" sz="5400" b="1" dirty="0"/>
              <a:t> </a:t>
            </a:r>
            <a:r>
              <a:rPr lang="ru-RU" sz="5400" b="1" dirty="0" err="1"/>
              <a:t>өзгерістер</a:t>
            </a:r>
            <a:r>
              <a:rPr lang="ru-RU" sz="5400" b="1" dirty="0"/>
              <a:t> </a:t>
            </a:r>
            <a:r>
              <a:rPr lang="ru-RU" sz="5400" b="1" dirty="0" err="1"/>
              <a:t>орын</a:t>
            </a:r>
            <a:r>
              <a:rPr lang="ru-RU" sz="5400" b="1" dirty="0"/>
              <a:t> </a:t>
            </a:r>
            <a:r>
              <a:rPr lang="ru-RU" sz="5400" b="1" dirty="0" err="1"/>
              <a:t>алды</a:t>
            </a:r>
            <a:r>
              <a:rPr lang="ru-RU" sz="5400" b="1" dirty="0" smtClean="0"/>
              <a:t>?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17871687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55355" y="2556459"/>
            <a:ext cx="953086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err="1" smtClean="0"/>
              <a:t>Жауабы</a:t>
            </a:r>
            <a:r>
              <a:rPr lang="ru-RU" sz="4800" b="1" dirty="0" smtClean="0"/>
              <a:t>: </a:t>
            </a:r>
          </a:p>
          <a:p>
            <a:pPr algn="ctr"/>
            <a:r>
              <a:rPr lang="ru-RU" sz="4800" dirty="0" err="1"/>
              <a:t>Мемлекет</a:t>
            </a:r>
            <a:r>
              <a:rPr lang="ru-RU" sz="4800" dirty="0"/>
              <a:t> </a:t>
            </a:r>
            <a:r>
              <a:rPr lang="ru-RU" sz="4800" dirty="0" err="1"/>
              <a:t>басқару</a:t>
            </a:r>
            <a:r>
              <a:rPr lang="ru-RU" sz="4800" dirty="0"/>
              <a:t> </a:t>
            </a:r>
            <a:r>
              <a:rPr lang="ru-RU" sz="4800" dirty="0" err="1"/>
              <a:t>жүйесі</a:t>
            </a:r>
            <a:r>
              <a:rPr lang="ru-RU" sz="4800" dirty="0"/>
              <a:t> </a:t>
            </a:r>
            <a:r>
              <a:rPr lang="ru-RU" sz="4800" dirty="0" err="1"/>
              <a:t>өзгеріп</a:t>
            </a:r>
            <a:r>
              <a:rPr lang="ru-RU" sz="4800" dirty="0"/>
              <a:t>, </a:t>
            </a:r>
            <a:r>
              <a:rPr lang="ru-RU" sz="4800" dirty="0" err="1"/>
              <a:t>жаңа</a:t>
            </a:r>
            <a:r>
              <a:rPr lang="ru-RU" sz="4800" dirty="0"/>
              <a:t> </a:t>
            </a:r>
            <a:r>
              <a:rPr lang="ru-RU" sz="4800" dirty="0" err="1"/>
              <a:t>ұлттық</a:t>
            </a:r>
            <a:r>
              <a:rPr lang="ru-RU" sz="4800" dirty="0"/>
              <a:t> валюта – </a:t>
            </a:r>
            <a:r>
              <a:rPr lang="ru-RU" sz="4800" dirty="0" err="1"/>
              <a:t>теңге</a:t>
            </a:r>
            <a:r>
              <a:rPr lang="ru-RU" sz="4800" dirty="0"/>
              <a:t> </a:t>
            </a:r>
            <a:r>
              <a:rPr lang="ru-RU" sz="4800" dirty="0" err="1"/>
              <a:t>енгізілді</a:t>
            </a:r>
            <a:r>
              <a:rPr lang="ru-RU" sz="4800" dirty="0"/>
              <a:t>, </a:t>
            </a:r>
            <a:r>
              <a:rPr lang="ru-RU" sz="4800" dirty="0" err="1"/>
              <a:t>елдің</a:t>
            </a:r>
            <a:r>
              <a:rPr lang="ru-RU" sz="4800" dirty="0"/>
              <a:t> </a:t>
            </a:r>
            <a:r>
              <a:rPr lang="ru-RU" sz="4800" dirty="0" err="1"/>
              <a:t>экономикасы</a:t>
            </a:r>
            <a:r>
              <a:rPr lang="ru-RU" sz="4800" dirty="0"/>
              <a:t> мен </a:t>
            </a:r>
            <a:r>
              <a:rPr lang="ru-RU" sz="4800" dirty="0" err="1"/>
              <a:t>саяси</a:t>
            </a:r>
            <a:r>
              <a:rPr lang="ru-RU" sz="4800" dirty="0"/>
              <a:t> </a:t>
            </a:r>
            <a:r>
              <a:rPr lang="ru-RU" sz="4800" dirty="0" err="1"/>
              <a:t>жүйесінде</a:t>
            </a:r>
            <a:r>
              <a:rPr lang="ru-RU" sz="4800" dirty="0"/>
              <a:t> </a:t>
            </a:r>
            <a:r>
              <a:rPr lang="ru-RU" sz="4800" dirty="0" err="1"/>
              <a:t>үлкен</a:t>
            </a:r>
            <a:r>
              <a:rPr lang="ru-RU" sz="4800" dirty="0"/>
              <a:t> </a:t>
            </a:r>
            <a:r>
              <a:rPr lang="ru-RU" sz="4800" dirty="0" err="1"/>
              <a:t>реформалар</a:t>
            </a:r>
            <a:r>
              <a:rPr lang="ru-RU" sz="4800" dirty="0"/>
              <a:t> </a:t>
            </a:r>
            <a:r>
              <a:rPr lang="ru-RU" sz="4800" dirty="0" err="1"/>
              <a:t>басталды</a:t>
            </a:r>
            <a:r>
              <a:rPr lang="ru-RU" sz="4800" dirty="0"/>
              <a:t>.</a:t>
            </a:r>
            <a:endParaRPr lang="ru-RU" sz="4800" b="1" dirty="0"/>
          </a:p>
        </p:txBody>
      </p:sp>
      <p:pic>
        <p:nvPicPr>
          <p:cNvPr id="5" name="Рисунок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784" y="5867188"/>
            <a:ext cx="2112715" cy="15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898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67154" y="3088352"/>
            <a:ext cx="889781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/>
              <a:t>Қазақстанның</a:t>
            </a:r>
            <a:r>
              <a:rPr lang="ru-RU" sz="5400" b="1" dirty="0"/>
              <a:t> </a:t>
            </a:r>
            <a:r>
              <a:rPr lang="ru-RU" sz="5400" b="1" dirty="0" err="1"/>
              <a:t>Тәуелсіздік</a:t>
            </a:r>
            <a:r>
              <a:rPr lang="ru-RU" sz="5400" b="1" dirty="0"/>
              <a:t> </a:t>
            </a:r>
            <a:r>
              <a:rPr lang="ru-RU" sz="5400" b="1" dirty="0" err="1"/>
              <a:t>алған</a:t>
            </a:r>
            <a:r>
              <a:rPr lang="ru-RU" sz="5400" b="1" dirty="0"/>
              <a:t> </a:t>
            </a:r>
            <a:r>
              <a:rPr lang="ru-RU" sz="5400" b="1" dirty="0" err="1"/>
              <a:t>күні</a:t>
            </a:r>
            <a:r>
              <a:rPr lang="ru-RU" sz="5400" b="1" dirty="0"/>
              <a:t> </a:t>
            </a:r>
            <a:r>
              <a:rPr lang="ru-RU" sz="5400" b="1" dirty="0" err="1"/>
              <a:t>қай</a:t>
            </a:r>
            <a:r>
              <a:rPr lang="ru-RU" sz="5400" b="1" dirty="0"/>
              <a:t> </a:t>
            </a:r>
            <a:r>
              <a:rPr lang="ru-RU" sz="5400" b="1" dirty="0" err="1"/>
              <a:t>жылға</a:t>
            </a:r>
            <a:r>
              <a:rPr lang="ru-RU" sz="5400" b="1" dirty="0"/>
              <a:t>, </a:t>
            </a:r>
            <a:r>
              <a:rPr lang="ru-RU" sz="5400" b="1" dirty="0" err="1"/>
              <a:t>қай</a:t>
            </a:r>
            <a:r>
              <a:rPr lang="ru-RU" sz="5400" b="1" dirty="0"/>
              <a:t> </a:t>
            </a:r>
            <a:r>
              <a:rPr lang="ru-RU" sz="5400" b="1" dirty="0" err="1"/>
              <a:t>айға</a:t>
            </a:r>
            <a:r>
              <a:rPr lang="ru-RU" sz="5400" b="1" dirty="0"/>
              <a:t>, </a:t>
            </a:r>
            <a:r>
              <a:rPr lang="ru-RU" sz="5400" b="1" dirty="0" err="1"/>
              <a:t>қай</a:t>
            </a:r>
            <a:r>
              <a:rPr lang="ru-RU" sz="5400" b="1" dirty="0"/>
              <a:t> </a:t>
            </a:r>
            <a:r>
              <a:rPr lang="ru-RU" sz="5400" b="1" dirty="0" err="1"/>
              <a:t>күнге</a:t>
            </a:r>
            <a:r>
              <a:rPr lang="ru-RU" sz="5400" b="1" dirty="0"/>
              <a:t> </a:t>
            </a:r>
            <a:r>
              <a:rPr lang="ru-RU" sz="5400" b="1" dirty="0" err="1"/>
              <a:t>сәйкес</a:t>
            </a:r>
            <a:r>
              <a:rPr lang="ru-RU" sz="5400" b="1" dirty="0"/>
              <a:t> </a:t>
            </a:r>
            <a:r>
              <a:rPr lang="ru-RU" sz="5400" b="1" dirty="0" err="1"/>
              <a:t>келеді</a:t>
            </a:r>
            <a:r>
              <a:rPr lang="ru-RU" sz="5400" b="1" dirty="0" smtClean="0"/>
              <a:t>?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6360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555873" y="3154335"/>
            <a:ext cx="8101385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err="1" smtClean="0"/>
              <a:t>Жауабы</a:t>
            </a:r>
            <a:r>
              <a:rPr lang="ru-RU" sz="5400" b="1" dirty="0" smtClean="0"/>
              <a:t>: </a:t>
            </a:r>
          </a:p>
          <a:p>
            <a:pPr algn="ctr"/>
            <a:r>
              <a:rPr lang="ru-RU" sz="5400" b="1" dirty="0" smtClean="0"/>
              <a:t>1991 </a:t>
            </a:r>
            <a:r>
              <a:rPr lang="ru-RU" sz="5400" b="1" dirty="0" err="1"/>
              <a:t>жылғы</a:t>
            </a:r>
            <a:r>
              <a:rPr lang="ru-RU" sz="5400" b="1" dirty="0"/>
              <a:t> 16 </a:t>
            </a:r>
            <a:r>
              <a:rPr lang="ru-RU" sz="5400" b="1" dirty="0" err="1" smtClean="0"/>
              <a:t>желтоқсан</a:t>
            </a:r>
            <a:endParaRPr lang="ru-RU" sz="5400" b="1" dirty="0"/>
          </a:p>
        </p:txBody>
      </p:sp>
      <p:pic>
        <p:nvPicPr>
          <p:cNvPr id="5" name="Рисунок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784" y="5867188"/>
            <a:ext cx="2112715" cy="15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61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67154" y="3088352"/>
            <a:ext cx="889781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/>
              <a:t>Қазақстан</a:t>
            </a:r>
            <a:r>
              <a:rPr lang="ru-RU" sz="5400" b="1" dirty="0"/>
              <a:t> </a:t>
            </a:r>
            <a:r>
              <a:rPr lang="ru-RU" sz="5400" b="1" dirty="0" err="1"/>
              <a:t>Республикасының</a:t>
            </a:r>
            <a:r>
              <a:rPr lang="ru-RU" sz="5400" b="1" dirty="0"/>
              <a:t> </a:t>
            </a:r>
            <a:r>
              <a:rPr lang="ru-RU" sz="5400" b="1" dirty="0" err="1"/>
              <a:t>Тәуелсіздігін</a:t>
            </a:r>
            <a:r>
              <a:rPr lang="ru-RU" sz="5400" b="1" dirty="0"/>
              <a:t> </a:t>
            </a:r>
            <a:r>
              <a:rPr lang="ru-RU" sz="5400" b="1" dirty="0" err="1"/>
              <a:t>жариялаған</a:t>
            </a:r>
            <a:r>
              <a:rPr lang="ru-RU" sz="5400" b="1" dirty="0"/>
              <a:t> </a:t>
            </a:r>
            <a:r>
              <a:rPr lang="ru-RU" sz="5400" b="1" dirty="0" err="1"/>
              <a:t>алғашқы</a:t>
            </a:r>
            <a:r>
              <a:rPr lang="ru-RU" sz="5400" b="1" dirty="0"/>
              <a:t> </a:t>
            </a:r>
            <a:r>
              <a:rPr lang="ru-RU" sz="5400" b="1" dirty="0" err="1"/>
              <a:t>құжат</a:t>
            </a:r>
            <a:r>
              <a:rPr lang="ru-RU" sz="5400" b="1" dirty="0"/>
              <a:t> не </a:t>
            </a:r>
            <a:r>
              <a:rPr lang="ru-RU" sz="5400" b="1" dirty="0" err="1"/>
              <a:t>деп</a:t>
            </a:r>
            <a:r>
              <a:rPr lang="ru-RU" sz="5400" b="1" dirty="0"/>
              <a:t> </a:t>
            </a:r>
            <a:r>
              <a:rPr lang="ru-RU" sz="5400" b="1" dirty="0" err="1"/>
              <a:t>аталады</a:t>
            </a:r>
            <a:r>
              <a:rPr lang="ru-RU" sz="54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3364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54268" y="3154335"/>
            <a:ext cx="953086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 smtClean="0"/>
              <a:t>Жауабы</a:t>
            </a:r>
            <a:r>
              <a:rPr lang="ru-RU" sz="5400" b="1" dirty="0" smtClean="0"/>
              <a:t>: </a:t>
            </a:r>
          </a:p>
          <a:p>
            <a:pPr algn="ctr"/>
            <a:r>
              <a:rPr lang="ru-RU" sz="5400" dirty="0" err="1"/>
              <a:t>Қазақстан</a:t>
            </a:r>
            <a:r>
              <a:rPr lang="ru-RU" sz="5400" dirty="0"/>
              <a:t> </a:t>
            </a:r>
            <a:r>
              <a:rPr lang="ru-RU" sz="5400" dirty="0" err="1"/>
              <a:t>Республикасының</a:t>
            </a:r>
            <a:r>
              <a:rPr lang="ru-RU" sz="5400" dirty="0"/>
              <a:t> </a:t>
            </a:r>
            <a:r>
              <a:rPr lang="ru-RU" sz="5400" dirty="0" err="1"/>
              <a:t>Тәуелсіздігі</a:t>
            </a:r>
            <a:r>
              <a:rPr lang="ru-RU" sz="5400" dirty="0"/>
              <a:t> </a:t>
            </a:r>
            <a:r>
              <a:rPr lang="ru-RU" sz="5400" dirty="0" err="1"/>
              <a:t>туралы</a:t>
            </a:r>
            <a:r>
              <a:rPr lang="ru-RU" sz="5400" dirty="0"/>
              <a:t> </a:t>
            </a:r>
            <a:r>
              <a:rPr lang="ru-RU" sz="5400" dirty="0" err="1" smtClean="0"/>
              <a:t>заң</a:t>
            </a:r>
            <a:endParaRPr lang="ru-RU" sz="5400" b="1" dirty="0"/>
          </a:p>
        </p:txBody>
      </p:sp>
      <p:pic>
        <p:nvPicPr>
          <p:cNvPr id="5" name="Рисунок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784" y="5867188"/>
            <a:ext cx="2112715" cy="15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14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67154" y="3088352"/>
            <a:ext cx="889781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/>
              <a:t>Қазақстан</a:t>
            </a:r>
            <a:r>
              <a:rPr lang="ru-RU" sz="5400" b="1" dirty="0"/>
              <a:t> </a:t>
            </a:r>
            <a:r>
              <a:rPr lang="ru-RU" sz="5400" b="1" dirty="0" err="1"/>
              <a:t>Республикасының</a:t>
            </a:r>
            <a:r>
              <a:rPr lang="ru-RU" sz="5400" b="1" dirty="0"/>
              <a:t> </a:t>
            </a:r>
            <a:r>
              <a:rPr lang="ru-RU" sz="5400" b="1" dirty="0" err="1"/>
              <a:t>Тәуелсіздік</a:t>
            </a:r>
            <a:r>
              <a:rPr lang="ru-RU" sz="5400" b="1" dirty="0"/>
              <a:t> </a:t>
            </a:r>
            <a:r>
              <a:rPr lang="ru-RU" sz="5400" b="1" dirty="0" err="1"/>
              <a:t>күнін</a:t>
            </a:r>
            <a:r>
              <a:rPr lang="ru-RU" sz="5400" b="1" dirty="0"/>
              <a:t> </a:t>
            </a:r>
            <a:r>
              <a:rPr lang="ru-RU" sz="5400" b="1" dirty="0" err="1"/>
              <a:t>ресми</a:t>
            </a:r>
            <a:r>
              <a:rPr lang="ru-RU" sz="5400" b="1" dirty="0"/>
              <a:t> </a:t>
            </a:r>
            <a:r>
              <a:rPr lang="ru-RU" sz="5400" b="1" dirty="0" err="1"/>
              <a:t>түрде</a:t>
            </a:r>
            <a:r>
              <a:rPr lang="ru-RU" sz="5400" b="1" dirty="0"/>
              <a:t> </a:t>
            </a:r>
            <a:r>
              <a:rPr lang="ru-RU" sz="5400" b="1" dirty="0" err="1"/>
              <a:t>тойлау</a:t>
            </a:r>
            <a:r>
              <a:rPr lang="ru-RU" sz="5400" b="1" dirty="0"/>
              <a:t> </a:t>
            </a:r>
            <a:r>
              <a:rPr lang="ru-RU" sz="5400" b="1" dirty="0" err="1"/>
              <a:t>басталған</a:t>
            </a:r>
            <a:r>
              <a:rPr lang="ru-RU" sz="5400" b="1" dirty="0"/>
              <a:t> </a:t>
            </a:r>
            <a:r>
              <a:rPr lang="ru-RU" sz="5400" b="1" dirty="0" err="1"/>
              <a:t>жылы</a:t>
            </a:r>
            <a:r>
              <a:rPr lang="ru-RU" sz="5400" b="1" dirty="0"/>
              <a:t> </a:t>
            </a:r>
            <a:r>
              <a:rPr lang="ru-RU" sz="5400" b="1" dirty="0" err="1"/>
              <a:t>қай</a:t>
            </a:r>
            <a:r>
              <a:rPr lang="ru-RU" sz="5400" b="1" dirty="0"/>
              <a:t> </a:t>
            </a:r>
            <a:r>
              <a:rPr lang="ru-RU" sz="5400" b="1" dirty="0" err="1"/>
              <a:t>жыл</a:t>
            </a:r>
            <a:r>
              <a:rPr lang="ru-RU" sz="54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1444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54268" y="3154335"/>
            <a:ext cx="95308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 smtClean="0"/>
              <a:t>Жауабы</a:t>
            </a:r>
            <a:r>
              <a:rPr lang="ru-RU" sz="5400" b="1" dirty="0" smtClean="0"/>
              <a:t>: </a:t>
            </a:r>
          </a:p>
          <a:p>
            <a:pPr algn="ctr"/>
            <a:r>
              <a:rPr lang="ru-RU" sz="5400" dirty="0" smtClean="0"/>
              <a:t>1992 </a:t>
            </a:r>
            <a:r>
              <a:rPr lang="ru-RU" sz="5400" dirty="0" err="1" smtClean="0"/>
              <a:t>жыл</a:t>
            </a:r>
            <a:endParaRPr lang="ru-RU" sz="5400" b="1" dirty="0"/>
          </a:p>
        </p:txBody>
      </p:sp>
      <p:pic>
        <p:nvPicPr>
          <p:cNvPr id="5" name="Рисунок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784" y="5867188"/>
            <a:ext cx="2112715" cy="15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799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49569" y="2771829"/>
            <a:ext cx="889781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/>
              <a:t>Қазақстан</a:t>
            </a:r>
            <a:r>
              <a:rPr lang="ru-RU" sz="5400" b="1" dirty="0"/>
              <a:t> </a:t>
            </a:r>
            <a:r>
              <a:rPr lang="ru-RU" sz="5400" b="1" dirty="0" err="1"/>
              <a:t>Республикасы</a:t>
            </a:r>
            <a:r>
              <a:rPr lang="ru-RU" sz="5400" b="1" dirty="0"/>
              <a:t> </a:t>
            </a:r>
            <a:r>
              <a:rPr lang="ru-RU" sz="5400" b="1" dirty="0" err="1"/>
              <a:t>Тәуелсіздігін</a:t>
            </a:r>
            <a:r>
              <a:rPr lang="ru-RU" sz="5400" b="1" dirty="0"/>
              <a:t> </a:t>
            </a:r>
            <a:r>
              <a:rPr lang="ru-RU" sz="5400" b="1" dirty="0" err="1"/>
              <a:t>алғаннан</a:t>
            </a:r>
            <a:r>
              <a:rPr lang="ru-RU" sz="5400" b="1" dirty="0"/>
              <a:t> </a:t>
            </a:r>
            <a:r>
              <a:rPr lang="ru-RU" sz="5400" b="1" dirty="0" err="1"/>
              <a:t>кейін</a:t>
            </a:r>
            <a:r>
              <a:rPr lang="ru-RU" sz="5400" b="1" dirty="0"/>
              <a:t> </a:t>
            </a:r>
            <a:r>
              <a:rPr lang="ru-RU" sz="5400" b="1" dirty="0" err="1"/>
              <a:t>қандай</a:t>
            </a:r>
            <a:r>
              <a:rPr lang="ru-RU" sz="5400" b="1" dirty="0"/>
              <a:t> </a:t>
            </a:r>
            <a:r>
              <a:rPr lang="ru-RU" sz="5400" b="1" dirty="0" err="1"/>
              <a:t>алғашқы</a:t>
            </a:r>
            <a:r>
              <a:rPr lang="ru-RU" sz="5400" b="1" dirty="0"/>
              <a:t> </a:t>
            </a:r>
            <a:r>
              <a:rPr lang="ru-RU" sz="5400" b="1" dirty="0" err="1"/>
              <a:t>халықаралық</a:t>
            </a:r>
            <a:r>
              <a:rPr lang="ru-RU" sz="5400" b="1" dirty="0"/>
              <a:t> </a:t>
            </a:r>
            <a:r>
              <a:rPr lang="ru-RU" sz="5400" b="1" dirty="0" err="1"/>
              <a:t>ұйымға</a:t>
            </a:r>
            <a:r>
              <a:rPr lang="ru-RU" sz="5400" b="1" dirty="0"/>
              <a:t> </a:t>
            </a:r>
            <a:r>
              <a:rPr lang="ru-RU" sz="5400" b="1" dirty="0" err="1"/>
              <a:t>мүше</a:t>
            </a:r>
            <a:r>
              <a:rPr lang="ru-RU" sz="5400" b="1" dirty="0"/>
              <a:t> </a:t>
            </a:r>
            <a:r>
              <a:rPr lang="ru-RU" sz="5400" b="1" dirty="0" err="1"/>
              <a:t>болды</a:t>
            </a:r>
            <a:r>
              <a:rPr lang="ru-RU" sz="54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72514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CCFFFF"/>
            </a:gs>
            <a:gs pos="63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" t="2317" r="3007" b="32138"/>
          <a:stretch/>
        </p:blipFill>
        <p:spPr>
          <a:xfrm>
            <a:off x="2174" y="0"/>
            <a:ext cx="10437226" cy="295421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54268" y="3154335"/>
            <a:ext cx="95308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 smtClean="0"/>
              <a:t>Жауабы</a:t>
            </a:r>
            <a:r>
              <a:rPr lang="ru-RU" sz="5400" b="1" dirty="0" smtClean="0"/>
              <a:t>: </a:t>
            </a:r>
          </a:p>
          <a:p>
            <a:pPr algn="ctr"/>
            <a:r>
              <a:rPr lang="ru-RU" sz="5400" dirty="0" err="1"/>
              <a:t>Біріккен</a:t>
            </a:r>
            <a:r>
              <a:rPr lang="ru-RU" sz="5400" dirty="0"/>
              <a:t> </a:t>
            </a:r>
            <a:r>
              <a:rPr lang="ru-RU" sz="5400" dirty="0" err="1"/>
              <a:t>Ұлттар</a:t>
            </a:r>
            <a:r>
              <a:rPr lang="ru-RU" sz="5400" dirty="0"/>
              <a:t> </a:t>
            </a:r>
            <a:r>
              <a:rPr lang="ru-RU" sz="5400" dirty="0" err="1"/>
              <a:t>Ұйымы</a:t>
            </a:r>
            <a:r>
              <a:rPr lang="ru-RU" sz="5400" dirty="0"/>
              <a:t> (БҰҰ)</a:t>
            </a:r>
            <a:endParaRPr lang="ru-RU" sz="5400" b="1" dirty="0"/>
          </a:p>
        </p:txBody>
      </p:sp>
      <p:pic>
        <p:nvPicPr>
          <p:cNvPr id="5" name="Рисунок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784" y="5867188"/>
            <a:ext cx="2112715" cy="15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5553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4633</TotalTime>
  <Words>169</Words>
  <Application>Microsoft Office PowerPoint</Application>
  <PresentationFormat>Произвольный</PresentationFormat>
  <Paragraphs>32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Windows User</cp:lastModifiedBy>
  <cp:revision>282</cp:revision>
  <cp:lastPrinted>2024-11-25T09:33:36Z</cp:lastPrinted>
  <dcterms:created xsi:type="dcterms:W3CDTF">2023-08-24T12:56:14Z</dcterms:created>
  <dcterms:modified xsi:type="dcterms:W3CDTF">2024-12-06T05:55:04Z</dcterms:modified>
</cp:coreProperties>
</file>