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6" name="Title 15"/>
          <p:cNvSpPr>
            <a:spLocks noGrp="1"/>
          </p:cNvSpPr>
          <p:nvPr>
            <p:ph type="title"/>
          </p:nvPr>
        </p:nvSpPr>
        <p:spPr>
          <a:xfrm>
            <a:off x="2438400" y="1447800"/>
            <a:ext cx="3962400" cy="2133600"/>
          </a:xfrm>
        </p:spPr>
        <p:txBody>
          <a:bodyPr anchor="b"/>
          <a:lstStyle/>
          <a:p>
            <a:r>
              <a:rPr lang="ru-RU" smtClean="0"/>
              <a:t>Образец заголовка</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B4C71EC6-210F-42DE-9C53-41977AD35B3D}" type="datetimeFigureOut">
              <a:rPr lang="ru-RU" smtClean="0"/>
              <a:t>06.02.2025</a:t>
            </a:fld>
            <a:endParaRPr lang="ru-RU"/>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B19B0651-EE4F-4900-A07F-96A6BFA9D0F0}" type="slidenum">
              <a:rPr lang="ru-RU" smtClean="0"/>
              <a:t>‹#›</a:t>
            </a:fld>
            <a:endParaRPr lang="ru-RU"/>
          </a:p>
        </p:txBody>
      </p:sp>
      <p:sp>
        <p:nvSpPr>
          <p:cNvPr id="15" name="Footer Placeholder 14"/>
          <p:cNvSpPr>
            <a:spLocks noGrp="1"/>
          </p:cNvSpPr>
          <p:nvPr>
            <p:ph type="ftr" sz="quarter" idx="12"/>
          </p:nvPr>
        </p:nvSpPr>
        <p:spPr>
          <a:xfrm>
            <a:off x="3581400" y="6296248"/>
            <a:ext cx="2820987" cy="152400"/>
          </a:xfrm>
        </p:spPr>
        <p:txBody>
          <a:bodyPr/>
          <a:lstStyle/>
          <a:p>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Date Placeholder 12"/>
          <p:cNvSpPr>
            <a:spLocks noGrp="1"/>
          </p:cNvSpPr>
          <p:nvPr>
            <p:ph type="dt" sz="half" idx="10"/>
          </p:nvPr>
        </p:nvSpPr>
        <p:spPr/>
        <p:txBody>
          <a:bodyPr/>
          <a:lstStyle/>
          <a:p>
            <a:fld id="{B4C71EC6-210F-42DE-9C53-41977AD35B3D}" type="datetimeFigureOut">
              <a:rPr lang="ru-RU" smtClean="0"/>
              <a:t>06.02.2025</a:t>
            </a:fld>
            <a:endParaRPr lang="ru-RU"/>
          </a:p>
        </p:txBody>
      </p:sp>
      <p:sp>
        <p:nvSpPr>
          <p:cNvPr id="14" name="Slide Number Placeholder 13"/>
          <p:cNvSpPr>
            <a:spLocks noGrp="1"/>
          </p:cNvSpPr>
          <p:nvPr>
            <p:ph type="sldNum" sz="quarter" idx="11"/>
          </p:nvPr>
        </p:nvSpPr>
        <p:spPr/>
        <p:txBody>
          <a:bodyPr/>
          <a:lstStyle/>
          <a:p>
            <a:fld id="{B19B0651-EE4F-4900-A07F-96A6BFA9D0F0}" type="slidenum">
              <a:rPr lang="ru-RU" smtClean="0"/>
              <a:t>‹#›</a:t>
            </a:fld>
            <a:endParaRPr lang="ru-RU"/>
          </a:p>
        </p:txBody>
      </p:sp>
      <p:sp>
        <p:nvSpPr>
          <p:cNvPr id="15" name="Footer Placeholder 14"/>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Date Placeholder 12"/>
          <p:cNvSpPr>
            <a:spLocks noGrp="1"/>
          </p:cNvSpPr>
          <p:nvPr>
            <p:ph type="dt" sz="half" idx="10"/>
          </p:nvPr>
        </p:nvSpPr>
        <p:spPr/>
        <p:txBody>
          <a:bodyPr/>
          <a:lstStyle/>
          <a:p>
            <a:fld id="{B4C71EC6-210F-42DE-9C53-41977AD35B3D}" type="datetimeFigureOut">
              <a:rPr lang="ru-RU" smtClean="0"/>
              <a:t>06.02.2025</a:t>
            </a:fld>
            <a:endParaRPr lang="ru-RU"/>
          </a:p>
        </p:txBody>
      </p:sp>
      <p:sp>
        <p:nvSpPr>
          <p:cNvPr id="14" name="Slide Number Placeholder 13"/>
          <p:cNvSpPr>
            <a:spLocks noGrp="1"/>
          </p:cNvSpPr>
          <p:nvPr>
            <p:ph type="sldNum" sz="quarter" idx="11"/>
          </p:nvPr>
        </p:nvSpPr>
        <p:spPr/>
        <p:txBody>
          <a:bodyPr/>
          <a:lstStyle/>
          <a:p>
            <a:fld id="{B19B0651-EE4F-4900-A07F-96A6BFA9D0F0}" type="slidenum">
              <a:rPr lang="ru-RU" smtClean="0"/>
              <a:t>‹#›</a:t>
            </a:fld>
            <a:endParaRPr lang="ru-RU"/>
          </a:p>
        </p:txBody>
      </p:sp>
      <p:sp>
        <p:nvSpPr>
          <p:cNvPr id="15" name="Footer Placeholder 14"/>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6" name="Title 15"/>
          <p:cNvSpPr>
            <a:spLocks noGrp="1"/>
          </p:cNvSpPr>
          <p:nvPr>
            <p:ph type="title"/>
          </p:nvPr>
        </p:nvSpPr>
        <p:spPr/>
        <p:txBody>
          <a:bodyPr/>
          <a:lstStyle/>
          <a:p>
            <a:r>
              <a:rPr lang="ru-RU" smtClean="0"/>
              <a:t>Образец заголовка</a:t>
            </a:r>
            <a:endParaRPr lang="en-US"/>
          </a:p>
        </p:txBody>
      </p:sp>
      <p:sp>
        <p:nvSpPr>
          <p:cNvPr id="10" name="Date Placeholder 9"/>
          <p:cNvSpPr>
            <a:spLocks noGrp="1"/>
          </p:cNvSpPr>
          <p:nvPr>
            <p:ph type="dt" sz="half" idx="10"/>
          </p:nvPr>
        </p:nvSpPr>
        <p:spPr/>
        <p:txBody>
          <a:bodyPr/>
          <a:lstStyle/>
          <a:p>
            <a:fld id="{B4C71EC6-210F-42DE-9C53-41977AD35B3D}" type="datetimeFigureOut">
              <a:rPr lang="ru-RU" smtClean="0"/>
              <a:t>06.02.2025</a:t>
            </a:fld>
            <a:endParaRPr lang="ru-RU"/>
          </a:p>
        </p:txBody>
      </p:sp>
      <p:sp>
        <p:nvSpPr>
          <p:cNvPr id="11" name="Slide Number Placeholder 10"/>
          <p:cNvSpPr>
            <a:spLocks noGrp="1"/>
          </p:cNvSpPr>
          <p:nvPr>
            <p:ph type="sldNum" sz="quarter" idx="11"/>
          </p:nvPr>
        </p:nvSpPr>
        <p:spPr/>
        <p:txBody>
          <a:bodyPr/>
          <a:lstStyle/>
          <a:p>
            <a:fld id="{B19B0651-EE4F-4900-A07F-96A6BFA9D0F0}" type="slidenum">
              <a:rPr lang="ru-RU" smtClean="0"/>
              <a:t>‹#›</a:t>
            </a:fld>
            <a:endParaRPr lang="ru-RU"/>
          </a:p>
        </p:txBody>
      </p:sp>
      <p:sp>
        <p:nvSpPr>
          <p:cNvPr id="12" name="Footer Placeholder 11"/>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B4C71EC6-210F-42DE-9C53-41977AD35B3D}" type="datetimeFigureOut">
              <a:rPr lang="ru-RU" smtClean="0"/>
              <a:t>06.02.2025</a:t>
            </a:fld>
            <a:endParaRPr lang="ru-RU"/>
          </a:p>
        </p:txBody>
      </p:sp>
      <p:sp>
        <p:nvSpPr>
          <p:cNvPr id="13" name="Slide Number Placeholder 12"/>
          <p:cNvSpPr>
            <a:spLocks noGrp="1"/>
          </p:cNvSpPr>
          <p:nvPr>
            <p:ph type="sldNum" sz="quarter" idx="11"/>
          </p:nvPr>
        </p:nvSpPr>
        <p:spPr>
          <a:xfrm>
            <a:off x="4116388" y="6400800"/>
            <a:ext cx="533400" cy="152400"/>
          </a:xfrm>
        </p:spPr>
        <p:txBody>
          <a:bodyPr/>
          <a:lstStyle/>
          <a:p>
            <a:fld id="{B19B0651-EE4F-4900-A07F-96A6BFA9D0F0}" type="slidenum">
              <a:rPr lang="ru-RU" smtClean="0"/>
              <a:t>‹#›</a:t>
            </a:fld>
            <a:endParaRPr lang="ru-RU"/>
          </a:p>
        </p:txBody>
      </p:sp>
      <p:sp>
        <p:nvSpPr>
          <p:cNvPr id="14" name="Footer Placeholder 13"/>
          <p:cNvSpPr>
            <a:spLocks noGrp="1"/>
          </p:cNvSpPr>
          <p:nvPr>
            <p:ph type="ftr" sz="quarter" idx="12"/>
          </p:nvPr>
        </p:nvSpPr>
        <p:spPr>
          <a:xfrm>
            <a:off x="838200" y="6296248"/>
            <a:ext cx="2820987" cy="152400"/>
          </a:xfrm>
        </p:spPr>
        <p:txBody>
          <a:bodyPr/>
          <a:lstStyle/>
          <a:p>
            <a:endParaRPr lang="ru-RU"/>
          </a:p>
        </p:txBody>
      </p:sp>
      <p:sp>
        <p:nvSpPr>
          <p:cNvPr id="15" name="Title 14"/>
          <p:cNvSpPr>
            <a:spLocks noGrp="1"/>
          </p:cNvSpPr>
          <p:nvPr>
            <p:ph type="title"/>
          </p:nvPr>
        </p:nvSpPr>
        <p:spPr>
          <a:xfrm>
            <a:off x="457200" y="1828800"/>
            <a:ext cx="3200400" cy="1752600"/>
          </a:xfrm>
        </p:spPr>
        <p:txBody>
          <a:bodyPr anchor="b"/>
          <a:lstStyle/>
          <a:p>
            <a:r>
              <a:rPr lang="ru-RU" smtClean="0"/>
              <a:t>Образец заголовка</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ru-RU" smtClean="0"/>
              <a:t>Образец текста</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Title 1"/>
          <p:cNvSpPr>
            <a:spLocks noGrp="1"/>
          </p:cNvSpPr>
          <p:nvPr>
            <p:ph type="title"/>
          </p:nvPr>
        </p:nvSpPr>
        <p:spPr>
          <a:xfrm>
            <a:off x="4876800" y="457200"/>
            <a:ext cx="2819400" cy="5714999"/>
          </a:xfrm>
        </p:spPr>
        <p:txBody>
          <a:bodyPr/>
          <a:lstStyle/>
          <a:p>
            <a:r>
              <a:rPr lang="ru-RU" smtClean="0"/>
              <a:t>Образец заголовка</a:t>
            </a:r>
            <a:endParaRPr lang="en-US"/>
          </a:p>
        </p:txBody>
      </p:sp>
      <p:sp>
        <p:nvSpPr>
          <p:cNvPr id="9" name="Date Placeholder 8"/>
          <p:cNvSpPr>
            <a:spLocks noGrp="1"/>
          </p:cNvSpPr>
          <p:nvPr>
            <p:ph type="dt" sz="half" idx="10"/>
          </p:nvPr>
        </p:nvSpPr>
        <p:spPr/>
        <p:txBody>
          <a:bodyPr/>
          <a:lstStyle/>
          <a:p>
            <a:fld id="{B4C71EC6-210F-42DE-9C53-41977AD35B3D}" type="datetimeFigureOut">
              <a:rPr lang="ru-RU" smtClean="0"/>
              <a:t>06.02.2025</a:t>
            </a:fld>
            <a:endParaRPr lang="ru-RU"/>
          </a:p>
        </p:txBody>
      </p:sp>
      <p:sp>
        <p:nvSpPr>
          <p:cNvPr id="13" name="Slide Number Placeholder 12"/>
          <p:cNvSpPr>
            <a:spLocks noGrp="1"/>
          </p:cNvSpPr>
          <p:nvPr>
            <p:ph type="sldNum" sz="quarter" idx="11"/>
          </p:nvPr>
        </p:nvSpPr>
        <p:spPr/>
        <p:txBody>
          <a:bodyPr/>
          <a:lstStyle/>
          <a:p>
            <a:fld id="{B19B0651-EE4F-4900-A07F-96A6BFA9D0F0}" type="slidenum">
              <a:rPr lang="ru-RU" smtClean="0"/>
              <a:t>‹#›</a:t>
            </a:fld>
            <a:endParaRPr lang="ru-RU"/>
          </a:p>
        </p:txBody>
      </p:sp>
      <p:sp>
        <p:nvSpPr>
          <p:cNvPr id="14" name="Footer Placeholder 13"/>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Title 1"/>
          <p:cNvSpPr>
            <a:spLocks noGrp="1"/>
          </p:cNvSpPr>
          <p:nvPr>
            <p:ph type="title"/>
          </p:nvPr>
        </p:nvSpPr>
        <p:spPr>
          <a:xfrm>
            <a:off x="4876800" y="457200"/>
            <a:ext cx="2819400" cy="5714999"/>
          </a:xfrm>
        </p:spPr>
        <p:txBody>
          <a:bodyPr/>
          <a:lstStyle/>
          <a:p>
            <a:r>
              <a:rPr lang="ru-RU" smtClean="0"/>
              <a:t>Образец заголовка</a:t>
            </a:r>
            <a:endParaRPr lang="en-US"/>
          </a:p>
        </p:txBody>
      </p:sp>
      <p:sp>
        <p:nvSpPr>
          <p:cNvPr id="12" name="Date Placeholder 11"/>
          <p:cNvSpPr>
            <a:spLocks noGrp="1"/>
          </p:cNvSpPr>
          <p:nvPr>
            <p:ph type="dt" sz="half" idx="10"/>
          </p:nvPr>
        </p:nvSpPr>
        <p:spPr/>
        <p:txBody>
          <a:bodyPr/>
          <a:lstStyle/>
          <a:p>
            <a:fld id="{B4C71EC6-210F-42DE-9C53-41977AD35B3D}" type="datetimeFigureOut">
              <a:rPr lang="ru-RU" smtClean="0"/>
              <a:t>06.02.2025</a:t>
            </a:fld>
            <a:endParaRPr lang="ru-RU"/>
          </a:p>
        </p:txBody>
      </p:sp>
      <p:sp>
        <p:nvSpPr>
          <p:cNvPr id="14" name="Slide Number Placeholder 13"/>
          <p:cNvSpPr>
            <a:spLocks noGrp="1"/>
          </p:cNvSpPr>
          <p:nvPr>
            <p:ph type="sldNum" sz="quarter" idx="11"/>
          </p:nvPr>
        </p:nvSpPr>
        <p:spPr/>
        <p:txBody>
          <a:bodyPr/>
          <a:lstStyle/>
          <a:p>
            <a:fld id="{B19B0651-EE4F-4900-A07F-96A6BFA9D0F0}" type="slidenum">
              <a:rPr lang="ru-RU" smtClean="0"/>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ru-RU" smtClean="0"/>
              <a:t>Образец заголовка</a:t>
            </a:r>
            <a:endParaRPr lang="en-US" dirty="0"/>
          </a:p>
        </p:txBody>
      </p:sp>
      <p:sp>
        <p:nvSpPr>
          <p:cNvPr id="9" name="Date Placeholder 8"/>
          <p:cNvSpPr>
            <a:spLocks noGrp="1"/>
          </p:cNvSpPr>
          <p:nvPr>
            <p:ph type="dt" sz="half" idx="10"/>
          </p:nvPr>
        </p:nvSpPr>
        <p:spPr/>
        <p:txBody>
          <a:bodyPr/>
          <a:lstStyle/>
          <a:p>
            <a:fld id="{B4C71EC6-210F-42DE-9C53-41977AD35B3D}" type="datetimeFigureOut">
              <a:rPr lang="ru-RU" smtClean="0"/>
              <a:t>06.02.2025</a:t>
            </a:fld>
            <a:endParaRPr lang="ru-RU"/>
          </a:p>
        </p:txBody>
      </p:sp>
      <p:sp>
        <p:nvSpPr>
          <p:cNvPr id="10" name="Slide Number Placeholder 9"/>
          <p:cNvSpPr>
            <a:spLocks noGrp="1"/>
          </p:cNvSpPr>
          <p:nvPr>
            <p:ph type="sldNum" sz="quarter" idx="11"/>
          </p:nvPr>
        </p:nvSpPr>
        <p:spPr/>
        <p:txBody>
          <a:bodyPr/>
          <a:lstStyle/>
          <a:p>
            <a:fld id="{B19B0651-EE4F-4900-A07F-96A6BFA9D0F0}" type="slidenum">
              <a:rPr lang="ru-RU" smtClean="0"/>
              <a:t>‹#›</a:t>
            </a:fld>
            <a:endParaRPr lang="ru-RU"/>
          </a:p>
        </p:txBody>
      </p:sp>
      <p:sp>
        <p:nvSpPr>
          <p:cNvPr id="11" name="Footer Placeholder 10"/>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4C71EC6-210F-42DE-9C53-41977AD35B3D}" type="datetimeFigureOut">
              <a:rPr lang="ru-RU" smtClean="0"/>
              <a:t>06.02.2025</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14"/>
          <p:cNvSpPr>
            <a:spLocks noGrp="1"/>
          </p:cNvSpPr>
          <p:nvPr>
            <p:ph type="dt" sz="half" idx="10"/>
          </p:nvPr>
        </p:nvSpPr>
        <p:spPr/>
        <p:txBody>
          <a:bodyPr/>
          <a:lstStyle/>
          <a:p>
            <a:fld id="{B4C71EC6-210F-42DE-9C53-41977AD35B3D}" type="datetimeFigureOut">
              <a:rPr lang="ru-RU" smtClean="0"/>
              <a:t>06.02.2025</a:t>
            </a:fld>
            <a:endParaRPr lang="ru-RU"/>
          </a:p>
        </p:txBody>
      </p:sp>
      <p:sp>
        <p:nvSpPr>
          <p:cNvPr id="16" name="Slide Number Placeholder 15"/>
          <p:cNvSpPr>
            <a:spLocks noGrp="1"/>
          </p:cNvSpPr>
          <p:nvPr>
            <p:ph type="sldNum" sz="quarter" idx="11"/>
          </p:nvPr>
        </p:nvSpPr>
        <p:spPr/>
        <p:txBody>
          <a:bodyPr/>
          <a:lstStyle/>
          <a:p>
            <a:fld id="{B19B0651-EE4F-4900-A07F-96A6BFA9D0F0}" type="slidenum">
              <a:rPr lang="ru-RU" smtClean="0"/>
              <a:t>‹#›</a:t>
            </a:fld>
            <a:endParaRPr lang="ru-RU"/>
          </a:p>
        </p:txBody>
      </p:sp>
      <p:sp>
        <p:nvSpPr>
          <p:cNvPr id="17" name="Footer Placeholder 16"/>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ru-RU" smtClean="0"/>
              <a:t>Образец заголовка</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6" name="Date Placeholder 15"/>
          <p:cNvSpPr>
            <a:spLocks noGrp="1"/>
          </p:cNvSpPr>
          <p:nvPr>
            <p:ph type="dt" sz="half" idx="10"/>
          </p:nvPr>
        </p:nvSpPr>
        <p:spPr/>
        <p:txBody>
          <a:bodyPr/>
          <a:lstStyle/>
          <a:p>
            <a:fld id="{B4C71EC6-210F-42DE-9C53-41977AD35B3D}" type="datetimeFigureOut">
              <a:rPr lang="ru-RU" smtClean="0"/>
              <a:t>06.02.2025</a:t>
            </a:fld>
            <a:endParaRPr lang="ru-RU"/>
          </a:p>
        </p:txBody>
      </p:sp>
      <p:sp>
        <p:nvSpPr>
          <p:cNvPr id="17" name="Slide Number Placeholder 16"/>
          <p:cNvSpPr>
            <a:spLocks noGrp="1"/>
          </p:cNvSpPr>
          <p:nvPr>
            <p:ph type="sldNum" sz="quarter" idx="11"/>
          </p:nvPr>
        </p:nvSpPr>
        <p:spPr/>
        <p:txBody>
          <a:bodyPr/>
          <a:lstStyle/>
          <a:p>
            <a:fld id="{B19B0651-EE4F-4900-A07F-96A6BFA9D0F0}" type="slidenum">
              <a:rPr lang="ru-RU" smtClean="0"/>
              <a:t>‹#›</a:t>
            </a:fld>
            <a:endParaRPr lang="ru-RU"/>
          </a:p>
        </p:txBody>
      </p:sp>
      <p:sp>
        <p:nvSpPr>
          <p:cNvPr id="18" name="Footer Placeholder 17"/>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B19B0651-EE4F-4900-A07F-96A6BFA9D0F0}" type="slidenum">
              <a:rPr lang="ru-RU" smtClean="0"/>
              <a:t>‹#›</a:t>
            </a:fld>
            <a:endParaRPr lang="ru-RU"/>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B4C71EC6-210F-42DE-9C53-41977AD35B3D}" type="datetimeFigureOut">
              <a:rPr lang="ru-RU" smtClean="0"/>
              <a:t>06.02.2025</a:t>
            </a:fld>
            <a:endParaRPr lang="ru-RU"/>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447800"/>
            <a:ext cx="6048672" cy="21336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algn="ctr"/>
            <a:r>
              <a:rPr lang="kk-KZ" sz="3600" b="1" dirty="0">
                <a:latin typeface="Times New Roman" pitchFamily="18" charset="0"/>
                <a:cs typeface="Times New Roman" pitchFamily="18" charset="0"/>
              </a:rPr>
              <a:t>Интернет желісінің ұйымдастыру қағидаттары (принциптері)  пайдалану</a:t>
            </a:r>
            <a:endParaRPr 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2420367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332656"/>
            <a:ext cx="7859216" cy="5714999"/>
          </a:xfrm>
        </p:spPr>
        <p:txBody>
          <a:bodyPr>
            <a:normAutofit/>
          </a:bodyPr>
          <a:lstStyle/>
          <a:p>
            <a:pPr algn="just"/>
            <a:r>
              <a:rPr lang="ru-RU" sz="2000" dirty="0" smtClean="0">
                <a:latin typeface="Times New Roman" pitchFamily="18" charset="0"/>
                <a:cs typeface="Times New Roman" pitchFamily="18" charset="0"/>
              </a:rPr>
              <a:t>       Компьютер </a:t>
            </a:r>
            <a:r>
              <a:rPr lang="ru-RU" sz="2000" dirty="0" err="1">
                <a:latin typeface="Times New Roman" pitchFamily="18" charset="0"/>
                <a:cs typeface="Times New Roman" pitchFamily="18" charset="0"/>
              </a:rPr>
              <a:t>атауы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нүктелермен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бөлінген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бірнеше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сөз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жазылады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мысалы</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vmi.elsu.ru.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DNS </a:t>
            </a:r>
            <a:r>
              <a:rPr lang="ru-RU" sz="2000" dirty="0" err="1">
                <a:latin typeface="Times New Roman" pitchFamily="18" charset="0"/>
                <a:cs typeface="Times New Roman" pitchFamily="18" charset="0"/>
              </a:rPr>
              <a:t>қызметінің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иерархиялық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құрылымын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Біздің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мысалда</a:t>
            </a:r>
            <a:r>
              <a:rPr lang="ru-RU"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vmi</a:t>
            </a:r>
            <a:r>
              <a:rPr lang="en-US"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RU "</a:t>
            </a:r>
            <a:r>
              <a:rPr lang="ru-RU" sz="2000" dirty="0" err="1">
                <a:latin typeface="Times New Roman" pitchFamily="18" charset="0"/>
                <a:cs typeface="Times New Roman" pitchFamily="18" charset="0"/>
              </a:rPr>
              <a:t>доменіне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тиесілі</a:t>
            </a:r>
            <a:r>
              <a:rPr lang="ru-RU"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elsu</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жауап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a:t>
            </a:r>
            <a:r>
              <a:rPr lang="ru-RU"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ru</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тіркеді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elsu.ru" (</a:t>
            </a:r>
            <a:r>
              <a:rPr lang="ru-RU" sz="2000" dirty="0">
                <a:latin typeface="Times New Roman" pitchFamily="18" charset="0"/>
                <a:cs typeface="Times New Roman" pitchFamily="18" charset="0"/>
              </a:rPr>
              <a:t>Елец </a:t>
            </a:r>
            <a:r>
              <a:rPr lang="ru-RU" sz="2000" dirty="0" err="1">
                <a:latin typeface="Times New Roman" pitchFamily="18" charset="0"/>
                <a:cs typeface="Times New Roman" pitchFamily="18" charset="0"/>
              </a:rPr>
              <a:t>университеті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осы </a:t>
            </a:r>
            <a:r>
              <a:rPr lang="ru-RU" sz="2000" dirty="0" err="1">
                <a:latin typeface="Times New Roman" pitchFamily="18" charset="0"/>
                <a:cs typeface="Times New Roman" pitchFamily="18" charset="0"/>
              </a:rPr>
              <a:t>доменде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жаңа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тіркеуге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барлық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өкілеттіктерді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кезегінде</a:t>
            </a:r>
            <a:r>
              <a:rPr lang="ru-RU" sz="2000" dirty="0">
                <a:latin typeface="Times New Roman" pitchFamily="18" charset="0"/>
                <a:cs typeface="Times New Roman" pitchFamily="18" charset="0"/>
              </a:rPr>
              <a:t> Домен </a:t>
            </a:r>
            <a:r>
              <a:rPr lang="ru-RU" sz="2000" dirty="0" err="1">
                <a:latin typeface="Times New Roman" pitchFamily="18" charset="0"/>
                <a:cs typeface="Times New Roman" pitchFamily="18" charset="0"/>
              </a:rPr>
              <a:t>әкімшісі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elsu.ru" </a:t>
            </a:r>
            <a:r>
              <a:rPr lang="ru-RU" sz="2000" dirty="0" err="1">
                <a:latin typeface="Times New Roman" pitchFamily="18" charset="0"/>
                <a:cs typeface="Times New Roman" pitchFamily="18" charset="0"/>
              </a:rPr>
              <a:t>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тіркеді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vmi.elsu.ru" </a:t>
            </a:r>
            <a:r>
              <a:rPr lang="ru-RU" sz="2000" dirty="0" err="1">
                <a:latin typeface="Times New Roman" pitchFamily="18" charset="0"/>
                <a:cs typeface="Times New Roman" pitchFamily="18" charset="0"/>
              </a:rPr>
              <a:t>белгілі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DNS </a:t>
            </a:r>
            <a:r>
              <a:rPr lang="ru-RU" sz="2000" dirty="0" err="1">
                <a:latin typeface="Times New Roman" pitchFamily="18" charset="0"/>
                <a:cs typeface="Times New Roman" pitchFamily="18" charset="0"/>
              </a:rPr>
              <a:t>қызметінің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мұндай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құрылымы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бүкіл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Интернеттегі</a:t>
            </a:r>
            <a:r>
              <a:rPr lang="ru-RU" sz="2000" dirty="0">
                <a:latin typeface="Times New Roman" pitchFamily="18" charset="0"/>
                <a:cs typeface="Times New Roman" pitchFamily="18" charset="0"/>
              </a:rPr>
              <a:t> компьютер </a:t>
            </a:r>
            <a:r>
              <a:rPr lang="ru-RU" sz="2000" dirty="0" err="1">
                <a:latin typeface="Times New Roman" pitchFamily="18" charset="0"/>
                <a:cs typeface="Times New Roman" pitchFamily="18" charset="0"/>
              </a:rPr>
              <a:t>атауларының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бірегейлігін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жауапкершіліктің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нақты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бөлінуін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етеді</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4189044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476672"/>
            <a:ext cx="7571184" cy="5714999"/>
          </a:xfrm>
        </p:spPr>
        <p:txBody>
          <a:bodyPr>
            <a:normAutofit/>
          </a:bodyPr>
          <a:lstStyle/>
          <a:p>
            <a:pPr algn="just"/>
            <a:r>
              <a:rPr lang="kk-KZ"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DNS-</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ерекше</a:t>
            </a:r>
            <a:r>
              <a:rPr lang="ru-RU" sz="2000" dirty="0" smtClean="0">
                <a:latin typeface="Times New Roman" pitchFamily="18" charset="0"/>
                <a:cs typeface="Times New Roman" pitchFamily="18" charset="0"/>
              </a:rPr>
              <a:t> Интернет </a:t>
            </a:r>
            <a:r>
              <a:rPr lang="ru-RU" sz="2000" dirty="0" err="1">
                <a:latin typeface="Times New Roman" pitchFamily="18" charset="0"/>
                <a:cs typeface="Times New Roman" pitchFamily="18" charset="0"/>
              </a:rPr>
              <a:t>қызметі</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себебі</a:t>
            </a:r>
            <a:r>
              <a:rPr lang="ru-RU" sz="2000" dirty="0" smtClean="0">
                <a:latin typeface="Times New Roman" pitchFamily="18" charset="0"/>
                <a:cs typeface="Times New Roman" pitchFamily="18" charset="0"/>
              </a:rPr>
              <a:t> оны </a:t>
            </a:r>
            <a:r>
              <a:rPr lang="en-US" sz="2000" dirty="0">
                <a:latin typeface="Times New Roman" pitchFamily="18" charset="0"/>
                <a:cs typeface="Times New Roman" pitchFamily="18" charset="0"/>
              </a:rPr>
              <a:t>telnet-</a:t>
            </a:r>
            <a:r>
              <a:rPr lang="ru-RU" sz="2000" dirty="0" err="1">
                <a:latin typeface="Times New Roman" pitchFamily="18" charset="0"/>
                <a:cs typeface="Times New Roman" pitchFamily="18" charset="0"/>
              </a:rPr>
              <a:t>тен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www-</a:t>
            </a:r>
            <a:r>
              <a:rPr lang="ru-RU" sz="2000" dirty="0" err="1">
                <a:latin typeface="Times New Roman" pitchFamily="18" charset="0"/>
                <a:cs typeface="Times New Roman" pitchFamily="18" charset="0"/>
              </a:rPr>
              <a:t>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дейінгі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барлық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пайдаланады</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DNS </a:t>
            </a:r>
            <a:r>
              <a:rPr lang="ru-RU" sz="2000" dirty="0" err="1">
                <a:latin typeface="Times New Roman" pitchFamily="18" charset="0"/>
                <a:cs typeface="Times New Roman" pitchFamily="18" charset="0"/>
              </a:rPr>
              <a:t>аттарын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аудару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автоматты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компьютерге</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DNS </a:t>
            </a:r>
            <a:r>
              <a:rPr lang="ru-RU" sz="2000" dirty="0" err="1">
                <a:latin typeface="Times New Roman" pitchFamily="18" charset="0"/>
                <a:cs typeface="Times New Roman" pitchFamily="18" charset="0"/>
              </a:rPr>
              <a:t>серверінің</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мекенжайын-тиісті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сұраулар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жіберілетін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керек.Дереккөз</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962180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60648"/>
            <a:ext cx="8219256" cy="5714999"/>
          </a:xfrm>
        </p:spPr>
        <p:txBody>
          <a:bodyPr>
            <a:norm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Домендер</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аталатын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арнайы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ережелер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болмаса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жоғарғы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домендерге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қолдануда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тәжірибе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қалыптасты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Халықаралық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ұйымдар</a:t>
            </a:r>
            <a:r>
              <a:rPr lang="ru-RU" sz="2000" dirty="0">
                <a:latin typeface="Times New Roman" pitchFamily="18" charset="0"/>
                <a:cs typeface="Times New Roman" pitchFamily="18" charset="0"/>
              </a:rPr>
              <a:t> мен АҚШ </a:t>
            </a:r>
            <a:r>
              <a:rPr lang="ru-RU" sz="2000" dirty="0" err="1">
                <a:latin typeface="Times New Roman" pitchFamily="18" charset="0"/>
                <a:cs typeface="Times New Roman" pitchFamily="18" charset="0"/>
              </a:rPr>
              <a:t>коммерциялық</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org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net </a:t>
            </a:r>
            <a:r>
              <a:rPr lang="ru-RU" sz="2000" dirty="0" err="1">
                <a:latin typeface="Times New Roman" pitchFamily="18" charset="0"/>
                <a:cs typeface="Times New Roman" pitchFamily="18" charset="0"/>
              </a:rPr>
              <a:t>коммерциялық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емес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ұйымдар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деңгейлі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com </a:t>
            </a:r>
            <a:r>
              <a:rPr lang="ru-RU" sz="2000" dirty="0" err="1">
                <a:latin typeface="Times New Roman" pitchFamily="18" charset="0"/>
                <a:cs typeface="Times New Roman" pitchFamily="18" charset="0"/>
              </a:rPr>
              <a:t>домендерін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пайдаланады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Көптеген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елдерде</a:t>
            </a:r>
            <a:r>
              <a:rPr lang="ru-RU" sz="2000" dirty="0">
                <a:latin typeface="Times New Roman" pitchFamily="18" charset="0"/>
                <a:cs typeface="Times New Roman" pitchFamily="18" charset="0"/>
              </a:rPr>
              <a:t> ел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деңгейлі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домен бар: </a:t>
            </a:r>
            <a:r>
              <a:rPr lang="en-US" sz="2000" dirty="0" err="1">
                <a:latin typeface="Times New Roman" pitchFamily="18" charset="0"/>
                <a:cs typeface="Times New Roman" pitchFamily="18" charset="0"/>
              </a:rPr>
              <a:t>ru</a:t>
            </a:r>
            <a:r>
              <a:rPr lang="en-US"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Ресей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de - </a:t>
            </a:r>
            <a:r>
              <a:rPr lang="ru-RU" sz="2000" dirty="0">
                <a:latin typeface="Times New Roman" pitchFamily="18" charset="0"/>
                <a:cs typeface="Times New Roman" pitchFamily="18" charset="0"/>
              </a:rPr>
              <a:t>Германия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uk</a:t>
            </a:r>
            <a:r>
              <a:rPr lang="en-US"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Ұлыбритания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т. б.</a:t>
            </a:r>
          </a:p>
        </p:txBody>
      </p:sp>
    </p:spTree>
    <p:extLst>
      <p:ext uri="{BB962C8B-B14F-4D97-AF65-F5344CB8AC3E}">
        <p14:creationId xmlns:p14="http://schemas.microsoft.com/office/powerpoint/2010/main" val="1684697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29208" y="529208"/>
            <a:ext cx="7931224" cy="5204048"/>
          </a:xfrm>
        </p:spPr>
        <p:txBody>
          <a:bodyPr>
            <a:normAutofit/>
          </a:bodyPr>
          <a:lstStyle/>
          <a:p>
            <a:r>
              <a:rPr lang="ru-RU" sz="2000" dirty="0" err="1">
                <a:latin typeface="Times New Roman" pitchFamily="18" charset="0"/>
                <a:cs typeface="Times New Roman" pitchFamily="18" charset="0"/>
              </a:rPr>
              <a:t>Әр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өзіндік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ерекше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атауы</a:t>
            </a:r>
            <a:r>
              <a:rPr lang="ru-RU" sz="2000" dirty="0">
                <a:latin typeface="Times New Roman" pitchFamily="18" charset="0"/>
                <a:cs typeface="Times New Roman" pitchFamily="18" charset="0"/>
              </a:rPr>
              <a:t> бар </a:t>
            </a:r>
            <a:r>
              <a:rPr lang="ru-RU" sz="2000" dirty="0" err="1">
                <a:latin typeface="Times New Roman" pitchFamily="18" charset="0"/>
                <a:cs typeface="Times New Roman" pitchFamily="18" charset="0"/>
              </a:rPr>
              <a:t>сияқты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интернеттегі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құжаттың</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ерекше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атауы</a:t>
            </a:r>
            <a:r>
              <a:rPr lang="ru-RU" sz="2000" dirty="0">
                <a:latin typeface="Times New Roman" pitchFamily="18" charset="0"/>
                <a:cs typeface="Times New Roman" pitchFamily="18" charset="0"/>
              </a:rPr>
              <a:t> бар.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бірегей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URL - </a:t>
            </a:r>
            <a:r>
              <a:rPr lang="ru-RU" sz="2000" dirty="0" err="1">
                <a:latin typeface="Times New Roman" pitchFamily="18" charset="0"/>
                <a:cs typeface="Times New Roman" pitchFamily="18" charset="0"/>
              </a:rPr>
              <a:t>әмбебап</a:t>
            </a:r>
            <a:r>
              <a:rPr lang="ru-RU" sz="2000" dirty="0">
                <a:latin typeface="Times New Roman" pitchFamily="18" charset="0"/>
                <a:cs typeface="Times New Roman" pitchFamily="18" charset="0"/>
              </a:rPr>
              <a:t> ресурс </a:t>
            </a:r>
            <a:r>
              <a:rPr lang="ru-RU" sz="2000" dirty="0" err="1">
                <a:latin typeface="Times New Roman" pitchFamily="18" charset="0"/>
                <a:cs typeface="Times New Roman" pitchFamily="18" charset="0"/>
              </a:rPr>
              <a:t>көрсеткіші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Universal Resource Locator)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аталады</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URL </a:t>
            </a:r>
            <a:r>
              <a:rPr lang="ru-RU" sz="2000" dirty="0" err="1">
                <a:latin typeface="Times New Roman" pitchFamily="18" charset="0"/>
                <a:cs typeface="Times New Roman" pitchFamily="18" charset="0"/>
              </a:rPr>
              <a:t>үлгісі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төмендегідей</a:t>
            </a:r>
            <a:r>
              <a:rPr lang="ru-RU" sz="2000" dirty="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marL="0" indent="0">
              <a:buNone/>
            </a:pPr>
            <a:endParaRPr lang="ru-RU" sz="2000" dirty="0">
              <a:latin typeface="Times New Roman" pitchFamily="18" charset="0"/>
              <a:cs typeface="Times New Roman" pitchFamily="18" charset="0"/>
            </a:endParaRPr>
          </a:p>
          <a:p>
            <a:pPr marL="0" indent="0">
              <a:buNone/>
            </a:pPr>
            <a:r>
              <a:rPr lang="ru-RU" sz="2000" dirty="0" err="1" smtClean="0">
                <a:latin typeface="Times New Roman" pitchFamily="18" charset="0"/>
                <a:cs typeface="Times New Roman" pitchFamily="18" charset="0"/>
              </a:rPr>
              <a:t>қызметі</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имя_компьютера</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директориясы</a:t>
            </a:r>
            <a:r>
              <a:rPr lang="ru-RU" sz="2000" dirty="0">
                <a:latin typeface="Times New Roman" pitchFamily="18" charset="0"/>
                <a:cs typeface="Times New Roman" pitchFamily="18" charset="0"/>
              </a:rPr>
              <a:t>/поддиректория/..._</a:t>
            </a:r>
            <a:r>
              <a:rPr lang="ru-RU" sz="2000" dirty="0" err="1">
                <a:latin typeface="Times New Roman" pitchFamily="18" charset="0"/>
                <a:cs typeface="Times New Roman" pitchFamily="18" charset="0"/>
              </a:rPr>
              <a:t>файлдың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аты</a:t>
            </a:r>
            <a:r>
              <a:rPr lang="ru-RU" sz="2000" dirty="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a:t>
            </a:r>
            <a:r>
              <a:rPr lang="ru-RU" sz="2000" dirty="0" err="1">
                <a:latin typeface="Times New Roman" pitchFamily="18" charset="0"/>
                <a:cs typeface="Times New Roman" pitchFamily="18" charset="0"/>
              </a:rPr>
              <a:t>мысалы</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http://iomas.vsau.ru/people/peopl3.htm).</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64589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01216" y="457200"/>
            <a:ext cx="7715200" cy="5714999"/>
          </a:xfrm>
        </p:spPr>
        <p:txBody>
          <a:bodyPr>
            <a:norm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Қызмет</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тиісті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хаттамамен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белгіленеді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көбінесе</a:t>
            </a:r>
            <a:r>
              <a:rPr lang="ru-RU" sz="2000" dirty="0">
                <a:latin typeface="Times New Roman" pitchFamily="18" charset="0"/>
                <a:cs typeface="Times New Roman" pitchFamily="18" charset="0"/>
              </a:rPr>
              <a:t> веб-</a:t>
            </a:r>
            <a:r>
              <a:rPr lang="ru-RU" sz="2000" dirty="0" err="1">
                <a:latin typeface="Times New Roman" pitchFamily="18" charset="0"/>
                <a:cs typeface="Times New Roman" pitchFamily="18" charset="0"/>
              </a:rPr>
              <a:t>беттер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http://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файл </a:t>
            </a:r>
            <a:r>
              <a:rPr lang="ru-RU" sz="2000" dirty="0" err="1">
                <a:latin typeface="Times New Roman" pitchFamily="18" charset="0"/>
                <a:cs typeface="Times New Roman" pitchFamily="18" charset="0"/>
              </a:rPr>
              <a:t>архивтері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ftp:// </a:t>
            </a:r>
            <a:r>
              <a:rPr lang="ru-RU" sz="2000" dirty="0" err="1">
                <a:latin typeface="Times New Roman" pitchFamily="18" charset="0"/>
                <a:cs typeface="Times New Roman" pitchFamily="18" charset="0"/>
              </a:rPr>
              <a:t>кездеседі</a:t>
            </a:r>
            <a:r>
              <a:rPr lang="ru-RU" sz="2000" dirty="0">
                <a:latin typeface="Times New Roman" pitchFamily="18" charset="0"/>
                <a:cs typeface="Times New Roman" pitchFamily="18" charset="0"/>
              </a:rPr>
              <a:t>. Назар </a:t>
            </a:r>
            <a:r>
              <a:rPr lang="ru-RU" sz="2000" dirty="0" err="1">
                <a:latin typeface="Times New Roman" pitchFamily="18" charset="0"/>
                <a:cs typeface="Times New Roman" pitchFamily="18" charset="0"/>
              </a:rPr>
              <a:t>аударыңыз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тікелей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қиғаш</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сызық</a:t>
            </a:r>
            <a:r>
              <a:rPr lang="ru-RU" sz="2000" dirty="0">
                <a:latin typeface="Times New Roman" pitchFamily="18" charset="0"/>
                <a:cs typeface="Times New Roman" pitchFamily="18" charset="0"/>
              </a:rPr>
              <a:t> - " / " </a:t>
            </a:r>
            <a:r>
              <a:rPr lang="ru-RU" sz="2000" dirty="0" err="1">
                <a:latin typeface="Times New Roman" pitchFamily="18" charset="0"/>
                <a:cs typeface="Times New Roman" pitchFamily="18" charset="0"/>
              </a:rPr>
              <a:t>емес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кері</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қолданылады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Сондай-ақ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каталогтардың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қосалқы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каталогтардың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файлдардың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атауларында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үлкен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кіші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әріптер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әртүрлі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болатындығын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есте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ұстаған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3863468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115616" y="457200"/>
            <a:ext cx="6580584" cy="5204048"/>
          </a:xfrm>
        </p:spPr>
        <p:txBody>
          <a:bodyPr>
            <a:normAutofit/>
          </a:bodyPr>
          <a:lstStyle/>
          <a:p>
            <a:pPr algn="ctr"/>
            <a:r>
              <a:rPr lang="ru-RU" sz="3200" b="1" dirty="0" err="1">
                <a:latin typeface="Times New Roman" pitchFamily="18" charset="0"/>
                <a:cs typeface="Times New Roman" pitchFamily="18" charset="0"/>
              </a:rPr>
              <a:t>Серверлер</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клиенттер</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және</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хаттамалар</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196995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0" y="836712"/>
            <a:ext cx="7859216" cy="4844008"/>
          </a:xfrm>
        </p:spPr>
        <p:txBody>
          <a:bodyPr>
            <a:norm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Интернетте</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сорттары</a:t>
            </a:r>
            <a:r>
              <a:rPr lang="ru-RU" sz="2000" dirty="0">
                <a:latin typeface="Times New Roman" pitchFamily="18" charset="0"/>
                <a:cs typeface="Times New Roman" pitchFamily="18" charset="0"/>
              </a:rPr>
              <a:t> " бар - </a:t>
            </a:r>
            <a:r>
              <a:rPr lang="ru-RU" sz="2000" dirty="0" err="1">
                <a:latin typeface="Times New Roman" pitchFamily="18" charset="0"/>
                <a:cs typeface="Times New Roman" pitchFamily="18" charset="0"/>
              </a:rPr>
              <a:t>серверлер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клиенттер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Серверлер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маңызды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сенімді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машиналар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тәулігіне</a:t>
            </a:r>
            <a:r>
              <a:rPr lang="ru-RU" sz="2000" dirty="0">
                <a:latin typeface="Times New Roman" pitchFamily="18" charset="0"/>
                <a:cs typeface="Times New Roman" pitchFamily="18" charset="0"/>
              </a:rPr>
              <a:t> 24 </a:t>
            </a:r>
            <a:r>
              <a:rPr lang="ru-RU" sz="2000" dirty="0" err="1">
                <a:latin typeface="Times New Roman" pitchFamily="18" charset="0"/>
                <a:cs typeface="Times New Roman" pitchFamily="18" charset="0"/>
              </a:rPr>
              <a:t>сағат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аптасына</a:t>
            </a:r>
            <a:r>
              <a:rPr lang="ru-RU" sz="2000" dirty="0">
                <a:latin typeface="Times New Roman" pitchFamily="18" charset="0"/>
                <a:cs typeface="Times New Roman" pitchFamily="18" charset="0"/>
              </a:rPr>
              <a:t> 7 </a:t>
            </a:r>
            <a:r>
              <a:rPr lang="ru-RU" sz="2000" dirty="0" err="1">
                <a:latin typeface="Times New Roman" pitchFamily="18" charset="0"/>
                <a:cs typeface="Times New Roman" pitchFamily="18" charset="0"/>
              </a:rPr>
              <a:t>күн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істейді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үнемі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Интернетке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қосылған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уақытта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ондаған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жүздеген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сұрауларға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жауап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құжаттарды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жеткізуге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поштаны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жіберуге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дайын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қосылған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көптеген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жергілікті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желілердің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Сондықтан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серверлер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ілеспе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тораптық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коммуникациялық</a:t>
            </a:r>
            <a:r>
              <a:rPr lang="ru-RU" sz="2000" dirty="0">
                <a:latin typeface="Times New Roman" pitchFamily="18" charset="0"/>
                <a:cs typeface="Times New Roman" pitchFamily="18" charset="0"/>
              </a:rPr>
              <a:t> аппаратура </a:t>
            </a:r>
            <a:r>
              <a:rPr lang="ru-RU" sz="2000" dirty="0" err="1">
                <a:latin typeface="Times New Roman" pitchFamily="18" charset="0"/>
                <a:cs typeface="Times New Roman" pitchFamily="18" charset="0"/>
              </a:rPr>
              <a:t>үздіксіз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қоректендіру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көздерімен</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UPS) </a:t>
            </a:r>
            <a:r>
              <a:rPr lang="ru-RU" sz="2000" dirty="0" err="1">
                <a:latin typeface="Times New Roman" pitchFamily="18" charset="0"/>
                <a:cs typeface="Times New Roman" pitchFamily="18" charset="0"/>
              </a:rPr>
              <a:t>электрмен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қоректендіру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іркілістерінен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қорғалған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Көбінесе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UNIX </a:t>
            </a:r>
            <a:r>
              <a:rPr lang="ru-RU" sz="2000" dirty="0" err="1">
                <a:latin typeface="Times New Roman" pitchFamily="18" charset="0"/>
                <a:cs typeface="Times New Roman" pitchFamily="18" charset="0"/>
              </a:rPr>
              <a:t>операциялық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жүйесінің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нұсқасын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басқарады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Серверлер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хосттар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сайттар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те </a:t>
            </a:r>
            <a:r>
              <a:rPr lang="ru-RU" sz="2000" dirty="0" err="1">
                <a:latin typeface="Times New Roman" pitchFamily="18" charset="0"/>
                <a:cs typeface="Times New Roman" pitchFamily="18" charset="0"/>
              </a:rPr>
              <a:t>аталады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әсіресе</a:t>
            </a:r>
            <a:r>
              <a:rPr lang="ru-RU" sz="2000" dirty="0">
                <a:latin typeface="Times New Roman" pitchFamily="18" charset="0"/>
                <a:cs typeface="Times New Roman" pitchFamily="18" charset="0"/>
              </a:rPr>
              <a:t> веб-</a:t>
            </a:r>
            <a:r>
              <a:rPr lang="ru-RU" sz="2000" dirty="0" err="1">
                <a:latin typeface="Times New Roman" pitchFamily="18" charset="0"/>
                <a:cs typeface="Times New Roman" pitchFamily="18" charset="0"/>
              </a:rPr>
              <a:t>сайттарға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қатысты</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41218028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57200"/>
            <a:ext cx="8003232" cy="5714999"/>
          </a:xfrm>
        </p:spPr>
        <p:txBody>
          <a:bodyPr>
            <a:norm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Клиенттер-бұл</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пайдаланушылар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дербес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яғни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Сізбен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біргеміз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Қазір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көбінесе</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Microsoft Windows </a:t>
            </a:r>
            <a:r>
              <a:rPr lang="ru-RU" sz="2000" dirty="0" err="1">
                <a:latin typeface="Times New Roman" pitchFamily="18" charset="0"/>
                <a:cs typeface="Times New Roman" pitchFamily="18" charset="0"/>
              </a:rPr>
              <a:t>операциялық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жүйесінің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әртүрлі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нұсқаларында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істейтін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Сенімділікке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қойылатын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мұндай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талаптар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жоқ-егер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сіздің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компьютеріңізде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ақаулық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болса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сізден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ешкім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зардап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шекпейді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Бірақ</a:t>
            </a:r>
            <a:r>
              <a:rPr lang="ru-RU" sz="2000" dirty="0">
                <a:latin typeface="Times New Roman" pitchFamily="18" charset="0"/>
                <a:cs typeface="Times New Roman" pitchFamily="18" charset="0"/>
              </a:rPr>
              <a:t> клиент </a:t>
            </a:r>
            <a:r>
              <a:rPr lang="ru-RU" sz="2000" dirty="0" err="1">
                <a:latin typeface="Times New Roman" pitchFamily="18" charset="0"/>
                <a:cs typeface="Times New Roman" pitchFamily="18" charset="0"/>
              </a:rPr>
              <a:t>компьютерінің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пайдаланушымен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өзара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реттелген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стандартталған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Көбінесе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мұндай</a:t>
            </a:r>
            <a:r>
              <a:rPr lang="ru-RU" sz="2000" dirty="0">
                <a:latin typeface="Times New Roman" pitchFamily="18" charset="0"/>
                <a:cs typeface="Times New Roman" pitchFamily="18" charset="0"/>
              </a:rPr>
              <a:t> компьютер </a:t>
            </a:r>
            <a:r>
              <a:rPr lang="ru-RU" sz="2000" dirty="0" err="1">
                <a:latin typeface="Times New Roman" pitchFamily="18" charset="0"/>
                <a:cs typeface="Times New Roman" pitchFamily="18" charset="0"/>
              </a:rPr>
              <a:t>Интернетке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үнемі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қосылмайды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бірақ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қажет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қосылады</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31308405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260649"/>
            <a:ext cx="7499176" cy="5544615"/>
          </a:xfrm>
        </p:spPr>
        <p:txBody>
          <a:bodyPr>
            <a:norm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Сол</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терминология </a:t>
            </a:r>
            <a:r>
              <a:rPr lang="ru-RU" sz="2000" dirty="0" err="1">
                <a:latin typeface="Times New Roman" pitchFamily="18" charset="0"/>
                <a:cs typeface="Times New Roman" pitchFamily="18" charset="0"/>
              </a:rPr>
              <a:t>бағдарламаларға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қатысты-пайдаланушымен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өзара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әрекеттесетін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сұранысты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қалыптастыратын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клиенттік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бағдарламалық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жасақтама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осындай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сұрауларға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жауап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серверлік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бағдарламалық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жасақтама</a:t>
            </a:r>
            <a:r>
              <a:rPr lang="ru-RU" sz="2000" dirty="0">
                <a:latin typeface="Times New Roman" pitchFamily="18" charset="0"/>
                <a:cs typeface="Times New Roman" pitchFamily="18" charset="0"/>
              </a:rPr>
              <a:t> бар.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сұраулар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хаттамаға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сәйкес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жасалады</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510102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57201"/>
            <a:ext cx="7859216" cy="3619872"/>
          </a:xfrm>
        </p:spPr>
        <p:txBody>
          <a:bodyPr>
            <a:normAutofit/>
          </a:bodyPr>
          <a:lstStyle/>
          <a:p>
            <a:pPr marL="0" indent="0">
              <a:buNone/>
            </a:pPr>
            <a:r>
              <a:rPr lang="kk-KZ" sz="2000" dirty="0" smtClean="0">
                <a:latin typeface="Times New Roman" pitchFamily="18" charset="0"/>
                <a:cs typeface="Times New Roman" pitchFamily="18" charset="0"/>
              </a:rPr>
              <a:t>     Тапсырма:</a:t>
            </a:r>
          </a:p>
          <a:p>
            <a:endParaRPr lang="kk-KZ" sz="2000" dirty="0" smtClean="0">
              <a:latin typeface="Times New Roman" pitchFamily="18" charset="0"/>
              <a:cs typeface="Times New Roman" pitchFamily="18" charset="0"/>
            </a:endParaRPr>
          </a:p>
          <a:p>
            <a:r>
              <a:rPr lang="kk-KZ" sz="2000" dirty="0">
                <a:latin typeface="Times New Roman" pitchFamily="18" charset="0"/>
                <a:cs typeface="Times New Roman" pitchFamily="18" charset="0"/>
              </a:rPr>
              <a:t>IP </a:t>
            </a:r>
            <a:r>
              <a:rPr lang="kk-KZ" sz="2000" dirty="0" smtClean="0">
                <a:latin typeface="Times New Roman" pitchFamily="18" charset="0"/>
                <a:cs typeface="Times New Roman" pitchFamily="18" charset="0"/>
              </a:rPr>
              <a:t>мекенжайы түрлері</a:t>
            </a:r>
            <a:endParaRPr lang="kk-KZ" sz="2000" dirty="0">
              <a:latin typeface="Times New Roman" pitchFamily="18" charset="0"/>
              <a:cs typeface="Times New Roman" pitchFamily="18" charset="0"/>
            </a:endParaRPr>
          </a:p>
          <a:p>
            <a:r>
              <a:rPr lang="kk-KZ"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DNS</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858351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764704"/>
            <a:ext cx="6552728" cy="5714999"/>
          </a:xfrm>
        </p:spPr>
        <p:txBody>
          <a:bodyPr/>
          <a:lstStyle/>
          <a:p>
            <a:endParaRPr lang="kk-KZ" sz="2000" b="1" dirty="0" smtClean="0">
              <a:latin typeface="Times New Roman" pitchFamily="18" charset="0"/>
              <a:cs typeface="Times New Roman" pitchFamily="18" charset="0"/>
            </a:endParaRPr>
          </a:p>
          <a:p>
            <a:endParaRPr lang="kk-KZ" sz="2000" b="1" dirty="0">
              <a:latin typeface="Times New Roman" pitchFamily="18" charset="0"/>
              <a:cs typeface="Times New Roman" pitchFamily="18" charset="0"/>
            </a:endParaRPr>
          </a:p>
          <a:p>
            <a:endParaRPr lang="kk-KZ" sz="2000" b="1" dirty="0" smtClean="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IP мекенжайы</a:t>
            </a:r>
          </a:p>
          <a:p>
            <a:r>
              <a:rPr lang="kk-KZ" sz="2000" b="1" dirty="0">
                <a:latin typeface="Times New Roman" pitchFamily="18" charset="0"/>
                <a:cs typeface="Times New Roman" pitchFamily="18" charset="0"/>
              </a:rPr>
              <a:t>Домендік атаулар жүйесі және ресурстар </a:t>
            </a:r>
            <a:r>
              <a:rPr lang="kk-KZ" sz="2000" b="1" dirty="0" smtClean="0">
                <a:latin typeface="Times New Roman" pitchFamily="18" charset="0"/>
                <a:cs typeface="Times New Roman" pitchFamily="18" charset="0"/>
              </a:rPr>
              <a:t>көрсеткіштері</a:t>
            </a:r>
          </a:p>
          <a:p>
            <a:r>
              <a:rPr lang="ru-RU" sz="2000" b="1" dirty="0" err="1">
                <a:latin typeface="Times New Roman" pitchFamily="18" charset="0"/>
                <a:cs typeface="Times New Roman" pitchFamily="18" charset="0"/>
              </a:rPr>
              <a:t>Серверлер</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клиенттер</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және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хаттамалар</a:t>
            </a:r>
            <a:endParaRPr lang="kk-KZ" sz="2000"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endParaRPr lang="kk-KZ" b="1" dirty="0">
              <a:latin typeface="Times New Roman" pitchFamily="18" charset="0"/>
              <a:cs typeface="Times New Roman" pitchFamily="18" charset="0"/>
            </a:endParaRPr>
          </a:p>
          <a:p>
            <a:endParaRPr lang="ru-RU" b="1" dirty="0"/>
          </a:p>
        </p:txBody>
      </p:sp>
    </p:spTree>
    <p:extLst>
      <p:ext uri="{BB962C8B-B14F-4D97-AF65-F5344CB8AC3E}">
        <p14:creationId xmlns:p14="http://schemas.microsoft.com/office/powerpoint/2010/main" val="155743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971600" y="476672"/>
            <a:ext cx="5338936" cy="4339952"/>
          </a:xfrm>
        </p:spPr>
        <p:txBody>
          <a:bodyPr>
            <a:normAutofit/>
          </a:bodyPr>
          <a:lstStyle/>
          <a:p>
            <a:pPr marL="0" indent="0">
              <a:buNone/>
            </a:pPr>
            <a:r>
              <a:rPr lang="kk-KZ" sz="2000" dirty="0" smtClean="0">
                <a:latin typeface="Times New Roman" pitchFamily="18" charset="0"/>
                <a:cs typeface="Times New Roman" pitchFamily="18" charset="0"/>
              </a:rPr>
              <a:t>    Үйге тапсырма:</a:t>
            </a:r>
          </a:p>
          <a:p>
            <a:r>
              <a:rPr lang="kk-KZ" sz="2000" dirty="0" smtClean="0">
                <a:latin typeface="Times New Roman" pitchFamily="18" charset="0"/>
                <a:cs typeface="Times New Roman" pitchFamily="18" charset="0"/>
              </a:rPr>
              <a:t>Дәріс жазу</a:t>
            </a:r>
          </a:p>
          <a:p>
            <a:r>
              <a:rPr lang="kk-KZ" sz="2000" dirty="0" smtClean="0">
                <a:latin typeface="Times New Roman" pitchFamily="18" charset="0"/>
                <a:cs typeface="Times New Roman" pitchFamily="18" charset="0"/>
              </a:rPr>
              <a:t>Түсінік айту</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437727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57201"/>
            <a:ext cx="8003232" cy="5492080"/>
          </a:xfrm>
        </p:spPr>
        <p:txBody>
          <a:bodyPr>
            <a:noAutofit/>
          </a:bodyPr>
          <a:lstStyle/>
          <a:p>
            <a:pPr algn="just"/>
            <a:r>
              <a:rPr lang="kk-KZ" sz="2000" dirty="0" smtClean="0">
                <a:latin typeface="Times New Roman" pitchFamily="18" charset="0"/>
                <a:cs typeface="Times New Roman" pitchFamily="18" charset="0"/>
              </a:rPr>
              <a:t>    IP </a:t>
            </a:r>
            <a:r>
              <a:rPr lang="kk-KZ" sz="2000" dirty="0">
                <a:latin typeface="Times New Roman" pitchFamily="18" charset="0"/>
                <a:cs typeface="Times New Roman" pitchFamily="18" charset="0"/>
              </a:rPr>
              <a:t>мекенжайы Интернетте поштаның, телеграфтың және телефонның кейбір ерекшеліктері бар. Интернетте телеграф сияқты ақпараттың цифрлық берілісі қолданылады. Телефон желісінде сияқты, әр телефонға телефон нөмірі беріледі, сол сияқты Интернеттегі әр компьютерге IP-адрес деп аталатын нөмір беріледі. Тек Интернетте, телефоннан айырмашылығы, жергілікті нөмірлермен және қалааралық кодтармен шатасу болмайды: әр IP мекен-жайы тура 32 битке созылады және әдетте төрт ондық сандар түрінде жазылады (0-ден 255-ке дейін), мысалы, 62.76.161.102. Бұл жаһандық нөмірлеу - Интернетке қосылған кез-келген компьютерде ерекше IP-адрес болады.</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827912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57201"/>
            <a:ext cx="7859216" cy="5636096"/>
          </a:xfrm>
        </p:spPr>
        <p:txBody>
          <a:bodyPr>
            <a:normAutofit/>
          </a:bodyPr>
          <a:lstStyle/>
          <a:p>
            <a:pPr algn="just"/>
            <a:r>
              <a:rPr lang="kk-KZ" sz="2000" dirty="0" smtClean="0">
                <a:latin typeface="Times New Roman" pitchFamily="18" charset="0"/>
                <a:cs typeface="Times New Roman" pitchFamily="18" charset="0"/>
              </a:rPr>
              <a:t>     Терең </a:t>
            </a:r>
            <a:r>
              <a:rPr lang="kk-KZ" sz="2000" dirty="0">
                <a:latin typeface="Times New Roman" pitchFamily="18" charset="0"/>
                <a:cs typeface="Times New Roman" pitchFamily="18" charset="0"/>
              </a:rPr>
              <a:t>аналогия Интернет пен кәдімгі пошта арасында бар. Бұл жағдайда біз ақпараттың интернет арқылы жеке пакеттер түрінде берілетіндігі туралы айтып отырмыз. Егер сізге ұзақ хабарлама жіберу керек болса, онда ол қажетті бөліктерге бөлінеді және олардың әрқайсысына жөнелтушінің мекен-жайы, алушының мекен-жайы және кейбір қызмет ақпараттары жеткізіледі. Әрбір пакет басқалардан тәуелсіз Интернет арқылы беріледі және негізінен олар әр түрлі маршруттар бойынша жүре алады. </a:t>
            </a:r>
            <a:r>
              <a:rPr lang="kk-KZ" sz="2000" dirty="0" smtClean="0">
                <a:latin typeface="Times New Roman" pitchFamily="18" charset="0"/>
                <a:cs typeface="Times New Roman" pitchFamily="18" charset="0"/>
              </a:rPr>
              <a:t>Деректер </a:t>
            </a:r>
            <a:r>
              <a:rPr lang="kk-KZ" sz="2000" dirty="0">
                <a:latin typeface="Times New Roman" pitchFamily="18" charset="0"/>
                <a:cs typeface="Times New Roman" pitchFamily="18" charset="0"/>
              </a:rPr>
              <a:t>орналасқан жерге келгенде, хабарламаның түпнұсқасы олардан жиналады. Бұл пакеттік коммутация деп аталады. </a:t>
            </a:r>
            <a:br>
              <a:rPr lang="kk-KZ"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77732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7787208" cy="5714999"/>
          </a:xfrm>
        </p:spPr>
        <p:txBody>
          <a:bodyPr>
            <a:normAutofit/>
          </a:bodyPr>
          <a:lstStyle/>
          <a:p>
            <a:pPr algn="just"/>
            <a:r>
              <a:rPr lang="kk-KZ" sz="2000" dirty="0" smtClean="0">
                <a:latin typeface="Times New Roman" pitchFamily="18" charset="0"/>
                <a:cs typeface="Times New Roman" pitchFamily="18" charset="0"/>
              </a:rPr>
              <a:t>     Пакеттік </a:t>
            </a:r>
            <a:r>
              <a:rPr lang="kk-KZ" sz="2000" dirty="0">
                <a:latin typeface="Times New Roman" pitchFamily="18" charset="0"/>
                <a:cs typeface="Times New Roman" pitchFamily="18" charset="0"/>
              </a:rPr>
              <a:t>коммутацияның басты артықшылықтарының бірі - ортақ коммуникациялық ресурстарды тиімді пайдалану. Интернетте әр компьютер бір уақытта көптеген басқа компьютерлерден пакеттерді ала алады. Бұл жағдайда коммутация түйіндерінің (серверлерінің) шамадан тыс жүктелуі ақпараттың көп мөлшері нәтижесінде мүмкін болады. Алайда, барлық пакеттер сәл кідіріспен болса да, кезек ретімен межелі жерге жетеді. Сонымен қатар, егер сіз қазіргі уақытта ешқандай ақпарат жібермесеңіз, онда сіз ешқандай желілік ресурстарды тұтынбайсыз, осылайша сіз өзгелермен араласпай, өзіңіз қалаған уақытқа дейін «желіде» бола аласыз.</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576636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57200"/>
            <a:ext cx="7859216" cy="5714999"/>
          </a:xfrm>
        </p:spPr>
        <p:txBody>
          <a:bodyPr>
            <a:normAutofit/>
          </a:bodyPr>
          <a:lstStyle/>
          <a:p>
            <a:pPr algn="just"/>
            <a:r>
              <a:rPr lang="kk-KZ" sz="2000" dirty="0" smtClean="0">
                <a:latin typeface="Times New Roman" pitchFamily="18" charset="0"/>
                <a:cs typeface="Times New Roman" pitchFamily="18" charset="0"/>
              </a:rPr>
              <a:t>      Бүкіл желінің өміршеңдігін қамтамасыз ету үшін оның әртүрлі блоктары немесе жеке компьютерлері арасында ақпарат алмасу жалпы қабылданған стандарттар негізінде жүзеге асырылуы қажет. Мәліметтерді әртүрлі құрылғылар мен бағдарламалар арасында қалай және қандай түрде беру керек екендігі туралы ресми ережелер жиынтығы хаттама деп аталады. Хаттама әр түрлі компьютерлер мен операциялық жүйелер үшін әр түрлі авторлар жазған бағдарламалардың дұрыс өзара әрекеттесуіне мүмкіндік береді. </a:t>
            </a:r>
            <a:r>
              <a:rPr lang="kk-KZ" sz="2000" dirty="0">
                <a:latin typeface="Times New Roman" pitchFamily="18" charset="0"/>
                <a:cs typeface="Times New Roman" pitchFamily="18" charset="0"/>
              </a:rPr>
              <a:t/>
            </a:r>
            <a:br>
              <a:rPr lang="kk-KZ"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741599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332656"/>
            <a:ext cx="7931224" cy="5714999"/>
          </a:xfrm>
        </p:spPr>
        <p:txBody>
          <a:bodyPr>
            <a:normAutofit/>
          </a:bodyPr>
          <a:lstStyle/>
          <a:p>
            <a:pPr algn="just"/>
            <a:r>
              <a:rPr lang="kk-KZ" sz="2000" dirty="0">
                <a:latin typeface="Times New Roman" pitchFamily="18" charset="0"/>
                <a:cs typeface="Times New Roman" pitchFamily="18" charset="0"/>
              </a:rPr>
              <a:t> Интернет </a:t>
            </a:r>
            <a:r>
              <a:rPr lang="en-US" sz="2000" dirty="0">
                <a:latin typeface="Times New Roman" pitchFamily="18" charset="0"/>
                <a:cs typeface="Times New Roman" pitchFamily="18" charset="0"/>
              </a:rPr>
              <a:t>TCP/IP </a:t>
            </a:r>
            <a:r>
              <a:rPr lang="kk-KZ" sz="2000" dirty="0">
                <a:latin typeface="Times New Roman" pitchFamily="18" charset="0"/>
                <a:cs typeface="Times New Roman" pitchFamily="18" charset="0"/>
              </a:rPr>
              <a:t>протоколын қолданады. Бұл хаттама ұзақ хабарламаны пакеттерге қалай бөлу керектігін, пакеттерді қалай орналастыру керектігін, пакеттердің тағайындалған жерге келуін қалай бақылау керектігін, деректерді беру қателері болған жағдайда не істеу керектігін және басқа мәліметтерді реттейді.. </a:t>
            </a:r>
            <a:br>
              <a:rPr lang="kk-KZ"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575760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259632" y="457200"/>
            <a:ext cx="6436568" cy="4555976"/>
          </a:xfrm>
        </p:spPr>
        <p:txBody>
          <a:bodyPr>
            <a:normAutofit/>
          </a:bodyPr>
          <a:lstStyle/>
          <a:p>
            <a:pPr algn="ctr"/>
            <a:r>
              <a:rPr lang="ru-RU" sz="3200" b="1" dirty="0" err="1">
                <a:latin typeface="Times New Roman" pitchFamily="18" charset="0"/>
                <a:cs typeface="Times New Roman" pitchFamily="18" charset="0"/>
              </a:rPr>
              <a:t>Домендік</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атаулар</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жүйесі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және</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ресурстар</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көрсеткіштері</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693664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404664"/>
            <a:ext cx="7643192" cy="5714999"/>
          </a:xfrm>
        </p:spPr>
        <p:txBody>
          <a:bodyPr>
            <a:normAutofit/>
          </a:bodyPr>
          <a:lstStyle/>
          <a:p>
            <a:pPr algn="just"/>
            <a:r>
              <a:rPr lang="ru-RU" sz="2000" dirty="0" err="1">
                <a:latin typeface="Times New Roman" pitchFamily="18" charset="0"/>
                <a:cs typeface="Times New Roman" pitchFamily="18" charset="0"/>
              </a:rPr>
              <a:t>Адамдар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абоненттердің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сандық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нөмірлерін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қолдануға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дағдыланған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болса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мысалы</a:t>
            </a:r>
            <a:r>
              <a:rPr lang="ru-RU" sz="2000" dirty="0">
                <a:latin typeface="Times New Roman" pitchFamily="18" charset="0"/>
                <a:cs typeface="Times New Roman" pitchFamily="18" charset="0"/>
              </a:rPr>
              <a:t>, телефон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қоңырау</a:t>
            </a:r>
            <a:r>
              <a:rPr lang="ru-RU" sz="2000" dirty="0">
                <a:latin typeface="Times New Roman" pitchFamily="18" charset="0"/>
                <a:cs typeface="Times New Roman" pitchFamily="18" charset="0"/>
              </a:rPr>
              <a:t> шалу), </a:t>
            </a:r>
            <a:r>
              <a:rPr lang="ru-RU" sz="2000" dirty="0" err="1">
                <a:latin typeface="Times New Roman" pitchFamily="18" charset="0"/>
                <a:cs typeface="Times New Roman" pitchFamily="18" charset="0"/>
              </a:rPr>
              <a:t>дегенмен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айтуға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оңай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есте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сақталады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қолдануға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ыңғайлы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Интернеттегі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көпшілігінде</a:t>
            </a:r>
            <a:r>
              <a:rPr lang="ru-RU" sz="2000" dirty="0">
                <a:latin typeface="Times New Roman" pitchFamily="18" charset="0"/>
                <a:cs typeface="Times New Roman" pitchFamily="18" charset="0"/>
              </a:rPr>
              <a:t> тек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ғана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емес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атауы</a:t>
            </a:r>
            <a:r>
              <a:rPr lang="ru-RU" sz="2000" dirty="0">
                <a:latin typeface="Times New Roman" pitchFamily="18" charset="0"/>
                <a:cs typeface="Times New Roman" pitchFamily="18" charset="0"/>
              </a:rPr>
              <a:t> бар. Компьютер </a:t>
            </a:r>
            <a:r>
              <a:rPr lang="ru-RU" sz="2000" dirty="0" err="1">
                <a:latin typeface="Times New Roman" pitchFamily="18" charset="0"/>
                <a:cs typeface="Times New Roman" pitchFamily="18" charset="0"/>
              </a:rPr>
              <a:t>аттарын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аударуды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домендік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қызметі</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DNS)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аталады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телефондардың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орнына</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IP </a:t>
            </a:r>
            <a:r>
              <a:rPr lang="ru-RU" sz="2000" dirty="0" err="1">
                <a:latin typeface="Times New Roman" pitchFamily="18" charset="0"/>
                <a:cs typeface="Times New Roman" pitchFamily="18" charset="0"/>
              </a:rPr>
              <a:t>мекенжайлары</a:t>
            </a:r>
            <a:r>
              <a:rPr lang="ru-RU" sz="2000" dirty="0">
                <a:latin typeface="Times New Roman" pitchFamily="18" charset="0"/>
                <a:cs typeface="Times New Roman" pitchFamily="18" charset="0"/>
              </a:rPr>
              <a:t> бар </a:t>
            </a:r>
            <a:r>
              <a:rPr lang="ru-RU" sz="2000" dirty="0" err="1">
                <a:latin typeface="Times New Roman" pitchFamily="18" charset="0"/>
                <a:cs typeface="Times New Roman" pitchFamily="18" charset="0"/>
              </a:rPr>
              <a:t>көптеген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компьютерлерге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таратылған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алып</a:t>
            </a:r>
            <a:r>
              <a:rPr lang="ru-RU" sz="2000" dirty="0">
                <a:latin typeface="Times New Roman" pitchFamily="18" charset="0"/>
                <a:cs typeface="Times New Roman" pitchFamily="18" charset="0"/>
              </a:rPr>
              <a:t> Телефон </a:t>
            </a:r>
            <a:r>
              <a:rPr lang="ru-RU" sz="2000" dirty="0" err="1">
                <a:latin typeface="Times New Roman" pitchFamily="18" charset="0"/>
                <a:cs typeface="Times New Roman" pitchFamily="18" charset="0"/>
              </a:rPr>
              <a:t>анықтамалығы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сияқты</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2104326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оставная">
  <a:themeElements>
    <a:clrScheme name="Составная">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Составная">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тавная">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81</TotalTime>
  <Words>1035</Words>
  <Application>Microsoft Office PowerPoint</Application>
  <PresentationFormat>Экран (4:3)</PresentationFormat>
  <Paragraphs>43</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Calibri</vt:lpstr>
      <vt:lpstr>Times New Roman</vt:lpstr>
      <vt:lpstr>Wingdings</vt:lpstr>
      <vt:lpstr>Составная</vt:lpstr>
      <vt:lpstr>Интернет желісінің ұйымдастыру қағидаттары (принциптері)  пайдалану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Домендік атаулар жүйесі және ресурстар көрсеткіштері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Серверлер, клиенттер және хаттамалар</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Интернет желісінің ұйымдастыру қағидаттары (принциптері)  пайдалану</dc:title>
  <dc:creator>Пользователь</dc:creator>
  <cp:lastModifiedBy>Данагул</cp:lastModifiedBy>
  <cp:revision>6</cp:revision>
  <dcterms:created xsi:type="dcterms:W3CDTF">2020-11-07T01:06:51Z</dcterms:created>
  <dcterms:modified xsi:type="dcterms:W3CDTF">2025-02-06T16:13:43Z</dcterms:modified>
</cp:coreProperties>
</file>