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64" r:id="rId4"/>
    <p:sldId id="257" r:id="rId5"/>
    <p:sldId id="276" r:id="rId6"/>
    <p:sldId id="259" r:id="rId7"/>
    <p:sldId id="262" r:id="rId8"/>
    <p:sldId id="282" r:id="rId9"/>
    <p:sldId id="284" r:id="rId10"/>
    <p:sldId id="285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Қазанның жиырма тоғызы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Сынып жұмысы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5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 бойынша ойларыңызбен бөлісіңіздер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Суреттерде </a:t>
            </a: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бейнеленген?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 мазмұнын не біріктіреді?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</a:t>
            </a: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қандай тақырыпты қарастырамыз деп ойлайсыздар</a:t>
            </a: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Суреттерне назар аударыңыз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6400800" cy="1554480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Құнанбайұлы «Қалың елім, қазағым, қайран жұртым»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kk-K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4040188" cy="446087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>
            <a:normAutofit/>
          </a:bodyPr>
          <a:lstStyle/>
          <a:p>
            <a:r>
              <a:rPr lang="kk-K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 шығарманың құрылысын талдау арқылы идеялық мазмұнын терең түсіну.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көркемдегіш құралдарының қызметін </a:t>
            </a:r>
            <a:r>
              <a:rPr lang="kk-K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381000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 критерийлері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041775" cy="4297363"/>
          </a:xfrm>
        </p:spPr>
        <p:txBody>
          <a:bodyPr>
            <a:normAutofit/>
          </a:bodyPr>
          <a:lstStyle/>
          <a:p>
            <a:pPr eaLnBrk="0" hangingPunct="0"/>
            <a:r>
              <a:rPr lang="kk-K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 талдау арқылы автордың идеясын ашады;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 </a:t>
            </a:r>
            <a:r>
              <a:rPr lang="kk-K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 талдауда теорияға сүйенеді;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91408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апсырма: Сөздікпен жұмыс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307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k-K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Көнерген сөздермен таныстыру.</a:t>
            </a:r>
            <a:endParaRPr lang="ru-RU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Қиық қағаздардағы сөздер мен олардың түсініктемелерін сәйкестендіріңіз;</a:t>
            </a:r>
            <a:endParaRPr lang="ru-RU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Сәйкестендіруді жауап кілтімен тексеріңіз.</a:t>
            </a:r>
            <a:endParaRPr lang="ru-RU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k-K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k-K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мағынасын дұрыс анықтайды</a:t>
            </a:r>
            <a:r>
              <a:rPr lang="kk-KZ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k-KZ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 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kk-KZ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8548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2-тапсырма: Өлеңді мәнерлеп оқу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791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Әдеби шығарманың құрылысын талдау арқылы идеялық мазмұнын терең түсіну.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Өлеңді жұпта оқыңыз;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</a:t>
            </a:r>
            <a:r>
              <a:rPr lang="kk-KZ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беріңіз: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Өлеңнің фабуласы қандай?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өлеңді нешінші жақта жазған? Оның мәні неде деп ойлайсыз?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тыңдарманы - кім? Оған автордық қарым-қатынасы қандай?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көңіл-күйі қандай?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 қандай мәселе мазалап тұр</a:t>
            </a:r>
            <a:r>
              <a:rPr lang="kk-KZ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Жауаптарыңызды «Аялдама» әдісімен өзге топтарға таныстырыңыздар.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Жауаптарына өлеңнен дәлел келтіреді;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91408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3-тапсырма: Өлеңнің тілін талдау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307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шығармадағы көркемдегіш құралдарының қызметін талдау.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кестені толтырыңыз</a:t>
            </a: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Жауаптарыңызды «Аялдама» әдісімен өзге топтарға таныстырыңыздар.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k-KZ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Жауаптарына өлеңнен дәлел келтіреді</a:t>
            </a:r>
            <a:r>
              <a:rPr lang="kk-KZ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Бүгінгі сабақта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 шығарманың құрылысын талдау арқылы идеялық мазмұнын терең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көркемдегіш құралдарының қызметін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талдадым.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Өлеңге тарихи тұрғыдан баға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бердім.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171382"/>
            <a:ext cx="2968625" cy="35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1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244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Кутюр</vt:lpstr>
      <vt:lpstr>Главная</vt:lpstr>
      <vt:lpstr>Кнопка</vt:lpstr>
      <vt:lpstr>Қазанның жиырма тоғызы</vt:lpstr>
      <vt:lpstr>Сұрақтар бойынша ойларыңызбен бөлісіңіздер</vt:lpstr>
      <vt:lpstr>Суреттерне назар аударыңыз</vt:lpstr>
      <vt:lpstr>Абай Құнанбайұлы «Қалың елім, қазағым, қайран жұртым»</vt:lpstr>
      <vt:lpstr>Бүгінгі сабақта</vt:lpstr>
      <vt:lpstr>1-тапсырма: Сөздікпен жұмыс </vt:lpstr>
      <vt:lpstr>2-тапсырма: Өлеңді мәнерлеп оқу </vt:lpstr>
      <vt:lpstr>3-тапсырма: Өлеңнің тілін талдау </vt:lpstr>
      <vt:lpstr>Бүгінгі сабақта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Суреттерді салыстырыңыз</dc:title>
  <dc:creator>Жусупова Акгуль Акбердиевна</dc:creator>
  <cp:lastModifiedBy>Акгуль Жусупова</cp:lastModifiedBy>
  <cp:revision>27</cp:revision>
  <dcterms:created xsi:type="dcterms:W3CDTF">2006-08-16T00:00:00Z</dcterms:created>
  <dcterms:modified xsi:type="dcterms:W3CDTF">2018-11-04T14:27:36Z</dcterms:modified>
</cp:coreProperties>
</file>