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9"/>
  </p:notesMasterIdLst>
  <p:sldIdLst>
    <p:sldId id="262" r:id="rId2"/>
    <p:sldId id="278" r:id="rId3"/>
    <p:sldId id="263" r:id="rId4"/>
    <p:sldId id="280" r:id="rId5"/>
    <p:sldId id="267" r:id="rId6"/>
    <p:sldId id="266" r:id="rId7"/>
    <p:sldId id="265" r:id="rId8"/>
    <p:sldId id="270" r:id="rId9"/>
    <p:sldId id="269" r:id="rId10"/>
    <p:sldId id="264" r:id="rId11"/>
    <p:sldId id="281" r:id="rId12"/>
    <p:sldId id="273" r:id="rId13"/>
    <p:sldId id="282" r:id="rId14"/>
    <p:sldId id="283" r:id="rId15"/>
    <p:sldId id="285" r:id="rId16"/>
    <p:sldId id="286" r:id="rId17"/>
    <p:sldId id="517"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66"/>
    <a:srgbClr val="B3E3E9"/>
    <a:srgbClr val="9DE3ED"/>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60618" autoAdjust="0"/>
  </p:normalViewPr>
  <p:slideViewPr>
    <p:cSldViewPr snapToGrid="0">
      <p:cViewPr varScale="1">
        <p:scale>
          <a:sx n="37" d="100"/>
          <a:sy n="37" d="100"/>
        </p:scale>
        <p:origin x="1608" y="3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heme" Target="theme/theme1.xml" /></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DB9834-DE36-423D-A6D8-57CFF064282E}" type="doc">
      <dgm:prSet loTypeId="urn:microsoft.com/office/officeart/2005/8/layout/pyramid2" loCatId="list" qsTypeId="urn:microsoft.com/office/officeart/2005/8/quickstyle/simple1" qsCatId="simple" csTypeId="urn:microsoft.com/office/officeart/2005/8/colors/accent1_1" csCatId="accent1" phldr="1"/>
      <dgm:spPr/>
      <dgm:t>
        <a:bodyPr/>
        <a:lstStyle/>
        <a:p>
          <a:endParaRPr lang="ru-RU"/>
        </a:p>
      </dgm:t>
    </dgm:pt>
    <dgm:pt modelId="{8202490A-BF4A-4020-A203-E91966C3D078}">
      <dgm:prSet phldrT="[Текст]" custT="1"/>
      <dgm:spPr>
        <a:solidFill>
          <a:schemeClr val="accent4">
            <a:lumMod val="40000"/>
            <a:lumOff val="60000"/>
            <a:alpha val="90000"/>
          </a:schemeClr>
        </a:solidFill>
      </dgm:spPr>
      <dgm:t>
        <a:bodyPr/>
        <a:lstStyle/>
        <a:p>
          <a:endParaRPr lang="ru-RU" sz="2400" b="1" dirty="0">
            <a:solidFill>
              <a:srgbClr val="002060"/>
            </a:solidFill>
          </a:endParaRPr>
        </a:p>
        <a:p>
          <a:r>
            <a:rPr lang="ru-RU" sz="2400" b="1" dirty="0">
              <a:solidFill>
                <a:srgbClr val="002060"/>
              </a:solidFill>
            </a:rPr>
            <a:t>СӨЙЛЕСЕТІН УАҚЫТ ТАҢДАҢДАР</a:t>
          </a:r>
        </a:p>
        <a:p>
          <a:endParaRPr lang="ru-RU" sz="2400" b="1" dirty="0">
            <a:solidFill>
              <a:srgbClr val="002060"/>
            </a:solidFill>
          </a:endParaRPr>
        </a:p>
      </dgm:t>
    </dgm:pt>
    <dgm:pt modelId="{1656841F-09F0-4F31-9293-F26047FB95C8}" type="parTrans" cxnId="{B51AED79-F708-48EF-8C0D-99A8A675841F}">
      <dgm:prSet/>
      <dgm:spPr/>
      <dgm:t>
        <a:bodyPr/>
        <a:lstStyle/>
        <a:p>
          <a:endParaRPr lang="ru-RU"/>
        </a:p>
      </dgm:t>
    </dgm:pt>
    <dgm:pt modelId="{A4FC3B70-250A-416A-9570-2D6BB7D7A2CC}" type="sibTrans" cxnId="{B51AED79-F708-48EF-8C0D-99A8A675841F}">
      <dgm:prSet/>
      <dgm:spPr/>
      <dgm:t>
        <a:bodyPr/>
        <a:lstStyle/>
        <a:p>
          <a:endParaRPr lang="ru-RU"/>
        </a:p>
      </dgm:t>
    </dgm:pt>
    <dgm:pt modelId="{FDA9354A-F489-48E8-8C88-8B34EEACAA6E}">
      <dgm:prSet phldrT="[Текст]" custT="1"/>
      <dgm:spPr>
        <a:solidFill>
          <a:schemeClr val="accent2">
            <a:lumMod val="40000"/>
            <a:lumOff val="60000"/>
            <a:alpha val="90000"/>
          </a:schemeClr>
        </a:solidFill>
      </dgm:spPr>
      <dgm:t>
        <a:bodyPr/>
        <a:lstStyle/>
        <a:p>
          <a:r>
            <a:rPr lang="ru-RU" sz="2400" b="1" dirty="0">
              <a:solidFill>
                <a:srgbClr val="002060"/>
              </a:solidFill>
            </a:rPr>
            <a:t>БАР КӨҢІЛІН СЕНДЕРГЕ БӨЛЕ АЛАТЫНЫНА СЕНІМДІ БОЛҒАНДА</a:t>
          </a:r>
        </a:p>
      </dgm:t>
    </dgm:pt>
    <dgm:pt modelId="{07CED490-D798-47AF-97BB-62685A7A5390}" type="parTrans" cxnId="{87E05968-F9A6-4FA3-89F3-98812AEDE040}">
      <dgm:prSet/>
      <dgm:spPr/>
      <dgm:t>
        <a:bodyPr/>
        <a:lstStyle/>
        <a:p>
          <a:endParaRPr lang="ru-RU"/>
        </a:p>
      </dgm:t>
    </dgm:pt>
    <dgm:pt modelId="{5A218F83-C1F8-4573-99E1-95205F406D1C}" type="sibTrans" cxnId="{87E05968-F9A6-4FA3-89F3-98812AEDE040}">
      <dgm:prSet/>
      <dgm:spPr/>
      <dgm:t>
        <a:bodyPr/>
        <a:lstStyle/>
        <a:p>
          <a:endParaRPr lang="ru-RU"/>
        </a:p>
      </dgm:t>
    </dgm:pt>
    <dgm:pt modelId="{A9B4B3FF-B0F4-49CE-8660-EF100F2D08BA}">
      <dgm:prSet phldrT="[Текст]" custT="1"/>
      <dgm:spPr>
        <a:solidFill>
          <a:schemeClr val="accent6">
            <a:lumMod val="20000"/>
            <a:lumOff val="80000"/>
            <a:alpha val="9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ru-RU" sz="1800" b="1" dirty="0">
            <a:solidFill>
              <a:srgbClr val="002060"/>
            </a:solidFill>
          </a:endParaRPr>
        </a:p>
        <a:p>
          <a:pPr marL="0" marR="0" indent="0" defTabSz="914400" eaLnBrk="1" fontAlgn="auto" latinLnBrk="0" hangingPunct="1">
            <a:lnSpc>
              <a:spcPct val="100000"/>
            </a:lnSpc>
            <a:spcBef>
              <a:spcPts val="0"/>
            </a:spcBef>
            <a:spcAft>
              <a:spcPts val="0"/>
            </a:spcAft>
            <a:buClrTx/>
            <a:buSzTx/>
            <a:buFontTx/>
            <a:buNone/>
            <a:tabLst/>
            <a:defRPr/>
          </a:pPr>
          <a:r>
            <a:rPr lang="ru-RU" sz="2400" b="1" dirty="0">
              <a:solidFill>
                <a:srgbClr val="002060"/>
              </a:solidFill>
            </a:rPr>
            <a:t>МӘСЕЛЕ СЕНДЕР ҮШІН ҚАНШАЛЫҚТЫ МАҢЫЗДЫ ЕКЕНІН ТҮСІНДІРІҢДЕР</a:t>
          </a:r>
          <a:endParaRPr lang="ru-RU" b="1" dirty="0">
            <a:solidFill>
              <a:srgbClr val="002060"/>
            </a:solidFill>
          </a:endParaRPr>
        </a:p>
      </dgm:t>
    </dgm:pt>
    <dgm:pt modelId="{90B5913D-0C04-4B3C-B958-EAE1557891E8}" type="parTrans" cxnId="{2363E7CF-431D-4B8B-8A54-088688A62FEF}">
      <dgm:prSet/>
      <dgm:spPr/>
      <dgm:t>
        <a:bodyPr/>
        <a:lstStyle/>
        <a:p>
          <a:endParaRPr lang="ru-RU"/>
        </a:p>
      </dgm:t>
    </dgm:pt>
    <dgm:pt modelId="{CA8B9DBE-AB7F-4119-85FE-A9338ABA4479}" type="sibTrans" cxnId="{2363E7CF-431D-4B8B-8A54-088688A62FEF}">
      <dgm:prSet/>
      <dgm:spPr/>
      <dgm:t>
        <a:bodyPr/>
        <a:lstStyle/>
        <a:p>
          <a:endParaRPr lang="ru-RU"/>
        </a:p>
      </dgm:t>
    </dgm:pt>
    <dgm:pt modelId="{0E584FB3-A38C-4666-A3AB-7FA8372EC262}" type="pres">
      <dgm:prSet presAssocID="{EADB9834-DE36-423D-A6D8-57CFF064282E}" presName="compositeShape" presStyleCnt="0">
        <dgm:presLayoutVars>
          <dgm:dir/>
          <dgm:resizeHandles/>
        </dgm:presLayoutVars>
      </dgm:prSet>
      <dgm:spPr/>
    </dgm:pt>
    <dgm:pt modelId="{47C60937-A157-4207-B6E2-94363DA78F21}" type="pres">
      <dgm:prSet presAssocID="{EADB9834-DE36-423D-A6D8-57CFF064282E}" presName="pyramid" presStyleLbl="node1" presStyleIdx="0" presStyleCnt="1" custLinFactNeighborX="-25419"/>
      <dgm:spPr>
        <a:solidFill>
          <a:schemeClr val="accent6">
            <a:lumMod val="40000"/>
            <a:lumOff val="60000"/>
          </a:schemeClr>
        </a:solidFill>
      </dgm:spPr>
    </dgm:pt>
    <dgm:pt modelId="{6BA46730-9DEA-4E12-932E-6DE5FD1B8937}" type="pres">
      <dgm:prSet presAssocID="{EADB9834-DE36-423D-A6D8-57CFF064282E}" presName="theList" presStyleCnt="0"/>
      <dgm:spPr/>
    </dgm:pt>
    <dgm:pt modelId="{A00CD9CF-408E-4BB3-9A18-4C887FCE83DB}" type="pres">
      <dgm:prSet presAssocID="{8202490A-BF4A-4020-A203-E91966C3D078}" presName="aNode" presStyleLbl="fgAcc1" presStyleIdx="0" presStyleCnt="3" custScaleX="194391" custScaleY="84952" custLinFactNeighborX="28275" custLinFactNeighborY="-82739">
        <dgm:presLayoutVars>
          <dgm:bulletEnabled val="1"/>
        </dgm:presLayoutVars>
      </dgm:prSet>
      <dgm:spPr/>
    </dgm:pt>
    <dgm:pt modelId="{EC27B4ED-92AF-429E-BE92-18BC5BFA18B4}" type="pres">
      <dgm:prSet presAssocID="{8202490A-BF4A-4020-A203-E91966C3D078}" presName="aSpace" presStyleCnt="0"/>
      <dgm:spPr/>
    </dgm:pt>
    <dgm:pt modelId="{C5B8F648-AB79-4784-83C0-49CF2886E181}" type="pres">
      <dgm:prSet presAssocID="{FDA9354A-F489-48E8-8C88-8B34EEACAA6E}" presName="aNode" presStyleLbl="fgAcc1" presStyleIdx="1" presStyleCnt="3" custScaleX="171780" custLinFactNeighborX="32781" custLinFactNeighborY="63213">
        <dgm:presLayoutVars>
          <dgm:bulletEnabled val="1"/>
        </dgm:presLayoutVars>
      </dgm:prSet>
      <dgm:spPr/>
    </dgm:pt>
    <dgm:pt modelId="{D4421A1F-3CC0-4B13-9594-FD0ACE6D1A55}" type="pres">
      <dgm:prSet presAssocID="{FDA9354A-F489-48E8-8C88-8B34EEACAA6E}" presName="aSpace" presStyleCnt="0"/>
      <dgm:spPr/>
    </dgm:pt>
    <dgm:pt modelId="{42EC76CA-6BBE-424D-B093-0B60ECCCB30C}" type="pres">
      <dgm:prSet presAssocID="{A9B4B3FF-B0F4-49CE-8660-EF100F2D08BA}" presName="aNode" presStyleLbl="fgAcc1" presStyleIdx="2" presStyleCnt="3" custScaleX="158948" custLinFactY="4261" custLinFactNeighborX="40039" custLinFactNeighborY="100000">
        <dgm:presLayoutVars>
          <dgm:bulletEnabled val="1"/>
        </dgm:presLayoutVars>
      </dgm:prSet>
      <dgm:spPr/>
    </dgm:pt>
    <dgm:pt modelId="{44E125E6-AE3A-48C4-B568-4A0AA1C10B42}" type="pres">
      <dgm:prSet presAssocID="{A9B4B3FF-B0F4-49CE-8660-EF100F2D08BA}" presName="aSpace" presStyleCnt="0"/>
      <dgm:spPr/>
    </dgm:pt>
  </dgm:ptLst>
  <dgm:cxnLst>
    <dgm:cxn modelId="{EDEE8E10-FBA8-4D73-9473-1B0C497FA00D}" type="presOf" srcId="{FDA9354A-F489-48E8-8C88-8B34EEACAA6E}" destId="{C5B8F648-AB79-4784-83C0-49CF2886E181}" srcOrd="0" destOrd="0" presId="urn:microsoft.com/office/officeart/2005/8/layout/pyramid2"/>
    <dgm:cxn modelId="{87E05968-F9A6-4FA3-89F3-98812AEDE040}" srcId="{EADB9834-DE36-423D-A6D8-57CFF064282E}" destId="{FDA9354A-F489-48E8-8C88-8B34EEACAA6E}" srcOrd="1" destOrd="0" parTransId="{07CED490-D798-47AF-97BB-62685A7A5390}" sibTransId="{5A218F83-C1F8-4573-99E1-95205F406D1C}"/>
    <dgm:cxn modelId="{A49B7D50-0F20-4AF3-AEFD-DB91B785A876}" type="presOf" srcId="{EADB9834-DE36-423D-A6D8-57CFF064282E}" destId="{0E584FB3-A38C-4666-A3AB-7FA8372EC262}" srcOrd="0" destOrd="0" presId="urn:microsoft.com/office/officeart/2005/8/layout/pyramid2"/>
    <dgm:cxn modelId="{B51AED79-F708-48EF-8C0D-99A8A675841F}" srcId="{EADB9834-DE36-423D-A6D8-57CFF064282E}" destId="{8202490A-BF4A-4020-A203-E91966C3D078}" srcOrd="0" destOrd="0" parTransId="{1656841F-09F0-4F31-9293-F26047FB95C8}" sibTransId="{A4FC3B70-250A-416A-9570-2D6BB7D7A2CC}"/>
    <dgm:cxn modelId="{2363E7CF-431D-4B8B-8A54-088688A62FEF}" srcId="{EADB9834-DE36-423D-A6D8-57CFF064282E}" destId="{A9B4B3FF-B0F4-49CE-8660-EF100F2D08BA}" srcOrd="2" destOrd="0" parTransId="{90B5913D-0C04-4B3C-B958-EAE1557891E8}" sibTransId="{CA8B9DBE-AB7F-4119-85FE-A9338ABA4479}"/>
    <dgm:cxn modelId="{B2F142E1-D28F-4BDC-A741-03B73B0BC079}" type="presOf" srcId="{8202490A-BF4A-4020-A203-E91966C3D078}" destId="{A00CD9CF-408E-4BB3-9A18-4C887FCE83DB}" srcOrd="0" destOrd="0" presId="urn:microsoft.com/office/officeart/2005/8/layout/pyramid2"/>
    <dgm:cxn modelId="{915788F8-6615-46F7-9DE8-08B2C781ECE5}" type="presOf" srcId="{A9B4B3FF-B0F4-49CE-8660-EF100F2D08BA}" destId="{42EC76CA-6BBE-424D-B093-0B60ECCCB30C}" srcOrd="0" destOrd="0" presId="urn:microsoft.com/office/officeart/2005/8/layout/pyramid2"/>
    <dgm:cxn modelId="{1F002A66-A0D9-48A3-9484-1809C38A4283}" type="presParOf" srcId="{0E584FB3-A38C-4666-A3AB-7FA8372EC262}" destId="{47C60937-A157-4207-B6E2-94363DA78F21}" srcOrd="0" destOrd="0" presId="urn:microsoft.com/office/officeart/2005/8/layout/pyramid2"/>
    <dgm:cxn modelId="{F84AD06D-A01C-42EA-B431-E33920487DA4}" type="presParOf" srcId="{0E584FB3-A38C-4666-A3AB-7FA8372EC262}" destId="{6BA46730-9DEA-4E12-932E-6DE5FD1B8937}" srcOrd="1" destOrd="0" presId="urn:microsoft.com/office/officeart/2005/8/layout/pyramid2"/>
    <dgm:cxn modelId="{294CC067-64DA-443A-A1CF-973B71C724AC}" type="presParOf" srcId="{6BA46730-9DEA-4E12-932E-6DE5FD1B8937}" destId="{A00CD9CF-408E-4BB3-9A18-4C887FCE83DB}" srcOrd="0" destOrd="0" presId="urn:microsoft.com/office/officeart/2005/8/layout/pyramid2"/>
    <dgm:cxn modelId="{39B4CE3B-74CF-4B12-8FD9-3886676B04E0}" type="presParOf" srcId="{6BA46730-9DEA-4E12-932E-6DE5FD1B8937}" destId="{EC27B4ED-92AF-429E-BE92-18BC5BFA18B4}" srcOrd="1" destOrd="0" presId="urn:microsoft.com/office/officeart/2005/8/layout/pyramid2"/>
    <dgm:cxn modelId="{BC177BA2-C824-478C-9332-F94C1BA3D221}" type="presParOf" srcId="{6BA46730-9DEA-4E12-932E-6DE5FD1B8937}" destId="{C5B8F648-AB79-4784-83C0-49CF2886E181}" srcOrd="2" destOrd="0" presId="urn:microsoft.com/office/officeart/2005/8/layout/pyramid2"/>
    <dgm:cxn modelId="{E99ADC77-B1AD-429D-8D9E-D9C049C1BC64}" type="presParOf" srcId="{6BA46730-9DEA-4E12-932E-6DE5FD1B8937}" destId="{D4421A1F-3CC0-4B13-9594-FD0ACE6D1A55}" srcOrd="3" destOrd="0" presId="urn:microsoft.com/office/officeart/2005/8/layout/pyramid2"/>
    <dgm:cxn modelId="{D4B57C39-9DEC-45D5-9D67-A25F9B142595}" type="presParOf" srcId="{6BA46730-9DEA-4E12-932E-6DE5FD1B8937}" destId="{42EC76CA-6BBE-424D-B093-0B60ECCCB30C}" srcOrd="4" destOrd="0" presId="urn:microsoft.com/office/officeart/2005/8/layout/pyramid2"/>
    <dgm:cxn modelId="{00DF73D4-4166-466A-809E-3F8593D16604}" type="presParOf" srcId="{6BA46730-9DEA-4E12-932E-6DE5FD1B8937}" destId="{44E125E6-AE3A-48C4-B568-4A0AA1C10B42}"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60937-A157-4207-B6E2-94363DA78F21}">
      <dsp:nvSpPr>
        <dsp:cNvPr id="0" name=""/>
        <dsp:cNvSpPr/>
      </dsp:nvSpPr>
      <dsp:spPr>
        <a:xfrm>
          <a:off x="877263" y="0"/>
          <a:ext cx="5197152" cy="5197152"/>
        </a:xfrm>
        <a:prstGeom prst="triangle">
          <a:avLst/>
        </a:prstGeom>
        <a:solidFill>
          <a:schemeClr val="accent6">
            <a:lumMod val="40000"/>
            <a:lumOff val="6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0CD9CF-408E-4BB3-9A18-4C887FCE83DB}">
      <dsp:nvSpPr>
        <dsp:cNvPr id="0" name=""/>
        <dsp:cNvSpPr/>
      </dsp:nvSpPr>
      <dsp:spPr>
        <a:xfrm>
          <a:off x="4157740" y="386824"/>
          <a:ext cx="6566817" cy="1095147"/>
        </a:xfrm>
        <a:prstGeom prst="roundRect">
          <a:avLst/>
        </a:prstGeom>
        <a:solidFill>
          <a:schemeClr val="accent4">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ru-RU" sz="2400" b="1" kern="1200" dirty="0">
            <a:solidFill>
              <a:srgbClr val="002060"/>
            </a:solidFill>
          </a:endParaRPr>
        </a:p>
        <a:p>
          <a:pPr marL="0" lvl="0" indent="0" algn="ctr" defTabSz="1066800">
            <a:lnSpc>
              <a:spcPct val="90000"/>
            </a:lnSpc>
            <a:spcBef>
              <a:spcPct val="0"/>
            </a:spcBef>
            <a:spcAft>
              <a:spcPct val="35000"/>
            </a:spcAft>
            <a:buNone/>
          </a:pPr>
          <a:r>
            <a:rPr lang="ru-RU" sz="2400" b="1" kern="1200" dirty="0">
              <a:solidFill>
                <a:srgbClr val="002060"/>
              </a:solidFill>
            </a:rPr>
            <a:t>СӨЙЛЕСЕТІН УАҚЫТ ТАҢДАҢДАР</a:t>
          </a:r>
        </a:p>
        <a:p>
          <a:pPr marL="0" lvl="0" indent="0" algn="ctr" defTabSz="1066800">
            <a:lnSpc>
              <a:spcPct val="90000"/>
            </a:lnSpc>
            <a:spcBef>
              <a:spcPct val="0"/>
            </a:spcBef>
            <a:spcAft>
              <a:spcPct val="35000"/>
            </a:spcAft>
            <a:buNone/>
          </a:pPr>
          <a:endParaRPr lang="ru-RU" sz="2400" b="1" kern="1200" dirty="0">
            <a:solidFill>
              <a:srgbClr val="002060"/>
            </a:solidFill>
          </a:endParaRPr>
        </a:p>
      </dsp:txBody>
      <dsp:txXfrm>
        <a:off x="4211201" y="440285"/>
        <a:ext cx="6459895" cy="988225"/>
      </dsp:txXfrm>
    </dsp:sp>
    <dsp:sp modelId="{C5B8F648-AB79-4784-83C0-49CF2886E181}">
      <dsp:nvSpPr>
        <dsp:cNvPr id="0" name=""/>
        <dsp:cNvSpPr/>
      </dsp:nvSpPr>
      <dsp:spPr>
        <a:xfrm>
          <a:off x="4691876" y="1878304"/>
          <a:ext cx="5802984" cy="1289137"/>
        </a:xfrm>
        <a:prstGeom prst="roundRect">
          <a:avLst/>
        </a:prstGeom>
        <a:solidFill>
          <a:schemeClr val="accent2">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b="1" kern="1200" dirty="0">
              <a:solidFill>
                <a:srgbClr val="002060"/>
              </a:solidFill>
            </a:rPr>
            <a:t>БАР КӨҢІЛІН СЕНДЕРГЕ БӨЛЕ АЛАТЫНЫНА СЕНІМДІ БОЛҒАНДА</a:t>
          </a:r>
        </a:p>
      </dsp:txBody>
      <dsp:txXfrm>
        <a:off x="4754806" y="1941234"/>
        <a:ext cx="5677124" cy="1163277"/>
      </dsp:txXfrm>
    </dsp:sp>
    <dsp:sp modelId="{42EC76CA-6BBE-424D-B093-0B60ECCCB30C}">
      <dsp:nvSpPr>
        <dsp:cNvPr id="0" name=""/>
        <dsp:cNvSpPr/>
      </dsp:nvSpPr>
      <dsp:spPr>
        <a:xfrm>
          <a:off x="5153804" y="3442793"/>
          <a:ext cx="5369499" cy="1289137"/>
        </a:xfrm>
        <a:prstGeom prst="roundRect">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ru-RU" sz="1800" b="1" kern="1200" dirty="0">
            <a:solidFill>
              <a:srgbClr val="002060"/>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ru-RU" sz="2400" b="1" kern="1200" dirty="0">
              <a:solidFill>
                <a:srgbClr val="002060"/>
              </a:solidFill>
            </a:rPr>
            <a:t>МӘСЕЛЕ СЕНДЕР ҮШІН ҚАНШАЛЫҚТЫ МАҢЫЗДЫ ЕКЕНІН ТҮСІНДІРІҢДЕР</a:t>
          </a:r>
          <a:endParaRPr lang="ru-RU" b="1" kern="1200" dirty="0">
            <a:solidFill>
              <a:srgbClr val="002060"/>
            </a:solidFill>
          </a:endParaRPr>
        </a:p>
      </dsp:txBody>
      <dsp:txXfrm>
        <a:off x="5216734" y="3505723"/>
        <a:ext cx="5243639" cy="116327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C54759-B5C2-4B35-B65E-7EF42B718916}" type="datetimeFigureOut">
              <a:rPr lang="ru-RU" smtClean="0"/>
              <a:pPr/>
              <a:t>12.11.2022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EF9A2-1BE1-43E3-AA90-D64DA13A90F0}" type="slidenum">
              <a:rPr lang="ru-RU" smtClean="0"/>
              <a:pPr/>
              <a:t>‹#›</a:t>
            </a:fld>
            <a:endParaRPr lang="ru-RU"/>
          </a:p>
        </p:txBody>
      </p:sp>
    </p:spTree>
    <p:extLst>
      <p:ext uri="{BB962C8B-B14F-4D97-AF65-F5344CB8AC3E}">
        <p14:creationId xmlns:p14="http://schemas.microsoft.com/office/powerpoint/2010/main" val="1704300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postnauka.ru/faq/78155" TargetMode="External" /><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b="0" kern="1200" dirty="0" err="1">
                <a:solidFill>
                  <a:schemeClr val="tx1"/>
                </a:solidFill>
                <a:effectLst/>
                <a:latin typeface="+mn-lt"/>
                <a:ea typeface="+mn-ea"/>
                <a:cs typeface="+mn-cs"/>
              </a:rPr>
              <a:t>Сәлеметсіңдер</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ме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бүгінгі</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вебинарға</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келушілер</a:t>
            </a:r>
            <a:r>
              <a:rPr lang="ru-RU" sz="1200" b="0" kern="1200" dirty="0">
                <a:solidFill>
                  <a:schemeClr val="tx1"/>
                </a:solidFill>
                <a:effectLst/>
                <a:latin typeface="+mn-lt"/>
                <a:ea typeface="+mn-ea"/>
                <a:cs typeface="+mn-cs"/>
              </a:rPr>
              <a:t>.</a:t>
            </a:r>
            <a:endParaRPr lang="en-US" sz="1200" b="0" kern="1200" dirty="0">
              <a:solidFill>
                <a:schemeClr val="tx1"/>
              </a:solidFill>
              <a:effectLst/>
              <a:latin typeface="+mn-lt"/>
              <a:ea typeface="+mn-ea"/>
              <a:cs typeface="+mn-cs"/>
            </a:endParaRPr>
          </a:p>
          <a:p>
            <a:pPr indent="182880"/>
            <a:r>
              <a:rPr lang="kk-KZ" sz="1200" b="0" kern="1200" dirty="0">
                <a:solidFill>
                  <a:schemeClr val="tx1"/>
                </a:solidFill>
                <a:effectLst/>
                <a:latin typeface="+mn-lt"/>
                <a:ea typeface="+mn-ea"/>
                <a:cs typeface="+mn-cs"/>
              </a:rPr>
              <a:t>Бүгінгі</a:t>
            </a:r>
            <a:r>
              <a:rPr lang="kk-KZ" sz="1200" b="0" kern="1200" baseline="0" dirty="0">
                <a:solidFill>
                  <a:schemeClr val="tx1"/>
                </a:solidFill>
                <a:effectLst/>
                <a:latin typeface="+mn-lt"/>
                <a:ea typeface="+mn-ea"/>
                <a:cs typeface="+mn-cs"/>
              </a:rPr>
              <a:t> вебинардың тақырыбы – «Сөйлесейік».</a:t>
            </a:r>
          </a:p>
          <a:p>
            <a:pPr indent="182880"/>
            <a:r>
              <a:rPr lang="kk-KZ" sz="1200" b="0" kern="1200" baseline="0" dirty="0">
                <a:solidFill>
                  <a:schemeClr val="tx1"/>
                </a:solidFill>
                <a:effectLst/>
                <a:latin typeface="+mn-lt"/>
                <a:ea typeface="+mn-ea"/>
                <a:cs typeface="+mn-cs"/>
              </a:rPr>
              <a:t>Сонымен бүгін біз кибербуллинг жайлы сөйлесеміз.</a:t>
            </a:r>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b="0" dirty="0" err="1"/>
              <a:t>Кейде</a:t>
            </a:r>
            <a:r>
              <a:rPr lang="ru-RU" b="0" dirty="0"/>
              <a:t> </a:t>
            </a:r>
            <a:r>
              <a:rPr lang="ru-RU" b="0" dirty="0" err="1"/>
              <a:t>бізге</a:t>
            </a:r>
            <a:r>
              <a:rPr lang="ru-RU" b="0" dirty="0"/>
              <a:t> </a:t>
            </a:r>
            <a:r>
              <a:rPr lang="ru-RU" b="0" dirty="0" err="1"/>
              <a:t>жақын</a:t>
            </a:r>
            <a:r>
              <a:rPr lang="ru-RU" b="0" dirty="0"/>
              <a:t> </a:t>
            </a:r>
            <a:r>
              <a:rPr lang="ru-RU" b="0" dirty="0" err="1"/>
              <a:t>адамдар</a:t>
            </a:r>
            <a:r>
              <a:rPr lang="ru-RU" b="0" dirty="0"/>
              <a:t> </a:t>
            </a:r>
            <a:r>
              <a:rPr lang="ru-RU" b="0" dirty="0" err="1"/>
              <a:t>кибербуллингке</a:t>
            </a:r>
            <a:r>
              <a:rPr lang="ru-RU" b="0" dirty="0"/>
              <a:t> тап </a:t>
            </a:r>
            <a:r>
              <a:rPr lang="ru-RU" b="0" dirty="0" err="1"/>
              <a:t>болуы</a:t>
            </a:r>
            <a:r>
              <a:rPr lang="ru-RU" b="0" dirty="0"/>
              <a:t> </a:t>
            </a:r>
            <a:r>
              <a:rPr lang="ru-RU" b="0" dirty="0" err="1"/>
              <a:t>мүмкін</a:t>
            </a:r>
            <a:r>
              <a:rPr lang="ru-RU" b="0" dirty="0"/>
              <a:t>. </a:t>
            </a:r>
            <a:r>
              <a:rPr lang="ru-RU" b="0" dirty="0" err="1"/>
              <a:t>Олар</a:t>
            </a:r>
            <a:r>
              <a:rPr lang="ru-RU" b="0" dirty="0"/>
              <a:t> </a:t>
            </a:r>
            <a:r>
              <a:rPr lang="ru-RU" b="0" dirty="0" err="1"/>
              <a:t>достарымыз</a:t>
            </a:r>
            <a:r>
              <a:rPr lang="ru-RU" b="0" dirty="0"/>
              <a:t> немесе </a:t>
            </a:r>
            <a:r>
              <a:rPr lang="ru-RU" b="0" dirty="0" err="1"/>
              <a:t>туыстарымыз</a:t>
            </a:r>
            <a:r>
              <a:rPr lang="ru-RU" b="0" dirty="0"/>
              <a:t> </a:t>
            </a:r>
            <a:r>
              <a:rPr lang="ru-RU" b="0" dirty="0" err="1"/>
              <a:t>болуы</a:t>
            </a:r>
            <a:r>
              <a:rPr lang="ru-RU" b="0" dirty="0"/>
              <a:t> </a:t>
            </a:r>
            <a:r>
              <a:rPr lang="ru-RU" b="0" dirty="0" err="1"/>
              <a:t>мүмкін</a:t>
            </a:r>
            <a:r>
              <a:rPr lang="ru-RU" b="0" dirty="0"/>
              <a:t>. </a:t>
            </a:r>
            <a:r>
              <a:rPr lang="ru-RU" b="0" dirty="0" err="1"/>
              <a:t>Оларға</a:t>
            </a:r>
            <a:r>
              <a:rPr lang="ru-RU" b="0" dirty="0"/>
              <a:t> </a:t>
            </a:r>
            <a:r>
              <a:rPr lang="ru-RU" b="0" dirty="0" err="1"/>
              <a:t>көмектесуге</a:t>
            </a:r>
            <a:r>
              <a:rPr lang="ru-RU" b="0" dirty="0"/>
              <a:t> бола </a:t>
            </a:r>
            <a:r>
              <a:rPr lang="ru-RU" b="0" dirty="0" err="1"/>
              <a:t>ма</a:t>
            </a:r>
            <a:r>
              <a:rPr lang="ru-RU" b="0" dirty="0"/>
              <a:t>, </a:t>
            </a:r>
            <a:r>
              <a:rPr lang="ru-RU" b="0" dirty="0" err="1"/>
              <a:t>көмектесу</a:t>
            </a:r>
            <a:r>
              <a:rPr lang="ru-RU" b="0" dirty="0"/>
              <a:t> </a:t>
            </a:r>
            <a:r>
              <a:rPr lang="ru-RU" b="0" dirty="0" err="1"/>
              <a:t>мүмкін</a:t>
            </a:r>
            <a:r>
              <a:rPr lang="ru-RU" b="0" dirty="0"/>
              <a:t> </a:t>
            </a:r>
            <a:r>
              <a:rPr lang="ru-RU" b="0" dirty="0" err="1"/>
              <a:t>болса</a:t>
            </a:r>
            <a:r>
              <a:rPr lang="ru-RU" b="0" dirty="0"/>
              <a:t>, </a:t>
            </a:r>
            <a:r>
              <a:rPr lang="ru-RU" b="0" dirty="0" err="1"/>
              <a:t>онда</a:t>
            </a:r>
            <a:r>
              <a:rPr lang="ru-RU" b="0" dirty="0"/>
              <a:t> </a:t>
            </a:r>
            <a:r>
              <a:rPr lang="ru-RU" b="0" dirty="0" err="1"/>
              <a:t>қалай</a:t>
            </a:r>
            <a:r>
              <a:rPr lang="ru-RU" b="0" dirty="0"/>
              <a:t>, </a:t>
            </a:r>
            <a:r>
              <a:rPr lang="ru-RU" b="0" dirty="0" err="1"/>
              <a:t>егер</a:t>
            </a:r>
            <a:r>
              <a:rPr lang="ru-RU" b="0" dirty="0"/>
              <a:t>,</a:t>
            </a:r>
            <a:r>
              <a:rPr lang="ru-RU" b="0" baseline="0" dirty="0"/>
              <a:t> </a:t>
            </a:r>
            <a:r>
              <a:rPr lang="ru-RU" b="0" baseline="0" dirty="0" err="1"/>
              <a:t>әсіресе</a:t>
            </a:r>
            <a:r>
              <a:rPr lang="ru-RU" b="0" baseline="0" dirty="0"/>
              <a:t>, </a:t>
            </a:r>
            <a:r>
              <a:rPr lang="ru-RU" b="0" baseline="0" dirty="0" err="1"/>
              <a:t>өздері</a:t>
            </a:r>
            <a:r>
              <a:rPr lang="ru-RU" b="0" baseline="0" dirty="0"/>
              <a:t> </a:t>
            </a:r>
            <a:r>
              <a:rPr lang="ru-RU" b="0" baseline="0" dirty="0" err="1"/>
              <a:t>кибербуллинг</a:t>
            </a:r>
            <a:r>
              <a:rPr lang="ru-RU" b="0" baseline="0" dirty="0"/>
              <a:t> </a:t>
            </a:r>
            <a:r>
              <a:rPr lang="ru-RU" b="0" baseline="0" dirty="0" err="1"/>
              <a:t>туралы</a:t>
            </a:r>
            <a:r>
              <a:rPr lang="ru-RU" b="0" baseline="0" dirty="0"/>
              <a:t> </a:t>
            </a:r>
            <a:r>
              <a:rPr lang="ru-RU" b="0" baseline="0" dirty="0" err="1"/>
              <a:t>айтқысы</a:t>
            </a:r>
            <a:r>
              <a:rPr lang="ru-RU" b="0" baseline="0" dirty="0"/>
              <a:t> </a:t>
            </a:r>
            <a:r>
              <a:rPr lang="ru-RU" b="0" baseline="0" dirty="0" err="1"/>
              <a:t>келмесе</a:t>
            </a:r>
            <a:r>
              <a:rPr lang="ru-RU" sz="1200" b="0" i="0" dirty="0">
                <a:solidFill>
                  <a:schemeClr val="accent5">
                    <a:lumMod val="50000"/>
                  </a:schemeClr>
                </a:solidFill>
              </a:rPr>
              <a:t>?</a:t>
            </a:r>
            <a:endParaRPr lang="ru-RU" b="0" i="0"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10</a:t>
            </a:fld>
            <a:endParaRPr lang="ru-RU"/>
          </a:p>
        </p:txBody>
      </p:sp>
    </p:spTree>
    <p:extLst>
      <p:ext uri="{BB962C8B-B14F-4D97-AF65-F5344CB8AC3E}">
        <p14:creationId xmlns:p14="http://schemas.microsoft.com/office/powerpoint/2010/main" val="3151089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pPr indent="182880"/>
            <a:r>
              <a:rPr lang="kk-KZ" sz="1200" b="0" i="0" kern="1200" dirty="0">
                <a:solidFill>
                  <a:schemeClr val="tx1"/>
                </a:solidFill>
                <a:latin typeface="+mn-lt"/>
                <a:ea typeface="+mn-ea"/>
                <a:cs typeface="+mn-cs"/>
              </a:rPr>
              <a:t>Балалар, диалогқа белсенді араласып жатқандарыңа рақмет. Ұмытпаңдар, кез-келген адам кибербуллинг құрбаны болуы мүмкін. Егер өздерің танитын бір адам кибербуллингке тап болғанын көрсеңдер, қолдау көрсетуге тырысып көріңдер.</a:t>
            </a:r>
          </a:p>
          <a:p>
            <a:pPr indent="182880"/>
            <a:r>
              <a:rPr lang="kk-KZ" sz="1200" b="0" i="0" kern="1200" dirty="0">
                <a:solidFill>
                  <a:schemeClr val="tx1"/>
                </a:solidFill>
                <a:latin typeface="+mn-lt"/>
                <a:ea typeface="+mn-ea"/>
                <a:cs typeface="+mn-cs"/>
              </a:rPr>
              <a:t>Достарыңды тыңдау</a:t>
            </a:r>
            <a:r>
              <a:rPr lang="kk-KZ" sz="1200" b="0" i="0" kern="1200" baseline="0" dirty="0">
                <a:solidFill>
                  <a:schemeClr val="tx1"/>
                </a:solidFill>
                <a:latin typeface="+mn-lt"/>
                <a:ea typeface="+mn-ea"/>
                <a:cs typeface="+mn-cs"/>
              </a:rPr>
              <a:t> өте маңызды. Неге олар кибербуллинг туралы хабарлағысы келмейді? Өздерін қалай сезінеді? Оларға ресми түрде ештеңе хабарлау керек жоқ екенін, бірақ, көмектесе алатын адаммен сөйлесу қажет екенін түсіндіріңдер.</a:t>
            </a:r>
            <a:endParaRPr lang="ru-RU" sz="1200" b="0" i="0" kern="1200" dirty="0">
              <a:solidFill>
                <a:schemeClr val="tx1"/>
              </a:solidFill>
              <a:latin typeface="+mn-lt"/>
              <a:ea typeface="+mn-ea"/>
              <a:cs typeface="+mn-cs"/>
            </a:endParaRPr>
          </a:p>
          <a:p>
            <a:pPr indent="182880"/>
            <a:r>
              <a:rPr lang="kk-KZ" sz="1200" b="0" i="0" kern="1200" dirty="0">
                <a:solidFill>
                  <a:schemeClr val="tx1"/>
                </a:solidFill>
                <a:latin typeface="+mn-lt"/>
                <a:ea typeface="+mn-ea"/>
                <a:cs typeface="+mn-cs"/>
              </a:rPr>
              <a:t>Естеріңде болсын,</a:t>
            </a:r>
            <a:r>
              <a:rPr lang="kk-KZ" sz="1200" b="0" i="0" kern="1200" baseline="0" dirty="0">
                <a:solidFill>
                  <a:schemeClr val="tx1"/>
                </a:solidFill>
                <a:latin typeface="+mn-lt"/>
                <a:ea typeface="+mn-ea"/>
                <a:cs typeface="+mn-cs"/>
              </a:rPr>
              <a:t> достарың өзін осал сезінуі мүмкін. Оған мейірімді болыңдар. Кімге және не айтуға болатынын ойластыруға көмектесіңдер. Егер хабарлауға бел буса, бірге баруды ұсыныңдар. Ең бастысы, есіне салыңдар, сендер оның жанындасыңдар және көмектескілерің келеді.</a:t>
            </a:r>
            <a:endParaRPr lang="ru-RU" sz="1200" b="0" i="0" kern="1200" dirty="0">
              <a:solidFill>
                <a:schemeClr val="tx1"/>
              </a:solidFill>
              <a:latin typeface="+mn-lt"/>
              <a:ea typeface="+mn-ea"/>
              <a:cs typeface="+mn-cs"/>
            </a:endParaRPr>
          </a:p>
          <a:p>
            <a:pPr indent="182880"/>
            <a:r>
              <a:rPr lang="ru-RU" sz="1200" b="0" i="0" kern="1200" dirty="0" err="1">
                <a:solidFill>
                  <a:schemeClr val="tx1"/>
                </a:solidFill>
                <a:latin typeface="+mn-lt"/>
                <a:ea typeface="+mn-ea"/>
                <a:cs typeface="+mn-cs"/>
              </a:rPr>
              <a:t>Егер</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достарың</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оқиға</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жайлы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бәрібір</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айтқысы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келмесе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өзі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сенетін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және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сол</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оқиғаны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реттеуге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көмектесе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алатын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ересек</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адамды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табуға</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көмектесіңдер</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Естеріңде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болсын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белгілі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бір</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жағдайларда</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кибербуллинг</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салдары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өмір</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үшін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қауіпті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болуы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мүмкін</a:t>
            </a:r>
            <a:r>
              <a:rPr lang="ru-RU" sz="1200" b="0" i="0" kern="1200" dirty="0">
                <a:solidFill>
                  <a:schemeClr val="tx1"/>
                </a:solidFill>
                <a:latin typeface="+mn-lt"/>
                <a:ea typeface="+mn-ea"/>
                <a:cs typeface="+mn-cs"/>
              </a:rPr>
              <a:t>.</a:t>
            </a:r>
          </a:p>
          <a:p>
            <a:pPr indent="182880"/>
            <a:r>
              <a:rPr lang="kk-KZ" sz="1200" b="0" i="0" kern="1200" dirty="0">
                <a:solidFill>
                  <a:schemeClr val="tx1"/>
                </a:solidFill>
                <a:latin typeface="+mn-lt"/>
                <a:ea typeface="+mn-ea"/>
                <a:cs typeface="+mn-cs"/>
              </a:rPr>
              <a:t>Әрекетсіздік адамды бәрі оған қарсы шығып жатқандай немесе басқалар үшін оның жағдайы бәрібір сияқты сезімде қалуы мүмкін. Сендердің</a:t>
            </a:r>
            <a:r>
              <a:rPr lang="kk-KZ" sz="1200" b="0" i="0" kern="1200" baseline="0" dirty="0">
                <a:solidFill>
                  <a:schemeClr val="tx1"/>
                </a:solidFill>
                <a:latin typeface="+mn-lt"/>
                <a:ea typeface="+mn-ea"/>
                <a:cs typeface="+mn-cs"/>
              </a:rPr>
              <a:t> сөздерің маңызды болуы мүмкін. </a:t>
            </a:r>
            <a:endParaRPr lang="ru-RU" sz="1200" b="0" i="0" kern="1200" dirty="0">
              <a:solidFill>
                <a:schemeClr val="tx1"/>
              </a:solidFill>
              <a:latin typeface="+mn-lt"/>
              <a:ea typeface="+mn-ea"/>
              <a:cs typeface="+mn-cs"/>
            </a:endParaRPr>
          </a:p>
          <a:p>
            <a:pPr indent="182880"/>
            <a:r>
              <a:rPr lang="en-US" sz="1200" b="0" i="0" kern="1200" dirty="0">
                <a:solidFill>
                  <a:schemeClr val="tx1"/>
                </a:solidFill>
                <a:latin typeface="+mn-lt"/>
                <a:ea typeface="+mn-ea"/>
                <a:cs typeface="+mn-cs"/>
              </a:rPr>
              <a:t>Facebook</a:t>
            </a:r>
            <a:r>
              <a:rPr lang="kk-KZ"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және</a:t>
            </a:r>
            <a:r>
              <a:rPr lang="ru-RU" sz="1200" b="0" i="0" kern="1200" dirty="0">
                <a:solidFill>
                  <a:schemeClr val="tx1"/>
                </a:solidFill>
                <a:latin typeface="+mn-lt"/>
                <a:ea typeface="+mn-ea"/>
                <a:cs typeface="+mn-cs"/>
              </a:rPr>
              <a:t> </a:t>
            </a:r>
            <a:r>
              <a:rPr lang="en-US" sz="1200" b="0" i="0" kern="1200" dirty="0">
                <a:solidFill>
                  <a:schemeClr val="tx1"/>
                </a:solidFill>
                <a:latin typeface="+mn-lt"/>
                <a:ea typeface="+mn-ea"/>
                <a:cs typeface="+mn-cs"/>
              </a:rPr>
              <a:t>Instagram </a:t>
            </a:r>
            <a:r>
              <a:rPr lang="ru-RU" sz="1200" b="0" i="0" kern="1200" dirty="0" err="1">
                <a:solidFill>
                  <a:schemeClr val="tx1"/>
                </a:solidFill>
                <a:latin typeface="+mn-lt"/>
                <a:ea typeface="+mn-ea"/>
                <a:cs typeface="+mn-cs"/>
              </a:rPr>
              <a:t>желілерінде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кибербуллинг</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туралы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аты-жөндеріңді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атамай-ақ</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хабарлауға</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болады</a:t>
            </a:r>
            <a:r>
              <a:rPr lang="ru-RU" sz="1200" b="0" i="0" kern="1200" dirty="0">
                <a:solidFill>
                  <a:schemeClr val="tx1"/>
                </a:solidFill>
                <a:latin typeface="+mn-lt"/>
                <a:ea typeface="+mn-ea"/>
                <a:cs typeface="+mn-cs"/>
              </a:rPr>
              <a:t>. </a:t>
            </a:r>
          </a:p>
        </p:txBody>
      </p:sp>
      <p:sp>
        <p:nvSpPr>
          <p:cNvPr id="4" name="Номер слайда 3"/>
          <p:cNvSpPr>
            <a:spLocks noGrp="1"/>
          </p:cNvSpPr>
          <p:nvPr>
            <p:ph type="sldNum" sz="quarter" idx="10"/>
          </p:nvPr>
        </p:nvSpPr>
        <p:spPr/>
        <p:txBody>
          <a:bodyPr/>
          <a:lstStyle/>
          <a:p>
            <a:fld id="{D77EF9A2-1BE1-43E3-AA90-D64DA13A90F0}" type="slidenum">
              <a:rPr lang="ru-RU" smtClean="0"/>
              <a:pPr/>
              <a:t>11</a:t>
            </a:fld>
            <a:endParaRPr lang="ru-RU"/>
          </a:p>
        </p:txBody>
      </p:sp>
    </p:spTree>
    <p:extLst>
      <p:ext uri="{BB962C8B-B14F-4D97-AF65-F5344CB8AC3E}">
        <p14:creationId xmlns:p14="http://schemas.microsoft.com/office/powerpoint/2010/main" val="1876055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Мен </a:t>
            </a:r>
            <a:r>
              <a:rPr lang="ru-RU" sz="1200" kern="1200" dirty="0" err="1">
                <a:solidFill>
                  <a:schemeClr val="tx1"/>
                </a:solidFill>
                <a:effectLst/>
                <a:latin typeface="+mn-lt"/>
                <a:ea typeface="+mn-ea"/>
                <a:cs typeface="+mn-cs"/>
              </a:rPr>
              <a:t>жеке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мәліметтеріммен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айла-шарғы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жасалуына</a:t>
            </a:r>
            <a:r>
              <a:rPr lang="ru-RU" sz="1200" kern="1200" dirty="0">
                <a:solidFill>
                  <a:schemeClr val="tx1"/>
                </a:solidFill>
                <a:effectLst/>
                <a:latin typeface="+mn-lt"/>
                <a:ea typeface="+mn-ea"/>
                <a:cs typeface="+mn-cs"/>
              </a:rPr>
              <a:t> немесе </a:t>
            </a:r>
            <a:r>
              <a:rPr lang="ru-RU" sz="1200" kern="1200" dirty="0" err="1">
                <a:solidFill>
                  <a:schemeClr val="tx1"/>
                </a:solidFill>
                <a:effectLst/>
                <a:latin typeface="+mn-lt"/>
                <a:ea typeface="+mn-ea"/>
                <a:cs typeface="+mn-cs"/>
              </a:rPr>
              <a:t>мені</a:t>
            </a:r>
            <a:r>
              <a:rPr lang="ru-RU" sz="1200" kern="1200" dirty="0">
                <a:solidFill>
                  <a:schemeClr val="tx1"/>
                </a:solidFill>
                <a:effectLst/>
                <a:latin typeface="+mn-lt"/>
                <a:ea typeface="+mn-ea"/>
                <a:cs typeface="+mn-cs"/>
              </a:rPr>
              <a:t> Интернет-</a:t>
            </a:r>
            <a:r>
              <a:rPr lang="ru-RU" sz="1200" kern="1200" dirty="0" err="1">
                <a:solidFill>
                  <a:schemeClr val="tx1"/>
                </a:solidFill>
                <a:effectLst/>
                <a:latin typeface="+mn-lt"/>
                <a:ea typeface="+mn-ea"/>
                <a:cs typeface="+mn-cs"/>
              </a:rPr>
              <a:t>кеңістіктегі</a:t>
            </a:r>
            <a:r>
              <a:rPr lang="ru-RU" sz="1200" kern="1200" baseline="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әлеуметтік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желілерде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келемеждеуге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тосқауыл</a:t>
            </a:r>
            <a:r>
              <a:rPr lang="ru-RU" sz="1200" kern="1200" dirty="0">
                <a:solidFill>
                  <a:schemeClr val="tx1"/>
                </a:solidFill>
                <a:effectLst/>
                <a:latin typeface="+mn-lt"/>
                <a:ea typeface="+mn-ea"/>
                <a:cs typeface="+mn-cs"/>
              </a:rPr>
              <a:t> бола </a:t>
            </a:r>
            <a:r>
              <a:rPr lang="ru-RU" sz="1200" kern="1200" dirty="0" err="1">
                <a:solidFill>
                  <a:schemeClr val="tx1"/>
                </a:solidFill>
                <a:effectLst/>
                <a:latin typeface="+mn-lt"/>
                <a:ea typeface="+mn-ea"/>
                <a:cs typeface="+mn-cs"/>
              </a:rPr>
              <a:t>аламын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ойлайсыңдар</a:t>
            </a:r>
            <a:r>
              <a:rPr lang="ru-RU" sz="1200" kern="1200" dirty="0">
                <a:solidFill>
                  <a:schemeClr val="tx1"/>
                </a:solidFill>
                <a:effectLst/>
                <a:latin typeface="+mn-lt"/>
                <a:ea typeface="+mn-ea"/>
                <a:cs typeface="+mn-cs"/>
              </a:rPr>
              <a:t>?</a:t>
            </a:r>
          </a:p>
        </p:txBody>
      </p:sp>
      <p:sp>
        <p:nvSpPr>
          <p:cNvPr id="4" name="Номер слайда 3"/>
          <p:cNvSpPr>
            <a:spLocks noGrp="1"/>
          </p:cNvSpPr>
          <p:nvPr>
            <p:ph type="sldNum" sz="quarter" idx="10"/>
          </p:nvPr>
        </p:nvSpPr>
        <p:spPr/>
        <p:txBody>
          <a:bodyPr/>
          <a:lstStyle/>
          <a:p>
            <a:fld id="{D77EF9A2-1BE1-43E3-AA90-D64DA13A90F0}" type="slidenum">
              <a:rPr lang="ru-RU" smtClean="0"/>
              <a:pPr/>
              <a:t>12</a:t>
            </a:fld>
            <a:endParaRPr lang="ru-RU"/>
          </a:p>
        </p:txBody>
      </p:sp>
    </p:spTree>
    <p:extLst>
      <p:ext uri="{BB962C8B-B14F-4D97-AF65-F5344CB8AC3E}">
        <p14:creationId xmlns:p14="http://schemas.microsoft.com/office/powerpoint/2010/main" val="3630391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pPr indent="182880"/>
            <a:r>
              <a:rPr lang="kk-KZ" sz="1200" b="0" i="0" kern="1200" dirty="0">
                <a:solidFill>
                  <a:schemeClr val="tx1"/>
                </a:solidFill>
                <a:latin typeface="+mn-lt"/>
                <a:ea typeface="+mn-ea"/>
                <a:cs typeface="+mn-cs"/>
              </a:rPr>
              <a:t>Балалар, қызу (белсенді)</a:t>
            </a:r>
            <a:r>
              <a:rPr lang="kk-KZ" sz="1200" b="0" i="0" kern="1200" baseline="0" dirty="0">
                <a:solidFill>
                  <a:schemeClr val="tx1"/>
                </a:solidFill>
                <a:latin typeface="+mn-lt"/>
                <a:ea typeface="+mn-ea"/>
                <a:cs typeface="+mn-cs"/>
              </a:rPr>
              <a:t> пікірталастарың үшін рақмет, менің айтарым, Интернетте бір нәрсені жарияламас бұрын немесе бөліспес бұрын екі қайтара ойланыңдар, ол желіде мәңгілікке қалып, кейін сендерге зиян келтіру үшін қолданылуы мүмкін. Мекен-жайларың, телефон нөмірлерің немесе мектептеріңнің аты сияқты жеке мәліметтерді ешкімге айтпаңдар.</a:t>
            </a:r>
          </a:p>
          <a:p>
            <a:pPr indent="182880"/>
            <a:r>
              <a:rPr lang="ru-RU" sz="1200" b="0" i="0" kern="1200" dirty="0" err="1">
                <a:solidFill>
                  <a:schemeClr val="tx1"/>
                </a:solidFill>
                <a:latin typeface="+mn-lt"/>
                <a:ea typeface="+mn-ea"/>
                <a:cs typeface="+mn-cs"/>
              </a:rPr>
              <a:t>Әлеуметтік</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желілерге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арналған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сүйікті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қосымшаларыңның</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құпиялық</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баптауларын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туралы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біліп</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алыңдар</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Көпшілігің</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істей</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алатын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кейбір</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әрекеттер</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мынадай</a:t>
            </a:r>
            <a:r>
              <a:rPr lang="ru-RU" sz="1200" b="0" i="0" kern="1200" baseline="0" dirty="0">
                <a:solidFill>
                  <a:schemeClr val="tx1"/>
                </a:solidFill>
                <a:latin typeface="+mn-lt"/>
                <a:ea typeface="+mn-ea"/>
                <a:cs typeface="+mn-cs"/>
              </a:rPr>
              <a:t>:</a:t>
            </a:r>
            <a:endParaRPr lang="ru-RU" sz="1200" b="0" i="0" kern="1200" dirty="0">
              <a:solidFill>
                <a:schemeClr val="tx1"/>
              </a:solidFill>
              <a:latin typeface="+mn-lt"/>
              <a:ea typeface="+mn-ea"/>
              <a:cs typeface="+mn-cs"/>
            </a:endParaRPr>
          </a:p>
          <a:p>
            <a:pPr indent="182880"/>
            <a:r>
              <a:rPr lang="ru-RU" sz="1200" b="0" i="0" kern="1200" dirty="0" err="1">
                <a:solidFill>
                  <a:schemeClr val="tx1"/>
                </a:solidFill>
                <a:latin typeface="+mn-lt"/>
                <a:ea typeface="+mn-ea"/>
                <a:cs typeface="+mn-cs"/>
              </a:rPr>
              <a:t>Тіркеулік</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жазбаларыңның</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құпиялық</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баптауларын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өзгертіп</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парақшаларыңды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кім</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көре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алатынын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кім</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тікелей</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хабарлама</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жібере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алатынын</a:t>
            </a:r>
            <a:r>
              <a:rPr lang="ru-RU" sz="1200" b="0" i="0" kern="1200" dirty="0">
                <a:solidFill>
                  <a:schemeClr val="tx1"/>
                </a:solidFill>
                <a:latin typeface="+mn-lt"/>
                <a:ea typeface="+mn-ea"/>
                <a:cs typeface="+mn-cs"/>
              </a:rPr>
              <a:t> немесе </a:t>
            </a:r>
            <a:r>
              <a:rPr lang="ru-RU" sz="1200" b="0" i="0" kern="1200" dirty="0" err="1">
                <a:solidFill>
                  <a:schemeClr val="tx1"/>
                </a:solidFill>
                <a:latin typeface="+mn-lt"/>
                <a:ea typeface="+mn-ea"/>
                <a:cs typeface="+mn-cs"/>
              </a:rPr>
              <a:t>хабарламаларыңа</a:t>
            </a:r>
            <a:r>
              <a:rPr lang="ru-RU" sz="1200" b="0" i="0" kern="1200" dirty="0">
                <a:solidFill>
                  <a:schemeClr val="tx1"/>
                </a:solidFill>
                <a:latin typeface="+mn-lt"/>
                <a:ea typeface="+mn-ea"/>
                <a:cs typeface="+mn-cs"/>
              </a:rPr>
              <a:t> комментарий </a:t>
            </a:r>
            <a:r>
              <a:rPr lang="ru-RU" sz="1200" b="0" i="0" kern="1200" dirty="0" err="1">
                <a:solidFill>
                  <a:schemeClr val="tx1"/>
                </a:solidFill>
                <a:latin typeface="+mn-lt"/>
                <a:ea typeface="+mn-ea"/>
                <a:cs typeface="+mn-cs"/>
              </a:rPr>
              <a:t>жаза</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алатынын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өздерің</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шеше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аласыңдар</a:t>
            </a:r>
            <a:r>
              <a:rPr lang="ru-RU" sz="1200" b="0" i="0" kern="1200" dirty="0">
                <a:solidFill>
                  <a:schemeClr val="tx1"/>
                </a:solidFill>
                <a:latin typeface="+mn-lt"/>
                <a:ea typeface="+mn-ea"/>
                <a:cs typeface="+mn-cs"/>
              </a:rPr>
              <a:t>.</a:t>
            </a:r>
          </a:p>
          <a:p>
            <a:pPr indent="182880"/>
            <a:r>
              <a:rPr lang="kk-KZ" sz="1200" b="0" i="0" kern="1200" dirty="0">
                <a:solidFill>
                  <a:schemeClr val="tx1"/>
                </a:solidFill>
                <a:latin typeface="+mn-lt"/>
                <a:ea typeface="+mn-ea"/>
                <a:cs typeface="+mn-cs"/>
              </a:rPr>
              <a:t>Сендер ренжітетін комментарийлар, хабарламалар және</a:t>
            </a:r>
            <a:r>
              <a:rPr lang="kk-KZ" sz="1200" b="0" i="0" kern="1200" baseline="0" dirty="0">
                <a:solidFill>
                  <a:schemeClr val="tx1"/>
                </a:solidFill>
                <a:latin typeface="+mn-lt"/>
                <a:ea typeface="+mn-ea"/>
                <a:cs typeface="+mn-cs"/>
              </a:rPr>
              <a:t> суреттер туралы хабарлап, оларды өшііп тастауды сұрата аласыңдар.</a:t>
            </a:r>
          </a:p>
          <a:p>
            <a:pPr indent="182880"/>
            <a:r>
              <a:rPr lang="kk-KZ" sz="1200" b="0" i="0" kern="1200" dirty="0">
                <a:solidFill>
                  <a:schemeClr val="tx1"/>
                </a:solidFill>
                <a:latin typeface="+mn-lt"/>
                <a:ea typeface="+mn-ea"/>
                <a:cs typeface="+mn-cs"/>
              </a:rPr>
              <a:t>«Достар тізімінен» шығарып тастауға қоса, парақшаларыңды көре алмауы үшін және сендермен байланысқа шыға алмауы үшін тиісті адамдарды толығымен бұғаттап тастай аласыңдар.</a:t>
            </a:r>
            <a:endParaRPr lang="ru-RU" sz="1200" b="0" i="0" kern="1200" dirty="0">
              <a:solidFill>
                <a:schemeClr val="tx1"/>
              </a:solidFill>
              <a:latin typeface="+mn-lt"/>
              <a:ea typeface="+mn-ea"/>
              <a:cs typeface="+mn-cs"/>
            </a:endParaRPr>
          </a:p>
          <a:p>
            <a:pPr indent="182880"/>
            <a:r>
              <a:rPr lang="kk-KZ" sz="1200" b="0" i="0" kern="1200" dirty="0">
                <a:solidFill>
                  <a:schemeClr val="tx1"/>
                </a:solidFill>
                <a:latin typeface="+mn-lt"/>
                <a:ea typeface="+mn-ea"/>
                <a:cs typeface="+mn-cs"/>
              </a:rPr>
              <a:t>Сонымен қатар, толығымен бұғаттамай-ақ, белгілі бір адамдардың</a:t>
            </a:r>
            <a:r>
              <a:rPr lang="kk-KZ" sz="1200" b="0" i="0" kern="1200" baseline="0" dirty="0">
                <a:solidFill>
                  <a:schemeClr val="tx1"/>
                </a:solidFill>
                <a:latin typeface="+mn-lt"/>
                <a:ea typeface="+mn-ea"/>
                <a:cs typeface="+mn-cs"/>
              </a:rPr>
              <a:t> комментарийлерін таңдап, сол комментарийлер тек сол адамдарда ғана шығуын таңдай аласыңдар. </a:t>
            </a:r>
            <a:endParaRPr lang="ru-RU" sz="1200" b="0" i="0" kern="1200" dirty="0">
              <a:solidFill>
                <a:schemeClr val="tx1"/>
              </a:solidFill>
              <a:latin typeface="+mn-lt"/>
              <a:ea typeface="+mn-ea"/>
              <a:cs typeface="+mn-cs"/>
            </a:endParaRPr>
          </a:p>
          <a:p>
            <a:pPr indent="182880"/>
            <a:r>
              <a:rPr lang="ru-RU" sz="1200" b="0" i="0" kern="1200" dirty="0" err="1">
                <a:solidFill>
                  <a:schemeClr val="tx1"/>
                </a:solidFill>
                <a:latin typeface="+mn-lt"/>
                <a:ea typeface="+mn-ea"/>
                <a:cs typeface="+mn-cs"/>
              </a:rPr>
              <a:t>Сондай-ақ</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сендер</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парақшаларыңдағы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хабарламаларды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өшіріп</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тастай</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аласыңдар</a:t>
            </a:r>
            <a:r>
              <a:rPr lang="ru-RU" sz="1200" b="0" i="0" kern="1200" dirty="0">
                <a:solidFill>
                  <a:schemeClr val="tx1"/>
                </a:solidFill>
                <a:latin typeface="+mn-lt"/>
                <a:ea typeface="+mn-ea"/>
                <a:cs typeface="+mn-cs"/>
              </a:rPr>
              <a:t> немесе </a:t>
            </a:r>
            <a:r>
              <a:rPr lang="ru-RU" sz="1200" b="0" i="0" kern="1200" dirty="0" err="1">
                <a:solidFill>
                  <a:schemeClr val="tx1"/>
                </a:solidFill>
                <a:latin typeface="+mn-lt"/>
                <a:ea typeface="+mn-ea"/>
                <a:cs typeface="+mn-cs"/>
              </a:rPr>
              <a:t>белгілі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бір</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адамдардан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жасырып</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қоя</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аласыңдар</a:t>
            </a:r>
            <a:r>
              <a:rPr lang="ru-RU" sz="1200" b="0" i="0" kern="1200" dirty="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13</a:t>
            </a:fld>
            <a:endParaRPr lang="ru-RU"/>
          </a:p>
        </p:txBody>
      </p:sp>
    </p:spTree>
    <p:extLst>
      <p:ext uri="{BB962C8B-B14F-4D97-AF65-F5344CB8AC3E}">
        <p14:creationId xmlns:p14="http://schemas.microsoft.com/office/powerpoint/2010/main" val="2326316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kern="1200" dirty="0" err="1">
                <a:solidFill>
                  <a:schemeClr val="tx1"/>
                </a:solidFill>
                <a:effectLst/>
                <a:latin typeface="+mn-lt"/>
                <a:ea typeface="+mn-ea"/>
                <a:cs typeface="+mn-cs"/>
              </a:rPr>
              <a:t>Балалар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кейде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сендер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өздерің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білместен</a:t>
            </a:r>
            <a:r>
              <a:rPr lang="ru-RU" sz="1200" kern="1200" dirty="0">
                <a:solidFill>
                  <a:schemeClr val="tx1"/>
                </a:solidFill>
                <a:effectLst/>
                <a:latin typeface="+mn-lt"/>
                <a:ea typeface="+mn-ea"/>
                <a:cs typeface="+mn-cs"/>
              </a:rPr>
              <a:t> агрессор немесе </a:t>
            </a:r>
            <a:r>
              <a:rPr lang="ru-RU" sz="1200" kern="1200" dirty="0" err="1">
                <a:solidFill>
                  <a:schemeClr val="tx1"/>
                </a:solidFill>
                <a:effectLst/>
                <a:latin typeface="+mn-lt"/>
                <a:ea typeface="+mn-ea"/>
                <a:cs typeface="+mn-cs"/>
              </a:rPr>
              <a:t>кибербуллер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болуларың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Кибербуллерлер</a:t>
            </a:r>
            <a:r>
              <a:rPr lang="ru-RU" sz="1200" kern="1200" baseline="0" dirty="0">
                <a:solidFill>
                  <a:schemeClr val="tx1"/>
                </a:solidFill>
                <a:effectLst/>
                <a:latin typeface="+mn-lt"/>
                <a:ea typeface="+mn-ea"/>
                <a:cs typeface="+mn-cs"/>
              </a:rPr>
              <a:t> – </a:t>
            </a:r>
            <a:r>
              <a:rPr lang="ru-RU" sz="1200" kern="1200" baseline="0" dirty="0" err="1">
                <a:solidFill>
                  <a:schemeClr val="tx1"/>
                </a:solidFill>
                <a:effectLst/>
                <a:latin typeface="+mn-lt"/>
                <a:ea typeface="+mn-ea"/>
                <a:cs typeface="+mn-cs"/>
              </a:rPr>
              <a:t>бұл</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өз</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құрбанын</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қудалау</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және</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келемеждеу</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үшін</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кез-келген</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девайсты</a:t>
            </a:r>
            <a:r>
              <a:rPr lang="ru-RU" sz="1200" kern="1200" baseline="0" dirty="0">
                <a:solidFill>
                  <a:schemeClr val="tx1"/>
                </a:solidFill>
                <a:effectLst/>
                <a:latin typeface="+mn-lt"/>
                <a:ea typeface="+mn-ea"/>
                <a:cs typeface="+mn-cs"/>
              </a:rPr>
              <a:t> (телефон планшет, компьютер, </a:t>
            </a:r>
            <a:r>
              <a:rPr lang="ru-RU" sz="1200" kern="1200" baseline="0" dirty="0" err="1">
                <a:solidFill>
                  <a:schemeClr val="tx1"/>
                </a:solidFill>
                <a:effectLst/>
                <a:latin typeface="+mn-lt"/>
                <a:ea typeface="+mn-ea"/>
                <a:cs typeface="+mn-cs"/>
              </a:rPr>
              <a:t>т.с.с</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қолдануы</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мүмкін</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агрессорлар</a:t>
            </a:r>
            <a:r>
              <a:rPr lang="ru-RU" sz="1200" kern="1200" baseline="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77EF9A2-1BE1-43E3-AA90-D64DA13A90F0}" type="slidenum">
              <a:rPr lang="ru-RU" smtClean="0"/>
              <a:pPr/>
              <a:t>14</a:t>
            </a:fld>
            <a:endParaRPr lang="ru-RU"/>
          </a:p>
        </p:txBody>
      </p:sp>
    </p:spTree>
    <p:extLst>
      <p:ext uri="{BB962C8B-B14F-4D97-AF65-F5344CB8AC3E}">
        <p14:creationId xmlns:p14="http://schemas.microsoft.com/office/powerpoint/2010/main" val="2507236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kk-KZ" sz="1200" kern="1200" dirty="0">
                <a:solidFill>
                  <a:schemeClr val="tx1"/>
                </a:solidFill>
                <a:effectLst/>
                <a:latin typeface="+mn-lt"/>
                <a:ea typeface="+mn-ea"/>
                <a:cs typeface="+mn-cs"/>
              </a:rPr>
              <a:t>Балалар, сендер есейіп келесіңдер</a:t>
            </a:r>
            <a:r>
              <a:rPr lang="kk-KZ" sz="1200" kern="1200" baseline="0" dirty="0">
                <a:solidFill>
                  <a:schemeClr val="tx1"/>
                </a:solidFill>
                <a:effectLst/>
                <a:latin typeface="+mn-lt"/>
                <a:ea typeface="+mn-ea"/>
                <a:cs typeface="+mn-cs"/>
              </a:rPr>
              <a:t> және қазірден бастап-ақ өз мінез-құлықтарыңды қадағалап, басқарып отыруларың тиіс. Кез-келген зорлық-зомбылық түрінің, соның ішінде, буллинг пен кибербуллинг құрбаны болған адамдар әділ сот жүргізілуіне және құқық бұзушыны жауапқа тартуға құқылы. Сендер әрбір әрекеттерің үшін жауаптысыңдар. Ал сендер жасөспірім болғандықтан, сендер үшін ата-аналарың жауапты, ал аталмыш әрекеттер үшін қылмыстық жауапкершілікке тартылуға болады. Ешқашан ұмытпаңдар, әр істің салдары болады. </a:t>
            </a:r>
            <a:endParaRPr lang="kk-KZ"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77EF9A2-1BE1-43E3-AA90-D64DA13A90F0}" type="slidenum">
              <a:rPr lang="ru-RU" smtClean="0"/>
              <a:pPr/>
              <a:t>15</a:t>
            </a:fld>
            <a:endParaRPr lang="ru-RU"/>
          </a:p>
        </p:txBody>
      </p:sp>
    </p:spTree>
    <p:extLst>
      <p:ext uri="{BB962C8B-B14F-4D97-AF65-F5344CB8AC3E}">
        <p14:creationId xmlns:p14="http://schemas.microsoft.com/office/powerpoint/2010/main" val="1798472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kern="1200" dirty="0" err="1">
                <a:solidFill>
                  <a:schemeClr val="tx1"/>
                </a:solidFill>
                <a:effectLst/>
                <a:latin typeface="+mn-lt"/>
                <a:ea typeface="+mn-ea"/>
                <a:cs typeface="+mn-cs"/>
              </a:rPr>
              <a:t>Балалар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әрқайсысыңа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белсенді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атсалысқандарыңа</a:t>
            </a:r>
            <a:r>
              <a:rPr lang="ru-RU" sz="1200" kern="1200" dirty="0">
                <a:solidFill>
                  <a:schemeClr val="tx1"/>
                </a:solidFill>
                <a:effectLst/>
                <a:latin typeface="+mn-lt"/>
                <a:ea typeface="+mn-ea"/>
                <a:cs typeface="+mn-cs"/>
              </a:rPr>
              <a:t>,</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пікірлерің</a:t>
            </a:r>
            <a:r>
              <a:rPr lang="ru-RU" sz="1200" kern="1200" baseline="0" dirty="0">
                <a:solidFill>
                  <a:schemeClr val="tx1"/>
                </a:solidFill>
                <a:effectLst/>
                <a:latin typeface="+mn-lt"/>
                <a:ea typeface="+mn-ea"/>
                <a:cs typeface="+mn-cs"/>
              </a:rPr>
              <a:t> мен </a:t>
            </a:r>
            <a:r>
              <a:rPr lang="ru-RU" sz="1200" kern="1200" baseline="0" dirty="0" err="1">
                <a:solidFill>
                  <a:schemeClr val="tx1"/>
                </a:solidFill>
                <a:effectLst/>
                <a:latin typeface="+mn-lt"/>
                <a:ea typeface="+mn-ea"/>
                <a:cs typeface="+mn-cs"/>
              </a:rPr>
              <a:t>жауаптарыңа</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алғысымды</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айтқым</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келеді</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Бүгін</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берілген</a:t>
            </a:r>
            <a:r>
              <a:rPr lang="ru-RU" sz="1200" kern="1200" baseline="0" dirty="0">
                <a:solidFill>
                  <a:schemeClr val="tx1"/>
                </a:solidFill>
                <a:effectLst/>
                <a:latin typeface="+mn-lt"/>
                <a:ea typeface="+mn-ea"/>
                <a:cs typeface="+mn-cs"/>
              </a:rPr>
              <a:t> бар </a:t>
            </a:r>
            <a:r>
              <a:rPr lang="ru-RU" sz="1200" kern="1200" baseline="0" dirty="0" err="1">
                <a:solidFill>
                  <a:schemeClr val="tx1"/>
                </a:solidFill>
                <a:effectLst/>
                <a:latin typeface="+mn-lt"/>
                <a:ea typeface="+mn-ea"/>
                <a:cs typeface="+mn-cs"/>
              </a:rPr>
              <a:t>ақпарат</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сендер</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үшін</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пайдалы</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болады</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деп</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үміттенемін</a:t>
            </a:r>
            <a:r>
              <a:rPr lang="ru-RU" sz="1200" kern="1200" baseline="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Қандай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пайдалы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ақпарат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алдыңдар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көмек</a:t>
            </a:r>
            <a:r>
              <a:rPr lang="ru-RU" sz="1200" kern="1200" dirty="0">
                <a:solidFill>
                  <a:schemeClr val="tx1"/>
                </a:solidFill>
                <a:effectLst/>
                <a:latin typeface="+mn-lt"/>
                <a:ea typeface="+mn-ea"/>
                <a:cs typeface="+mn-cs"/>
              </a:rPr>
              <a:t> пен </a:t>
            </a:r>
            <a:r>
              <a:rPr lang="ru-RU" sz="1200" kern="1200" dirty="0" err="1">
                <a:solidFill>
                  <a:schemeClr val="tx1"/>
                </a:solidFill>
                <a:effectLst/>
                <a:latin typeface="+mn-lt"/>
                <a:ea typeface="+mn-ea"/>
                <a:cs typeface="+mn-cs"/>
              </a:rPr>
              <a:t>кеңес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ретінде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өздеріңмен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нені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кетесіңдер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Чатта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жазыңдар</a:t>
            </a:r>
            <a:r>
              <a:rPr lang="ru-RU" sz="1200" kern="1200" dirty="0">
                <a:solidFill>
                  <a:schemeClr val="tx1"/>
                </a:solidFill>
                <a:effectLst/>
                <a:latin typeface="+mn-lt"/>
                <a:ea typeface="+mn-ea"/>
                <a:cs typeface="+mn-cs"/>
              </a:rPr>
              <a:t> немесе </a:t>
            </a:r>
            <a:r>
              <a:rPr lang="ru-RU" sz="1200" kern="1200" dirty="0" err="1">
                <a:solidFill>
                  <a:schemeClr val="tx1"/>
                </a:solidFill>
                <a:effectLst/>
                <a:latin typeface="+mn-lt"/>
                <a:ea typeface="+mn-ea"/>
                <a:cs typeface="+mn-cs"/>
              </a:rPr>
              <a:t>микрофонмен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айтыңдар</a:t>
            </a:r>
            <a:r>
              <a:rPr lang="ru-RU" sz="1200" kern="1200" dirty="0">
                <a:solidFill>
                  <a:schemeClr val="tx1"/>
                </a:solidFill>
                <a:effectLst/>
                <a:latin typeface="+mn-lt"/>
                <a:ea typeface="+mn-ea"/>
                <a:cs typeface="+mn-cs"/>
              </a:rPr>
              <a:t>.</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Белсенді</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қатысқандарыңа</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рақмет</a:t>
            </a:r>
            <a:r>
              <a:rPr lang="ru-RU" sz="1200" kern="1200" baseline="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pPr indent="182880"/>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77EF9A2-1BE1-43E3-AA90-D64DA13A90F0}" type="slidenum">
              <a:rPr lang="ru-RU" smtClean="0"/>
              <a:pPr/>
              <a:t>16</a:t>
            </a:fld>
            <a:endParaRPr lang="ru-RU"/>
          </a:p>
        </p:txBody>
      </p:sp>
    </p:spTree>
    <p:extLst>
      <p:ext uri="{BB962C8B-B14F-4D97-AF65-F5344CB8AC3E}">
        <p14:creationId xmlns:p14="http://schemas.microsoft.com/office/powerpoint/2010/main" val="3115850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182880" algn="l" defTabSz="914400" rtl="0" eaLnBrk="1" fontAlgn="auto" latinLnBrk="0" hangingPunct="1">
              <a:lnSpc>
                <a:spcPct val="100000"/>
              </a:lnSpc>
              <a:spcBef>
                <a:spcPts val="0"/>
              </a:spcBef>
              <a:spcAft>
                <a:spcPts val="0"/>
              </a:spcAft>
              <a:buClrTx/>
              <a:buSzTx/>
              <a:buFontTx/>
              <a:buNone/>
              <a:tabLst/>
              <a:defRPr/>
            </a:pPr>
            <a:r>
              <a:rPr lang="ru-RU" sz="1200" b="0" kern="1200" dirty="0" err="1">
                <a:solidFill>
                  <a:schemeClr val="tx1"/>
                </a:solidFill>
                <a:effectLst/>
                <a:latin typeface="+mn-lt"/>
                <a:ea typeface="+mn-ea"/>
                <a:cs typeface="+mn-cs"/>
              </a:rPr>
              <a:t>Егер</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қойылмаған</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сұрақтарың</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қалса</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немесе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көмек</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керек</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болса</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менімен</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мектеп</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психологымен</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немесе</a:t>
            </a:r>
            <a:r>
              <a:rPr lang="ru-RU" sz="1200" b="0" kern="1200" dirty="0">
                <a:solidFill>
                  <a:schemeClr val="tx1"/>
                </a:solidFill>
                <a:effectLst/>
                <a:latin typeface="+mn-lt"/>
                <a:ea typeface="+mn-ea"/>
                <a:cs typeface="+mn-cs"/>
              </a:rPr>
              <a:t> колледж </a:t>
            </a:r>
            <a:r>
              <a:rPr lang="ru-RU" sz="1200" b="0" kern="1200" dirty="0" err="1">
                <a:solidFill>
                  <a:schemeClr val="tx1"/>
                </a:solidFill>
                <a:effectLst/>
                <a:latin typeface="+mn-lt"/>
                <a:ea typeface="+mn-ea"/>
                <a:cs typeface="+mn-cs"/>
              </a:rPr>
              <a:t>психологымен</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хабарласыңдар</a:t>
            </a:r>
            <a:r>
              <a:rPr lang="ru-RU" sz="1200" b="0" kern="1200" dirty="0">
                <a:solidFill>
                  <a:schemeClr val="tx1"/>
                </a:solidFill>
                <a:effectLst/>
                <a:latin typeface="+mn-lt"/>
                <a:ea typeface="+mn-ea"/>
                <a:cs typeface="+mn-cs"/>
              </a:rPr>
              <a:t>. </a:t>
            </a:r>
            <a:endParaRPr lang="ru-RU" b="0" dirty="0"/>
          </a:p>
        </p:txBody>
      </p:sp>
      <p:sp>
        <p:nvSpPr>
          <p:cNvPr id="4" name="Номер слайда 3"/>
          <p:cNvSpPr>
            <a:spLocks noGrp="1"/>
          </p:cNvSpPr>
          <p:nvPr>
            <p:ph type="sldNum" sz="quarter" idx="10"/>
          </p:nvPr>
        </p:nvSpPr>
        <p:spPr/>
        <p:txBody>
          <a:bodyPr/>
          <a:lstStyle/>
          <a:p>
            <a:fld id="{513D89DE-0395-44D4-95E6-3BF34187DA92}" type="slidenum">
              <a:rPr lang="ru-RU" smtClean="0"/>
              <a:t>17</a:t>
            </a:fld>
            <a:endParaRPr lang="ru-RU"/>
          </a:p>
        </p:txBody>
      </p:sp>
    </p:spTree>
    <p:extLst>
      <p:ext uri="{BB962C8B-B14F-4D97-AF65-F5344CB8AC3E}">
        <p14:creationId xmlns:p14="http://schemas.microsoft.com/office/powerpoint/2010/main" val="44941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pPr indent="182880"/>
            <a:r>
              <a:rPr lang="ru-RU" sz="1200" kern="1200" dirty="0" err="1">
                <a:solidFill>
                  <a:schemeClr val="tx1"/>
                </a:solidFill>
                <a:latin typeface="+mn-lt"/>
                <a:ea typeface="+mn-ea"/>
                <a:cs typeface="+mn-cs"/>
              </a:rPr>
              <a:t>Жиырма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жыл</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бұрын</a:t>
            </a:r>
            <a:r>
              <a:rPr lang="ru-RU" sz="1200" kern="1200" dirty="0">
                <a:solidFill>
                  <a:schemeClr val="tx1"/>
                </a:solidFill>
                <a:latin typeface="+mn-lt"/>
                <a:ea typeface="+mn-ea"/>
                <a:cs typeface="+mn-cs"/>
              </a:rPr>
              <a:t> Миссисипи </a:t>
            </a:r>
            <a:r>
              <a:rPr lang="ru-RU" sz="1200" kern="1200" dirty="0" err="1">
                <a:solidFill>
                  <a:schemeClr val="tx1"/>
                </a:solidFill>
                <a:latin typeface="+mn-lt"/>
                <a:ea typeface="+mn-ea"/>
                <a:cs typeface="+mn-cs"/>
              </a:rPr>
              <a:t>штатының</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Әділет</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министрлігінің</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киберқылмыстар</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яғни</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ақпараттық</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технологияларды</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қолданумен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жасалатын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қылмыстар</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бөлімінің</a:t>
            </a:r>
            <a:r>
              <a:rPr lang="ru-RU" sz="1200" kern="1200" baseline="0" dirty="0">
                <a:solidFill>
                  <a:schemeClr val="tx1"/>
                </a:solidFill>
                <a:latin typeface="+mn-lt"/>
                <a:ea typeface="+mn-ea"/>
                <a:cs typeface="+mn-cs"/>
              </a:rPr>
              <a:t> криминолог-</a:t>
            </a:r>
            <a:r>
              <a:rPr lang="ru-RU" sz="1200" kern="1200" baseline="0" dirty="0" err="1">
                <a:solidFill>
                  <a:schemeClr val="tx1"/>
                </a:solidFill>
                <a:latin typeface="+mn-lt"/>
                <a:ea typeface="+mn-ea"/>
                <a:cs typeface="+mn-cs"/>
              </a:rPr>
              <a:t>зерттеушісі</a:t>
            </a:r>
            <a:r>
              <a:rPr lang="ru-RU" sz="1200" kern="1200" baseline="0" dirty="0">
                <a:solidFill>
                  <a:schemeClr val="tx1"/>
                </a:solidFill>
                <a:latin typeface="+mn-lt"/>
                <a:ea typeface="+mn-ea"/>
                <a:cs typeface="+mn-cs"/>
              </a:rPr>
              <a:t> </a:t>
            </a:r>
            <a:r>
              <a:rPr lang="ru-RU" sz="1200" kern="1200" dirty="0" err="1">
                <a:solidFill>
                  <a:schemeClr val="tx1"/>
                </a:solidFill>
                <a:latin typeface="+mn-lt"/>
                <a:ea typeface="+mn-ea"/>
                <a:cs typeface="+mn-cs"/>
              </a:rPr>
              <a:t>Р.Махаффидің</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айтуынша</a:t>
            </a:r>
            <a:r>
              <a:rPr lang="ru-RU" sz="1200" kern="1200" dirty="0">
                <a:solidFill>
                  <a:schemeClr val="tx1"/>
                </a:solidFill>
                <a:latin typeface="+mn-lt"/>
                <a:ea typeface="+mn-ea"/>
                <a:cs typeface="+mn-cs"/>
              </a:rPr>
              <a:t> Интернет «</a:t>
            </a:r>
            <a:r>
              <a:rPr lang="ru-RU" sz="1200" kern="1200" dirty="0" err="1">
                <a:solidFill>
                  <a:schemeClr val="tx1"/>
                </a:solidFill>
                <a:latin typeface="+mn-lt"/>
                <a:ea typeface="+mn-ea"/>
                <a:cs typeface="+mn-cs"/>
              </a:rPr>
              <a:t>Жабайы</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Батыс</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сияқты</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болған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яғни</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онда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ешбір</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заң</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қолданылмаған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және</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әркім</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қалағанын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істей</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алған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Желілер</a:t>
            </a:r>
            <a:r>
              <a:rPr lang="ru-RU" sz="1200" kern="1200" dirty="0">
                <a:solidFill>
                  <a:schemeClr val="tx1"/>
                </a:solidFill>
                <a:latin typeface="+mn-lt"/>
                <a:ea typeface="+mn-ea"/>
                <a:cs typeface="+mn-cs"/>
              </a:rPr>
              <a:t> мен </a:t>
            </a:r>
            <a:r>
              <a:rPr lang="ru-RU" sz="1200" kern="1200" dirty="0" err="1">
                <a:solidFill>
                  <a:schemeClr val="tx1"/>
                </a:solidFill>
                <a:latin typeface="+mn-lt"/>
                <a:ea typeface="+mn-ea"/>
                <a:cs typeface="+mn-cs"/>
              </a:rPr>
              <a:t>сайттар</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арқылы</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тілдесуді</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жүзеге</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асырудың</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алғашқы</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түрлері</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қауымдарға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көбірек</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ұқсас</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болған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Оларға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қатысушылар</a:t>
            </a:r>
            <a:r>
              <a:rPr lang="ru-RU" sz="1200" kern="1200" dirty="0">
                <a:solidFill>
                  <a:schemeClr val="tx1"/>
                </a:solidFill>
                <a:latin typeface="+mn-lt"/>
                <a:ea typeface="+mn-ea"/>
                <a:cs typeface="+mn-cs"/>
              </a:rPr>
              <a:t> тек</a:t>
            </a:r>
            <a:r>
              <a:rPr lang="ru-RU" sz="1200" kern="1200" baseline="0" dirty="0">
                <a:solidFill>
                  <a:schemeClr val="tx1"/>
                </a:solidFill>
                <a:latin typeface="+mn-lt"/>
                <a:ea typeface="+mn-ea"/>
                <a:cs typeface="+mn-cs"/>
              </a:rPr>
              <a:t> онлайн </a:t>
            </a:r>
            <a:r>
              <a:rPr lang="ru-RU" sz="1200" kern="1200" baseline="0" dirty="0" err="1">
                <a:solidFill>
                  <a:schemeClr val="tx1"/>
                </a:solidFill>
                <a:latin typeface="+mn-lt"/>
                <a:ea typeface="+mn-ea"/>
                <a:cs typeface="+mn-cs"/>
              </a:rPr>
              <a:t>ғана</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тілдесіп</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қоймай</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көзбе-көз</a:t>
            </a:r>
            <a:r>
              <a:rPr lang="ru-RU" sz="1200" kern="1200" baseline="0" dirty="0">
                <a:solidFill>
                  <a:schemeClr val="tx1"/>
                </a:solidFill>
                <a:latin typeface="+mn-lt"/>
                <a:ea typeface="+mn-ea"/>
                <a:cs typeface="+mn-cs"/>
              </a:rPr>
              <a:t> де </a:t>
            </a:r>
            <a:r>
              <a:rPr lang="ru-RU" sz="1200" kern="1200" baseline="0" dirty="0" err="1">
                <a:solidFill>
                  <a:schemeClr val="tx1"/>
                </a:solidFill>
                <a:latin typeface="+mn-lt"/>
                <a:ea typeface="+mn-ea"/>
                <a:cs typeface="+mn-cs"/>
              </a:rPr>
              <a:t>кездесіп</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тұрған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әрі</a:t>
            </a:r>
            <a:r>
              <a:rPr lang="ru-RU" sz="1200" kern="1200" baseline="0" dirty="0">
                <a:solidFill>
                  <a:schemeClr val="tx1"/>
                </a:solidFill>
                <a:latin typeface="+mn-lt"/>
                <a:ea typeface="+mn-ea"/>
                <a:cs typeface="+mn-cs"/>
              </a:rPr>
              <a:t> осы </a:t>
            </a:r>
            <a:r>
              <a:rPr lang="ru-RU" sz="1200" kern="1200" baseline="0" dirty="0" err="1">
                <a:solidFill>
                  <a:schemeClr val="tx1"/>
                </a:solidFill>
                <a:latin typeface="+mn-lt"/>
                <a:ea typeface="+mn-ea"/>
                <a:cs typeface="+mn-cs"/>
              </a:rPr>
              <a:t>үдеріске</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соншалық</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көп</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адам</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қатыспаған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Содан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кейін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Интернетті</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пайдаланушылар</a:t>
            </a:r>
            <a:r>
              <a:rPr lang="ru-RU" sz="1200" kern="1200" baseline="0" dirty="0">
                <a:solidFill>
                  <a:schemeClr val="tx1"/>
                </a:solidFill>
                <a:latin typeface="+mn-lt"/>
                <a:ea typeface="+mn-ea"/>
                <a:cs typeface="+mn-cs"/>
              </a:rPr>
              <a:t> саны </a:t>
            </a:r>
            <a:r>
              <a:rPr lang="ru-RU" sz="1200" kern="1200" baseline="0" dirty="0" err="1">
                <a:solidFill>
                  <a:schemeClr val="tx1"/>
                </a:solidFill>
                <a:latin typeface="+mn-lt"/>
                <a:ea typeface="+mn-ea"/>
                <a:cs typeface="+mn-cs"/>
              </a:rPr>
              <a:t>күрт</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көбейіп</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кеткен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Сонымен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бір</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мезетте</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Интернеттегі</a:t>
            </a:r>
            <a:r>
              <a:rPr lang="ru-RU" sz="1200" kern="1200" baseline="0" dirty="0">
                <a:solidFill>
                  <a:schemeClr val="tx1"/>
                </a:solidFill>
                <a:latin typeface="+mn-lt"/>
                <a:ea typeface="+mn-ea"/>
                <a:cs typeface="+mn-cs"/>
              </a:rPr>
              <a:t> агрессия </a:t>
            </a:r>
            <a:r>
              <a:rPr lang="ru-RU" sz="1200" kern="1200" baseline="0" dirty="0" err="1">
                <a:solidFill>
                  <a:schemeClr val="tx1"/>
                </a:solidFill>
                <a:latin typeface="+mn-lt"/>
                <a:ea typeface="+mn-ea"/>
                <a:cs typeface="+mn-cs"/>
              </a:rPr>
              <a:t>деңгейі</a:t>
            </a:r>
            <a:r>
              <a:rPr lang="ru-RU" sz="1200" kern="1200" baseline="0" dirty="0">
                <a:solidFill>
                  <a:schemeClr val="tx1"/>
                </a:solidFill>
                <a:latin typeface="+mn-lt"/>
                <a:ea typeface="+mn-ea"/>
                <a:cs typeface="+mn-cs"/>
              </a:rPr>
              <a:t> де </a:t>
            </a:r>
            <a:r>
              <a:rPr lang="ru-RU" sz="1200" kern="1200" baseline="0" dirty="0" err="1">
                <a:solidFill>
                  <a:schemeClr val="tx1"/>
                </a:solidFill>
                <a:latin typeface="+mn-lt"/>
                <a:ea typeface="+mn-ea"/>
                <a:cs typeface="+mn-cs"/>
              </a:rPr>
              <a:t>артқан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Агрессиямен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бірге</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Интернетте</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кибербуллинг</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деген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ұғым</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пайда</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болған</a:t>
            </a:r>
            <a:r>
              <a:rPr lang="ru-RU" sz="1200" kern="1200" baseline="0" dirty="0">
                <a:solidFill>
                  <a:schemeClr val="tx1"/>
                </a:solidFill>
                <a:latin typeface="+mn-lt"/>
                <a:ea typeface="+mn-ea"/>
                <a:cs typeface="+mn-cs"/>
              </a:rPr>
              <a:t>. Сонда </a:t>
            </a:r>
            <a:r>
              <a:rPr lang="ru-RU" sz="1200" kern="1200" baseline="0" dirty="0" err="1">
                <a:solidFill>
                  <a:schemeClr val="tx1"/>
                </a:solidFill>
                <a:latin typeface="+mn-lt"/>
                <a:ea typeface="+mn-ea"/>
                <a:cs typeface="+mn-cs"/>
              </a:rPr>
              <a:t>кибербуллинг</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деген</a:t>
            </a:r>
            <a:r>
              <a:rPr lang="ru-RU" sz="1200" kern="1200" baseline="0" dirty="0">
                <a:solidFill>
                  <a:schemeClr val="tx1"/>
                </a:solidFill>
                <a:latin typeface="+mn-lt"/>
                <a:ea typeface="+mn-ea"/>
                <a:cs typeface="+mn-cs"/>
              </a:rPr>
              <a:t> не? </a:t>
            </a:r>
            <a:endParaRPr lang="ru-RU" sz="1200" kern="1200" dirty="0">
              <a:solidFill>
                <a:schemeClr val="tx1"/>
              </a:solidFill>
              <a:latin typeface="+mn-lt"/>
              <a:ea typeface="+mn-ea"/>
              <a:cs typeface="+mn-cs"/>
            </a:endParaRPr>
          </a:p>
          <a:p>
            <a:pPr indent="182880"/>
            <a:r>
              <a:rPr lang="ru-RU" sz="1200" kern="1200" dirty="0">
                <a:solidFill>
                  <a:schemeClr val="tx1"/>
                </a:solidFill>
                <a:latin typeface="+mn-lt"/>
                <a:ea typeface="+mn-ea"/>
                <a:cs typeface="+mn-cs"/>
              </a:rPr>
              <a:t>- </a:t>
            </a:r>
            <a:r>
              <a:rPr lang="ru-RU" sz="1200" u="sng" kern="1200" dirty="0" err="1">
                <a:solidFill>
                  <a:schemeClr val="tx1"/>
                </a:solidFill>
                <a:latin typeface="+mn-lt"/>
                <a:ea typeface="+mn-ea"/>
                <a:cs typeface="+mn-cs"/>
                <a:hlinkClick r:id="rId3"/>
              </a:rPr>
              <a:t>Кибербуллинг</a:t>
            </a:r>
            <a:r>
              <a:rPr lang="ru-RU" sz="1200" u="sng" kern="1200" dirty="0">
                <a:solidFill>
                  <a:schemeClr val="tx1"/>
                </a:solidFill>
                <a:latin typeface="+mn-lt"/>
                <a:ea typeface="+mn-ea"/>
                <a:cs typeface="+mn-cs"/>
              </a:rPr>
              <a:t> </a:t>
            </a:r>
            <a:r>
              <a:rPr lang="ru-RU" sz="1200" kern="1200" dirty="0">
                <a:solidFill>
                  <a:schemeClr val="tx1"/>
                </a:solidFill>
                <a:latin typeface="+mn-lt"/>
                <a:ea typeface="+mn-ea"/>
                <a:cs typeface="+mn-cs"/>
              </a:rPr>
              <a:t>(</a:t>
            </a:r>
            <a:r>
              <a:rPr lang="ru-RU" sz="1200" kern="1200" dirty="0" err="1">
                <a:solidFill>
                  <a:schemeClr val="tx1"/>
                </a:solidFill>
                <a:latin typeface="+mn-lt"/>
                <a:ea typeface="+mn-ea"/>
                <a:cs typeface="+mn-cs"/>
              </a:rPr>
              <a:t>электрондық</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кеңістікте</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қудалау</a:t>
            </a:r>
            <a:r>
              <a:rPr lang="ru-RU" sz="1200" kern="1200" baseline="0" dirty="0">
                <a:solidFill>
                  <a:schemeClr val="tx1"/>
                </a:solidFill>
                <a:latin typeface="+mn-lt"/>
                <a:ea typeface="+mn-ea"/>
                <a:cs typeface="+mn-cs"/>
              </a:rPr>
              <a:t>, онлайн </a:t>
            </a:r>
            <a:r>
              <a:rPr lang="ru-RU" sz="1200" kern="1200" baseline="0" dirty="0" err="1">
                <a:solidFill>
                  <a:schemeClr val="tx1"/>
                </a:solidFill>
                <a:latin typeface="+mn-lt"/>
                <a:ea typeface="+mn-ea"/>
                <a:cs typeface="+mn-cs"/>
              </a:rPr>
              <a:t>қатыгездік</a:t>
            </a:r>
            <a:r>
              <a:rPr lang="ru-RU" sz="1200" kern="1200" dirty="0">
                <a:solidFill>
                  <a:schemeClr val="tx1"/>
                </a:solidFill>
                <a:latin typeface="+mn-lt"/>
                <a:ea typeface="+mn-ea"/>
                <a:cs typeface="+mn-cs"/>
              </a:rPr>
              <a:t>) </a:t>
            </a:r>
            <a:r>
              <a:rPr lang="ru-RU" sz="1200" kern="1200" dirty="0">
                <a:solidFill>
                  <a:schemeClr val="tx1"/>
                </a:solidFill>
                <a:effectLst/>
                <a:latin typeface="+mn-lt"/>
                <a:ea typeface="+mn-ea"/>
                <a:cs typeface="+mn-cs"/>
              </a:rPr>
              <a:t>–</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бұл</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өзін-өзі</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қорғай</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алмайтын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құрбанға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қарсы</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бағытталған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электрондық</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жолмен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әрекеттесу</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жолдарын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қолданумен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жалғыз</a:t>
            </a:r>
            <a:r>
              <a:rPr lang="ru-RU" sz="1200" kern="1200" baseline="0" dirty="0">
                <a:solidFill>
                  <a:schemeClr val="tx1"/>
                </a:solidFill>
                <a:latin typeface="+mn-lt"/>
                <a:ea typeface="+mn-ea"/>
                <a:cs typeface="+mn-cs"/>
              </a:rPr>
              <a:t> немесе </a:t>
            </a:r>
            <a:r>
              <a:rPr lang="ru-RU" sz="1200" kern="1200" baseline="0" dirty="0" err="1">
                <a:solidFill>
                  <a:schemeClr val="tx1"/>
                </a:solidFill>
                <a:latin typeface="+mn-lt"/>
                <a:ea typeface="+mn-ea"/>
                <a:cs typeface="+mn-cs"/>
              </a:rPr>
              <a:t>бір</a:t>
            </a:r>
            <a:r>
              <a:rPr lang="ru-RU" sz="1200" kern="1200" baseline="0" dirty="0">
                <a:solidFill>
                  <a:schemeClr val="tx1"/>
                </a:solidFill>
                <a:latin typeface="+mn-lt"/>
                <a:ea typeface="+mn-ea"/>
                <a:cs typeface="+mn-cs"/>
              </a:rPr>
              <a:t> топ </a:t>
            </a:r>
            <a:r>
              <a:rPr lang="ru-RU" sz="1200" kern="1200" baseline="0" dirty="0" err="1">
                <a:solidFill>
                  <a:schemeClr val="tx1"/>
                </a:solidFill>
                <a:latin typeface="+mn-lt"/>
                <a:ea typeface="+mn-ea"/>
                <a:cs typeface="+mn-cs"/>
              </a:rPr>
              <a:t>адам</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жүзеге</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асыратын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ұзақ</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уақыт</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бойы</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жүйелі</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қуадалаудың</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қасақана</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агрессияға</a:t>
            </a:r>
            <a:r>
              <a:rPr lang="ru-RU" sz="1200" kern="1200" baseline="0" dirty="0">
                <a:solidFill>
                  <a:schemeClr val="tx1"/>
                </a:solidFill>
                <a:latin typeface="+mn-lt"/>
                <a:ea typeface="+mn-ea"/>
                <a:cs typeface="+mn-cs"/>
              </a:rPr>
              <a:t> толы </a:t>
            </a:r>
            <a:r>
              <a:rPr lang="ru-RU" sz="1200" kern="1200" baseline="0" dirty="0" err="1">
                <a:solidFill>
                  <a:schemeClr val="tx1"/>
                </a:solidFill>
                <a:latin typeface="+mn-lt"/>
                <a:ea typeface="+mn-ea"/>
                <a:cs typeface="+mn-cs"/>
              </a:rPr>
              <a:t>әрекеттердің</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бір</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түрі</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Бұл</a:t>
            </a:r>
            <a:r>
              <a:rPr lang="ru-RU" sz="1200" kern="1200" baseline="0" dirty="0">
                <a:solidFill>
                  <a:schemeClr val="tx1"/>
                </a:solidFill>
                <a:latin typeface="+mn-lt"/>
                <a:ea typeface="+mn-ea"/>
                <a:cs typeface="+mn-cs"/>
              </a:rPr>
              <a:t> смс-</a:t>
            </a:r>
            <a:r>
              <a:rPr lang="ru-RU" sz="1200" kern="1200" baseline="0" dirty="0" err="1">
                <a:solidFill>
                  <a:schemeClr val="tx1"/>
                </a:solidFill>
                <a:latin typeface="+mn-lt"/>
                <a:ea typeface="+mn-ea"/>
                <a:cs typeface="+mn-cs"/>
              </a:rPr>
              <a:t>хабарламалар</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әлеуметті</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желілер</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абыройды</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төгетін</a:t>
            </a:r>
            <a:r>
              <a:rPr lang="ru-RU" sz="1200" kern="1200" baseline="0" dirty="0">
                <a:solidFill>
                  <a:schemeClr val="tx1"/>
                </a:solidFill>
                <a:latin typeface="+mn-lt"/>
                <a:ea typeface="+mn-ea"/>
                <a:cs typeface="+mn-cs"/>
              </a:rPr>
              <a:t> веб-</a:t>
            </a:r>
            <a:r>
              <a:rPr lang="ru-RU" sz="1200" kern="1200" baseline="0" dirty="0" err="1">
                <a:solidFill>
                  <a:schemeClr val="tx1"/>
                </a:solidFill>
                <a:latin typeface="+mn-lt"/>
                <a:ea typeface="+mn-ea"/>
                <a:cs typeface="+mn-cs"/>
              </a:rPr>
              <a:t>парақшалар</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ашу</a:t>
            </a:r>
            <a:r>
              <a:rPr lang="ru-RU" sz="1200" kern="1200" baseline="0" dirty="0">
                <a:solidFill>
                  <a:schemeClr val="tx1"/>
                </a:solidFill>
                <a:latin typeface="+mn-lt"/>
                <a:ea typeface="+mn-ea"/>
                <a:cs typeface="+mn-cs"/>
              </a:rPr>
              <a:t> немесе </a:t>
            </a:r>
            <a:r>
              <a:rPr lang="ru-RU" sz="1200" kern="1200" baseline="0" dirty="0" err="1">
                <a:solidFill>
                  <a:schemeClr val="tx1"/>
                </a:solidFill>
                <a:latin typeface="+mn-lt"/>
                <a:ea typeface="+mn-ea"/>
                <a:cs typeface="+mn-cs"/>
              </a:rPr>
              <a:t>қорлайтын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тіл</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тигізетін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бейнеконтент</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жариялау</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арқылы</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т.б</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жолдармен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жасалады</a:t>
            </a:r>
            <a:r>
              <a:rPr lang="ru-RU" sz="1200" kern="1200" baseline="0" dirty="0">
                <a:solidFill>
                  <a:schemeClr val="tx1"/>
                </a:solidFill>
                <a:latin typeface="+mn-lt"/>
                <a:ea typeface="+mn-ea"/>
                <a:cs typeface="+mn-cs"/>
              </a:rPr>
              <a:t>.</a:t>
            </a:r>
            <a:endParaRPr lang="ru-RU" sz="1200" kern="1200" dirty="0">
              <a:solidFill>
                <a:schemeClr val="tx1"/>
              </a:solidFill>
              <a:latin typeface="+mn-lt"/>
              <a:ea typeface="+mn-ea"/>
              <a:cs typeface="+mn-cs"/>
            </a:endParaRPr>
          </a:p>
          <a:p>
            <a:pPr marL="0" marR="0" lvl="0" indent="182880" algn="l" defTabSz="914400" rtl="0" eaLnBrk="1" fontAlgn="auto" latinLnBrk="0" hangingPunct="1">
              <a:lnSpc>
                <a:spcPct val="100000"/>
              </a:lnSpc>
              <a:spcBef>
                <a:spcPts val="0"/>
              </a:spcBef>
              <a:spcAft>
                <a:spcPts val="0"/>
              </a:spcAft>
              <a:buClrTx/>
              <a:buSzTx/>
              <a:buFontTx/>
              <a:buNone/>
              <a:tabLst/>
              <a:defRPr/>
            </a:pPr>
            <a:r>
              <a:rPr lang="kk-KZ" sz="1200" kern="1200" dirty="0">
                <a:solidFill>
                  <a:schemeClr val="tx1"/>
                </a:solidFill>
                <a:latin typeface="+mn-lt"/>
                <a:ea typeface="+mn-ea"/>
                <a:cs typeface="+mn-cs"/>
              </a:rPr>
              <a:t>Кибербуллинг ұғымын </a:t>
            </a:r>
            <a:r>
              <a:rPr lang="ru-RU" sz="1200" kern="1200" dirty="0" err="1">
                <a:solidFill>
                  <a:schemeClr val="tx1"/>
                </a:solidFill>
                <a:latin typeface="+mn-lt"/>
                <a:ea typeface="+mn-ea"/>
                <a:cs typeface="+mn-cs"/>
              </a:rPr>
              <a:t>Крэйг</a:t>
            </a:r>
            <a:r>
              <a:rPr lang="ru-RU" sz="1200" kern="1200" dirty="0">
                <a:solidFill>
                  <a:schemeClr val="tx1"/>
                </a:solidFill>
                <a:latin typeface="+mn-lt"/>
                <a:ea typeface="+mn-ea"/>
                <a:cs typeface="+mn-cs"/>
              </a:rPr>
              <a:t> пен </a:t>
            </a:r>
            <a:r>
              <a:rPr lang="ru-RU" sz="1200" kern="1200" dirty="0" err="1">
                <a:solidFill>
                  <a:schemeClr val="tx1"/>
                </a:solidFill>
                <a:latin typeface="+mn-lt"/>
                <a:ea typeface="+mn-ea"/>
                <a:cs typeface="+mn-cs"/>
              </a:rPr>
              <a:t>Пеплер</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Craig</a:t>
            </a:r>
            <a:r>
              <a:rPr lang="ru-RU" sz="1200" kern="1200" dirty="0">
                <a:solidFill>
                  <a:schemeClr val="tx1"/>
                </a:solidFill>
                <a:latin typeface="+mn-lt"/>
                <a:ea typeface="+mn-ea"/>
                <a:cs typeface="+mn-cs"/>
              </a:rPr>
              <a:t> W. &amp; </a:t>
            </a:r>
            <a:r>
              <a:rPr lang="ru-RU" sz="1200" kern="1200" dirty="0" err="1">
                <a:solidFill>
                  <a:schemeClr val="tx1"/>
                </a:solidFill>
                <a:latin typeface="+mn-lt"/>
                <a:ea typeface="+mn-ea"/>
                <a:cs typeface="+mn-cs"/>
              </a:rPr>
              <a:t>Pepler</a:t>
            </a:r>
            <a:r>
              <a:rPr lang="ru-RU" sz="1200" kern="1200" dirty="0">
                <a:solidFill>
                  <a:schemeClr val="tx1"/>
                </a:solidFill>
                <a:latin typeface="+mn-lt"/>
                <a:ea typeface="+mn-ea"/>
                <a:cs typeface="+mn-cs"/>
              </a:rPr>
              <a:t> D.J.) 1997 </a:t>
            </a:r>
            <a:r>
              <a:rPr lang="ru-RU" sz="1200" kern="1200" dirty="0" err="1">
                <a:solidFill>
                  <a:schemeClr val="tx1"/>
                </a:solidFill>
                <a:latin typeface="+mn-lt"/>
                <a:ea typeface="+mn-ea"/>
                <a:cs typeface="+mn-cs"/>
              </a:rPr>
              <a:t>жылы</a:t>
            </a:r>
            <a:r>
              <a:rPr lang="ru-RU" sz="1200" kern="1200" baseline="0" dirty="0">
                <a:solidFill>
                  <a:schemeClr val="tx1"/>
                </a:solidFill>
                <a:latin typeface="+mn-lt"/>
                <a:ea typeface="+mn-ea"/>
                <a:cs typeface="+mn-cs"/>
              </a:rPr>
              <a:t> </a:t>
            </a:r>
            <a:r>
              <a:rPr lang="en-US" sz="1200" kern="1200" dirty="0" err="1">
                <a:solidFill>
                  <a:schemeClr val="tx1"/>
                </a:solidFill>
                <a:effectLst/>
                <a:latin typeface="+mn-lt"/>
                <a:ea typeface="+mn-ea"/>
                <a:cs typeface="+mn-cs"/>
              </a:rPr>
              <a:t>алғашқылардың</a:t>
            </a:r>
            <a:r>
              <a:rPr lang="ru-RU" sz="1200" kern="1200" dirty="0">
                <a:solidFill>
                  <a:schemeClr val="tx1"/>
                </a:solidFill>
                <a:effectLst/>
                <a:latin typeface="+mn-lt"/>
                <a:ea typeface="+mn-ea"/>
                <a:cs typeface="+mn-cs"/>
              </a:rPr>
              <a:t> </a:t>
            </a:r>
            <a:r>
              <a:rPr lang="kk-KZ" sz="1200" kern="1200" dirty="0">
                <a:solidFill>
                  <a:schemeClr val="tx1"/>
                </a:solidFill>
                <a:latin typeface="+mn-lt"/>
                <a:ea typeface="+mn-ea"/>
                <a:cs typeface="+mn-cs"/>
              </a:rPr>
              <a:t>бірі болып сөз еткен. Онда Интернет-алаңдарда қудалау – оқушылар арасына көзбе-көз емес, технологияландырылған</a:t>
            </a:r>
            <a:r>
              <a:rPr lang="kk-KZ" sz="1200" kern="1200" baseline="0" dirty="0">
                <a:solidFill>
                  <a:schemeClr val="tx1"/>
                </a:solidFill>
                <a:latin typeface="+mn-lt"/>
                <a:ea typeface="+mn-ea"/>
                <a:cs typeface="+mn-cs"/>
              </a:rPr>
              <a:t> қудалау тәсілін жөн көретін агрессияға толы қудалау- жайттары сипатталған.</a:t>
            </a:r>
            <a:endParaRPr lang="ru-RU" sz="1200" kern="1200" dirty="0">
              <a:solidFill>
                <a:schemeClr val="tx1"/>
              </a:solidFill>
              <a:latin typeface="+mn-lt"/>
              <a:ea typeface="+mn-ea"/>
              <a:cs typeface="+mn-cs"/>
            </a:endParaRPr>
          </a:p>
          <a:p>
            <a:pPr indent="182880"/>
            <a:r>
              <a:rPr lang="ru-RU" sz="1200" kern="1200" dirty="0">
                <a:solidFill>
                  <a:schemeClr val="tx1"/>
                </a:solidFill>
                <a:latin typeface="+mn-lt"/>
                <a:ea typeface="+mn-ea"/>
                <a:cs typeface="+mn-cs"/>
              </a:rPr>
              <a:t>Мен </a:t>
            </a:r>
            <a:r>
              <a:rPr lang="ru-RU" sz="1200" kern="1200" dirty="0" err="1">
                <a:solidFill>
                  <a:schemeClr val="tx1"/>
                </a:solidFill>
                <a:latin typeface="+mn-lt"/>
                <a:ea typeface="+mn-ea"/>
                <a:cs typeface="+mn-cs"/>
              </a:rPr>
              <a:t>бүгін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сендермен</a:t>
            </a:r>
            <a:r>
              <a:rPr lang="ru-RU" sz="1200" kern="1200" dirty="0">
                <a:solidFill>
                  <a:schemeClr val="tx1"/>
                </a:solidFill>
                <a:latin typeface="+mn-lt"/>
                <a:ea typeface="+mn-ea"/>
                <a:cs typeface="+mn-cs"/>
              </a:rPr>
              <a:t> осы </a:t>
            </a:r>
            <a:r>
              <a:rPr lang="ru-RU" sz="1200" kern="1200" dirty="0" err="1">
                <a:solidFill>
                  <a:schemeClr val="tx1"/>
                </a:solidFill>
                <a:latin typeface="+mn-lt"/>
                <a:ea typeface="+mn-ea"/>
                <a:cs typeface="+mn-cs"/>
              </a:rPr>
              <a:t>тақырыпта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ашық</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сөйлескім</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келеді</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әрі</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сендердің</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белсенді</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қатысқандарыңызды</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күтемін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Естеріңде</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болсын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мұнда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дұрыс</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емес</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сұрақтар</a:t>
            </a:r>
            <a:r>
              <a:rPr lang="ru-RU" sz="1200" kern="1200" dirty="0">
                <a:solidFill>
                  <a:schemeClr val="tx1"/>
                </a:solidFill>
                <a:latin typeface="+mn-lt"/>
                <a:ea typeface="+mn-ea"/>
                <a:cs typeface="+mn-cs"/>
              </a:rPr>
              <a:t> немесе </a:t>
            </a:r>
            <a:r>
              <a:rPr lang="ru-RU" sz="1200" kern="1200" dirty="0" err="1">
                <a:solidFill>
                  <a:schemeClr val="tx1"/>
                </a:solidFill>
                <a:latin typeface="+mn-lt"/>
                <a:ea typeface="+mn-ea"/>
                <a:cs typeface="+mn-cs"/>
              </a:rPr>
              <a:t>жауаптар</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жоқ</a:t>
            </a:r>
            <a:r>
              <a:rPr lang="ru-RU" sz="1200" kern="1200" dirty="0">
                <a:solidFill>
                  <a:schemeClr val="tx1"/>
                </a:solidFill>
                <a:latin typeface="+mn-lt"/>
                <a:ea typeface="+mn-ea"/>
                <a:cs typeface="+mn-cs"/>
              </a:rPr>
              <a:t>.</a:t>
            </a:r>
          </a:p>
        </p:txBody>
      </p:sp>
      <p:sp>
        <p:nvSpPr>
          <p:cNvPr id="4" name="Номер слайда 3"/>
          <p:cNvSpPr>
            <a:spLocks noGrp="1"/>
          </p:cNvSpPr>
          <p:nvPr>
            <p:ph type="sldNum" sz="quarter" idx="10"/>
          </p:nvPr>
        </p:nvSpPr>
        <p:spPr/>
        <p:txBody>
          <a:bodyPr/>
          <a:lstStyle/>
          <a:p>
            <a:fld id="{D77EF9A2-1BE1-43E3-AA90-D64DA13A90F0}" type="slidenum">
              <a:rPr lang="ru-RU" smtClean="0"/>
              <a:pPr/>
              <a:t>2</a:t>
            </a:fld>
            <a:endParaRPr lang="ru-RU"/>
          </a:p>
        </p:txBody>
      </p:sp>
    </p:spTree>
    <p:extLst>
      <p:ext uri="{BB962C8B-B14F-4D97-AF65-F5344CB8AC3E}">
        <p14:creationId xmlns:p14="http://schemas.microsoft.com/office/powerpoint/2010/main" val="342335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b="0" i="0" kern="1200" dirty="0" err="1">
                <a:solidFill>
                  <a:schemeClr val="tx1"/>
                </a:solidFill>
                <a:latin typeface="+mn-lt"/>
                <a:ea typeface="+mn-ea"/>
                <a:cs typeface="+mn-cs"/>
              </a:rPr>
              <a:t>Бүгін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күні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барлығы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ересектер</a:t>
            </a:r>
            <a:r>
              <a:rPr lang="ru-RU" sz="1200" b="0" i="0" kern="1200" dirty="0">
                <a:solidFill>
                  <a:schemeClr val="tx1"/>
                </a:solidFill>
                <a:latin typeface="+mn-lt"/>
                <a:ea typeface="+mn-ea"/>
                <a:cs typeface="+mn-cs"/>
              </a:rPr>
              <a:t> де, </a:t>
            </a:r>
            <a:r>
              <a:rPr lang="ru-RU" sz="1200" b="0" i="0" kern="1200" dirty="0" err="1">
                <a:solidFill>
                  <a:schemeClr val="tx1"/>
                </a:solidFill>
                <a:latin typeface="+mn-lt"/>
                <a:ea typeface="+mn-ea"/>
                <a:cs typeface="+mn-cs"/>
              </a:rPr>
              <a:t>жастар</a:t>
            </a:r>
            <a:r>
              <a:rPr lang="ru-RU" sz="1200" b="0" i="0" kern="1200" dirty="0">
                <a:solidFill>
                  <a:schemeClr val="tx1"/>
                </a:solidFill>
                <a:latin typeface="+mn-lt"/>
                <a:ea typeface="+mn-ea"/>
                <a:cs typeface="+mn-cs"/>
              </a:rPr>
              <a:t> да - Интернет </a:t>
            </a:r>
            <a:r>
              <a:rPr lang="ru-RU" sz="1200" b="0" i="0" kern="1200" dirty="0" err="1">
                <a:solidFill>
                  <a:schemeClr val="tx1"/>
                </a:solidFill>
                <a:latin typeface="+mn-lt"/>
                <a:ea typeface="+mn-ea"/>
                <a:cs typeface="+mn-cs"/>
              </a:rPr>
              <a:t>желісін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белсенді</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пайдаланушылар</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Интернетте</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қудалау</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орын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алып</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жатқанын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әрі</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өз</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арамызда</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орын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алып</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жатқанын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жасыру</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мүмкін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емес</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Жауап</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беріп</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көрейік</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Өздеріңнен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сұраңдар</a:t>
            </a:r>
            <a:r>
              <a:rPr lang="ru-RU" sz="1200" b="0" i="0" kern="1200" baseline="0" dirty="0">
                <a:solidFill>
                  <a:schemeClr val="tx1"/>
                </a:solidFill>
                <a:latin typeface="+mn-lt"/>
                <a:ea typeface="+mn-ea"/>
                <a:cs typeface="+mn-cs"/>
              </a:rPr>
              <a:t>:</a:t>
            </a:r>
            <a:endParaRPr lang="ru-RU" sz="1200" b="0" i="0" kern="1200" dirty="0">
              <a:solidFill>
                <a:schemeClr val="tx1"/>
              </a:solidFill>
              <a:latin typeface="+mn-lt"/>
              <a:ea typeface="+mn-ea"/>
              <a:cs typeface="+mn-cs"/>
            </a:endParaRPr>
          </a:p>
          <a:p>
            <a:pPr indent="182880"/>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кибербуллинг</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құрбанымын</a:t>
            </a:r>
            <a:r>
              <a:rPr lang="ru-RU" sz="1200" kern="1200" dirty="0">
                <a:solidFill>
                  <a:schemeClr val="tx1"/>
                </a:solidFill>
                <a:effectLst/>
                <a:latin typeface="+mn-lt"/>
                <a:ea typeface="+mn-ea"/>
                <a:cs typeface="+mn-cs"/>
              </a:rPr>
              <a:t> ба? </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 </a:t>
            </a:r>
            <a:r>
              <a:rPr lang="ru-RU" sz="1200" b="0" dirty="0" err="1">
                <a:solidFill>
                  <a:srgbClr val="002060"/>
                </a:solidFill>
              </a:rPr>
              <a:t>Қалжыңды</a:t>
            </a:r>
            <a:r>
              <a:rPr lang="ru-RU" sz="1200" b="0" dirty="0">
                <a:solidFill>
                  <a:srgbClr val="002060"/>
                </a:solidFill>
              </a:rPr>
              <a:t> </a:t>
            </a:r>
            <a:r>
              <a:rPr lang="ru-RU" sz="1200" b="0" dirty="0" err="1">
                <a:solidFill>
                  <a:srgbClr val="002060"/>
                </a:solidFill>
              </a:rPr>
              <a:t>келемежден</a:t>
            </a:r>
            <a:r>
              <a:rPr lang="ru-RU" sz="1200" b="0" dirty="0">
                <a:solidFill>
                  <a:srgbClr val="002060"/>
                </a:solidFill>
              </a:rPr>
              <a:t> </a:t>
            </a:r>
            <a:r>
              <a:rPr lang="ru-RU" sz="1200" b="0" dirty="0" err="1">
                <a:solidFill>
                  <a:srgbClr val="002060"/>
                </a:solidFill>
              </a:rPr>
              <a:t>қалай</a:t>
            </a:r>
            <a:r>
              <a:rPr lang="ru-RU" sz="1200" b="0" dirty="0">
                <a:solidFill>
                  <a:srgbClr val="002060"/>
                </a:solidFill>
              </a:rPr>
              <a:t> </a:t>
            </a:r>
            <a:r>
              <a:rPr lang="ru-RU" sz="1200" b="0" dirty="0" err="1">
                <a:solidFill>
                  <a:srgbClr val="002060"/>
                </a:solidFill>
              </a:rPr>
              <a:t>ажыратуға</a:t>
            </a:r>
            <a:r>
              <a:rPr lang="ru-RU" sz="1200" b="0" dirty="0">
                <a:solidFill>
                  <a:srgbClr val="002060"/>
                </a:solidFill>
              </a:rPr>
              <a:t> </a:t>
            </a:r>
            <a:r>
              <a:rPr lang="ru-RU" sz="1200" b="0" dirty="0" err="1">
                <a:solidFill>
                  <a:srgbClr val="002060"/>
                </a:solidFill>
              </a:rPr>
              <a:t>болады</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endParaRPr lang="ru-RU" sz="1200" b="1" i="1" kern="1200" dirty="0">
              <a:solidFill>
                <a:schemeClr val="tx1"/>
              </a:solidFill>
              <a:effectLst/>
              <a:latin typeface="+mn-lt"/>
              <a:ea typeface="+mn-ea"/>
              <a:cs typeface="+mn-cs"/>
            </a:endParaRPr>
          </a:p>
          <a:p>
            <a:pPr indent="182880"/>
            <a:r>
              <a:rPr lang="ru-RU" sz="1200" b="1" i="1" kern="1200" dirty="0">
                <a:solidFill>
                  <a:schemeClr val="tx1"/>
                </a:solidFill>
                <a:effectLst/>
                <a:latin typeface="+mn-lt"/>
                <a:ea typeface="+mn-ea"/>
                <a:cs typeface="+mn-cs"/>
              </a:rPr>
              <a:t>(</a:t>
            </a:r>
            <a:r>
              <a:rPr lang="ru-RU" sz="1200" b="1" i="1" kern="1200" dirty="0" err="1">
                <a:solidFill>
                  <a:schemeClr val="tx1"/>
                </a:solidFill>
                <a:effectLst/>
                <a:latin typeface="+mn-lt"/>
                <a:ea typeface="+mn-ea"/>
                <a:cs typeface="+mn-cs"/>
              </a:rPr>
              <a:t>жасөспірімдерге</a:t>
            </a:r>
            <a:r>
              <a:rPr lang="ru-RU" sz="1200" b="1" i="1" kern="1200" dirty="0">
                <a:solidFill>
                  <a:schemeClr val="tx1"/>
                </a:solidFill>
                <a:effectLst/>
                <a:latin typeface="+mn-lt"/>
                <a:ea typeface="+mn-ea"/>
                <a:cs typeface="+mn-cs"/>
              </a:rPr>
              <a:t> </a:t>
            </a:r>
            <a:r>
              <a:rPr lang="ru-RU" sz="1200" b="1" i="1" kern="1200" dirty="0" err="1">
                <a:solidFill>
                  <a:schemeClr val="tx1"/>
                </a:solidFill>
                <a:effectLst/>
                <a:latin typeface="+mn-lt"/>
                <a:ea typeface="+mn-ea"/>
                <a:cs typeface="+mn-cs"/>
              </a:rPr>
              <a:t>айтуға</a:t>
            </a:r>
            <a:r>
              <a:rPr lang="ru-RU" sz="1200" b="1" i="1" kern="1200" dirty="0">
                <a:solidFill>
                  <a:schemeClr val="tx1"/>
                </a:solidFill>
                <a:effectLst/>
                <a:latin typeface="+mn-lt"/>
                <a:ea typeface="+mn-ea"/>
                <a:cs typeface="+mn-cs"/>
              </a:rPr>
              <a:t> </a:t>
            </a:r>
            <a:r>
              <a:rPr lang="ru-RU" sz="1200" b="1" i="1" kern="1200" dirty="0" err="1">
                <a:solidFill>
                  <a:schemeClr val="tx1"/>
                </a:solidFill>
                <a:effectLst/>
                <a:latin typeface="+mn-lt"/>
                <a:ea typeface="+mn-ea"/>
                <a:cs typeface="+mn-cs"/>
              </a:rPr>
              <a:t>мүмкіндік</a:t>
            </a:r>
            <a:r>
              <a:rPr lang="ru-RU" sz="1200" b="1" i="1" kern="1200" dirty="0">
                <a:solidFill>
                  <a:schemeClr val="tx1"/>
                </a:solidFill>
                <a:effectLst/>
                <a:latin typeface="+mn-lt"/>
                <a:ea typeface="+mn-ea"/>
                <a:cs typeface="+mn-cs"/>
              </a:rPr>
              <a:t> </a:t>
            </a:r>
            <a:r>
              <a:rPr lang="ru-RU" sz="1200" b="1" i="1" kern="1200" dirty="0" err="1">
                <a:solidFill>
                  <a:schemeClr val="tx1"/>
                </a:solidFill>
                <a:effectLst/>
                <a:latin typeface="+mn-lt"/>
                <a:ea typeface="+mn-ea"/>
                <a:cs typeface="+mn-cs"/>
              </a:rPr>
              <a:t>беріңіз</a:t>
            </a:r>
            <a:r>
              <a:rPr lang="ru-RU" sz="1200" b="1" i="1" kern="1200" dirty="0">
                <a:solidFill>
                  <a:schemeClr val="tx1"/>
                </a:solidFill>
                <a:effectLst/>
                <a:latin typeface="+mn-lt"/>
                <a:ea typeface="+mn-ea"/>
                <a:cs typeface="+mn-cs"/>
              </a:rPr>
              <a:t>)</a:t>
            </a:r>
            <a:endParaRPr lang="ru-RU" sz="1200" b="1" i="1" dirty="0">
              <a:solidFill>
                <a:srgbClr val="002060"/>
              </a:solidFill>
            </a:endParaRPr>
          </a:p>
          <a:p>
            <a:pPr marL="0" marR="0" indent="182880" algn="l" defTabSz="914400" rtl="0" eaLnBrk="1" fontAlgn="auto" latinLnBrk="0" hangingPunct="1">
              <a:lnSpc>
                <a:spcPct val="100000"/>
              </a:lnSpc>
              <a:spcBef>
                <a:spcPts val="0"/>
              </a:spcBef>
              <a:spcAft>
                <a:spcPts val="0"/>
              </a:spcAft>
              <a:buClrTx/>
              <a:buSzTx/>
              <a:buFontTx/>
              <a:buNone/>
              <a:tabLst/>
              <a:defRPr/>
            </a:pPr>
            <a:endParaRPr lang="ru-RU" dirty="0"/>
          </a:p>
          <a:p>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3</a:t>
            </a:fld>
            <a:endParaRPr lang="ru-RU"/>
          </a:p>
        </p:txBody>
      </p:sp>
    </p:spTree>
    <p:extLst>
      <p:ext uri="{BB962C8B-B14F-4D97-AF65-F5344CB8AC3E}">
        <p14:creationId xmlns:p14="http://schemas.microsoft.com/office/powerpoint/2010/main" val="4155166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b="0" i="1" kern="1200" dirty="0" err="1">
                <a:solidFill>
                  <a:schemeClr val="tx1"/>
                </a:solidFill>
                <a:latin typeface="+mn-lt"/>
                <a:ea typeface="+mn-ea"/>
                <a:cs typeface="+mn-cs"/>
              </a:rPr>
              <a:t>Жауаптарды</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жинап</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белсенді</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атсалысқандарына</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алғыс</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айтамыз</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артында</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экранға</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мәтінді</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шығарып</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келесі</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түсіндімелерді</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береміз</a:t>
            </a:r>
            <a:r>
              <a:rPr lang="ru-RU" sz="1200" b="0" i="1" kern="1200" dirty="0">
                <a:solidFill>
                  <a:schemeClr val="tx1"/>
                </a:solidFill>
                <a:latin typeface="+mn-lt"/>
                <a:ea typeface="+mn-ea"/>
                <a:cs typeface="+mn-cs"/>
              </a:rPr>
              <a:t>: </a:t>
            </a:r>
          </a:p>
          <a:p>
            <a:pPr indent="182880"/>
            <a:endParaRPr lang="ru-RU" sz="1200" kern="1200" dirty="0">
              <a:solidFill>
                <a:schemeClr val="tx1"/>
              </a:solidFill>
              <a:latin typeface="+mn-lt"/>
              <a:ea typeface="+mn-ea"/>
              <a:cs typeface="+mn-cs"/>
            </a:endParaRPr>
          </a:p>
          <a:p>
            <a:pPr indent="182880"/>
            <a:r>
              <a:rPr lang="kk-KZ" sz="1200" kern="1200" dirty="0">
                <a:solidFill>
                  <a:schemeClr val="tx1"/>
                </a:solidFill>
                <a:latin typeface="+mn-lt"/>
                <a:ea typeface="+mn-ea"/>
                <a:cs typeface="+mn-cs"/>
              </a:rPr>
              <a:t>Барлық достар бір-бірімен қалжыңдасады, бірақ, кейде,</a:t>
            </a:r>
            <a:r>
              <a:rPr lang="kk-KZ" sz="1200" kern="1200" baseline="0" dirty="0">
                <a:solidFill>
                  <a:schemeClr val="tx1"/>
                </a:solidFill>
                <a:latin typeface="+mn-lt"/>
                <a:ea typeface="+mn-ea"/>
                <a:cs typeface="+mn-cs"/>
              </a:rPr>
              <a:t> әсіресе Интернетте, біреу көңіл көтеріп жатыр ма, әлде жаныңды жаралауға тырысып жатыр ма, дөп айту қиын. Кейде олар күлкіге айналдырып, «қалжың ғой» немесе «көңіліңе алма» дейді.</a:t>
            </a:r>
          </a:p>
          <a:p>
            <a:pPr indent="182880"/>
            <a:r>
              <a:rPr lang="kk-KZ" sz="1200" kern="1200" dirty="0">
                <a:solidFill>
                  <a:schemeClr val="tx1"/>
                </a:solidFill>
                <a:latin typeface="+mn-lt"/>
                <a:ea typeface="+mn-ea"/>
                <a:cs typeface="+mn-cs"/>
              </a:rPr>
              <a:t>Бірақ, егер намыстарыңа тисе және</a:t>
            </a:r>
            <a:r>
              <a:rPr lang="kk-KZ" sz="1200" kern="1200" baseline="0" dirty="0">
                <a:solidFill>
                  <a:schemeClr val="tx1"/>
                </a:solidFill>
                <a:latin typeface="+mn-lt"/>
                <a:ea typeface="+mn-ea"/>
                <a:cs typeface="+mn-cs"/>
              </a:rPr>
              <a:t> басқалар сендермен бірге емес, сендерге күліп жатқанын сезінсеңдер, онда қалжың шектен шығып кетті. Егер сол адамнан қалжыңдауды доғаруын өтінсеңдер де, доғармаса және жандарыңды жаралауын тоқтатпаса, онда бұл буллинг болуы мүмкін.</a:t>
            </a:r>
            <a:endParaRPr lang="ru-RU" sz="1200" kern="1200" dirty="0">
              <a:solidFill>
                <a:schemeClr val="tx1"/>
              </a:solidFill>
              <a:latin typeface="+mn-lt"/>
              <a:ea typeface="+mn-ea"/>
              <a:cs typeface="+mn-cs"/>
            </a:endParaRPr>
          </a:p>
          <a:p>
            <a:pPr indent="182880"/>
            <a:r>
              <a:rPr lang="kk-KZ" sz="1200" kern="1200" dirty="0">
                <a:solidFill>
                  <a:schemeClr val="tx1"/>
                </a:solidFill>
                <a:latin typeface="+mn-lt"/>
                <a:ea typeface="+mn-ea"/>
                <a:cs typeface="+mn-cs"/>
              </a:rPr>
              <a:t>Ал буллинг онлайн жасалса, онда көп адамдардың, сонымен қоса бейтаныс адамдардың жөнсіз килігуіне алып келуі мүмкін. Қай жерде болмасын, егер көңілдерің</a:t>
            </a:r>
            <a:r>
              <a:rPr lang="kk-KZ" sz="1200" kern="1200" baseline="0" dirty="0">
                <a:solidFill>
                  <a:schemeClr val="tx1"/>
                </a:solidFill>
                <a:latin typeface="+mn-lt"/>
                <a:ea typeface="+mn-ea"/>
                <a:cs typeface="+mn-cs"/>
              </a:rPr>
              <a:t> толмаса, бұған төзуге болмайды.</a:t>
            </a:r>
            <a:endParaRPr lang="ru-RU" sz="1200" kern="1200" dirty="0">
              <a:solidFill>
                <a:schemeClr val="tx1"/>
              </a:solidFill>
              <a:latin typeface="+mn-lt"/>
              <a:ea typeface="+mn-ea"/>
              <a:cs typeface="+mn-cs"/>
            </a:endParaRPr>
          </a:p>
          <a:p>
            <a:pPr indent="182880"/>
            <a:r>
              <a:rPr lang="kk-KZ" sz="1200" kern="1200" dirty="0">
                <a:solidFill>
                  <a:schemeClr val="tx1"/>
                </a:solidFill>
                <a:latin typeface="+mn-lt"/>
                <a:ea typeface="+mn-ea"/>
                <a:cs typeface="+mn-cs"/>
              </a:rPr>
              <a:t>Қалай атасаңдар да өз еріктерің,</a:t>
            </a:r>
            <a:r>
              <a:rPr lang="kk-KZ" sz="1200" kern="1200" baseline="0" dirty="0">
                <a:solidFill>
                  <a:schemeClr val="tx1"/>
                </a:solidFill>
                <a:latin typeface="+mn-lt"/>
                <a:ea typeface="+mn-ea"/>
                <a:cs typeface="+mn-cs"/>
              </a:rPr>
              <a:t> егер намыстарыңа тисе және доғарылмаса, онда көмек сұрау керек. Кибербуллингті тоқтату – бұзақыларға үн қату ғана емес, барлық адамдар Интернетте те, шынайы өмірде де құрметке лайық екенін мойындау.</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D77EF9A2-1BE1-43E3-AA90-D64DA13A90F0}" type="slidenum">
              <a:rPr lang="ru-RU" smtClean="0"/>
              <a:pPr/>
              <a:t>4</a:t>
            </a:fld>
            <a:endParaRPr lang="ru-RU"/>
          </a:p>
        </p:txBody>
      </p:sp>
    </p:spTree>
    <p:extLst>
      <p:ext uri="{BB962C8B-B14F-4D97-AF65-F5344CB8AC3E}">
        <p14:creationId xmlns:p14="http://schemas.microsoft.com/office/powerpoint/2010/main" val="1871687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kk-KZ" sz="1200" b="0" i="0" kern="1200" dirty="0">
                <a:solidFill>
                  <a:schemeClr val="tx1"/>
                </a:solidFill>
                <a:latin typeface="+mn-lt"/>
                <a:ea typeface="+mn-ea"/>
                <a:cs typeface="+mn-cs"/>
              </a:rPr>
              <a:t>Буллинг Интернетте орын алғанда, сендерге барлық жерде, тіпті</a:t>
            </a:r>
            <a:r>
              <a:rPr lang="kk-KZ" sz="1200" b="0" i="0" kern="1200" baseline="0" dirty="0">
                <a:solidFill>
                  <a:schemeClr val="tx1"/>
                </a:solidFill>
                <a:latin typeface="+mn-lt"/>
                <a:ea typeface="+mn-ea"/>
                <a:cs typeface="+mn-cs"/>
              </a:rPr>
              <a:t> өз үйлеріңде шабуыл жасалып жатқандай сезім тууы мүмкін. Ешкім құтқара алмайтындай болып көрінуі мүмкін. Оның салдары ұзақ уақытқа созылып, адамға түрлі жолдармен әсер етуі ықтмал:</a:t>
            </a:r>
            <a:endParaRPr lang="ru-RU" sz="1200" b="0" i="0" kern="1200" dirty="0">
              <a:solidFill>
                <a:schemeClr val="tx1"/>
              </a:solidFill>
              <a:latin typeface="+mn-lt"/>
              <a:ea typeface="+mn-ea"/>
              <a:cs typeface="+mn-cs"/>
            </a:endParaRPr>
          </a:p>
          <a:p>
            <a:pPr indent="182880"/>
            <a:r>
              <a:rPr lang="ru-RU" sz="1200" b="1" i="0" kern="1200" dirty="0" err="1">
                <a:solidFill>
                  <a:schemeClr val="tx1"/>
                </a:solidFill>
                <a:latin typeface="+mn-lt"/>
                <a:ea typeface="+mn-ea"/>
                <a:cs typeface="+mn-cs"/>
              </a:rPr>
              <a:t>Ойша</a:t>
            </a:r>
            <a:r>
              <a:rPr lang="en-US" sz="1200" b="1"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 </a:t>
            </a:r>
            <a:r>
              <a:rPr lang="ru-RU" sz="1200" b="0" i="0" kern="1200" dirty="0" err="1">
                <a:solidFill>
                  <a:schemeClr val="tx1"/>
                </a:solidFill>
                <a:latin typeface="+mn-lt"/>
                <a:ea typeface="+mn-ea"/>
                <a:cs typeface="+mn-cs"/>
              </a:rPr>
              <a:t>адам</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өзін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көңілі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қалғандай</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қысылғандай</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ақымақ</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болғандай</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тіпті</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ашуланғандай</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сезінуі</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мүмкін</a:t>
            </a:r>
            <a:r>
              <a:rPr lang="ru-RU" sz="1200" b="0" i="0" kern="1200" dirty="0">
                <a:solidFill>
                  <a:schemeClr val="tx1"/>
                </a:solidFill>
                <a:latin typeface="+mn-lt"/>
                <a:ea typeface="+mn-ea"/>
                <a:cs typeface="+mn-cs"/>
              </a:rPr>
              <a:t>.</a:t>
            </a:r>
          </a:p>
          <a:p>
            <a:pPr indent="182880"/>
            <a:r>
              <a:rPr lang="ru-RU" sz="1200" b="1" i="0" kern="1200" dirty="0" err="1">
                <a:solidFill>
                  <a:schemeClr val="tx1"/>
                </a:solidFill>
                <a:latin typeface="+mn-lt"/>
                <a:ea typeface="+mn-ea"/>
                <a:cs typeface="+mn-cs"/>
              </a:rPr>
              <a:t>Эмоциялық</a:t>
            </a:r>
            <a:r>
              <a:rPr lang="ru-RU" sz="1200" b="1" i="0" kern="1200" baseline="0" dirty="0">
                <a:solidFill>
                  <a:schemeClr val="tx1"/>
                </a:solidFill>
                <a:latin typeface="+mn-lt"/>
                <a:ea typeface="+mn-ea"/>
                <a:cs typeface="+mn-cs"/>
              </a:rPr>
              <a:t> </a:t>
            </a:r>
            <a:r>
              <a:rPr lang="ru-RU" sz="1200" b="1" i="0" kern="1200" baseline="0" dirty="0" err="1">
                <a:solidFill>
                  <a:schemeClr val="tx1"/>
                </a:solidFill>
                <a:latin typeface="+mn-lt"/>
                <a:ea typeface="+mn-ea"/>
                <a:cs typeface="+mn-cs"/>
              </a:rPr>
              <a:t>жағынан</a:t>
            </a:r>
            <a:r>
              <a:rPr lang="ru-RU" sz="1200" b="1" i="0" kern="1200" dirty="0">
                <a:solidFill>
                  <a:schemeClr val="tx1"/>
                </a:solidFill>
                <a:latin typeface="+mn-lt"/>
                <a:ea typeface="+mn-ea"/>
                <a:cs typeface="+mn-cs"/>
              </a:rPr>
              <a:t> </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адам</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ұялуы</a:t>
            </a:r>
            <a:r>
              <a:rPr lang="ru-RU" sz="1200" b="0" i="0" kern="1200" baseline="0" dirty="0">
                <a:solidFill>
                  <a:schemeClr val="tx1"/>
                </a:solidFill>
                <a:latin typeface="+mn-lt"/>
                <a:ea typeface="+mn-ea"/>
                <a:cs typeface="+mn-cs"/>
              </a:rPr>
              <a:t> немесе </a:t>
            </a:r>
            <a:r>
              <a:rPr lang="ru-RU" sz="1200" b="0" i="0" kern="1200" baseline="0" dirty="0" err="1">
                <a:solidFill>
                  <a:schemeClr val="tx1"/>
                </a:solidFill>
                <a:latin typeface="+mn-lt"/>
                <a:ea typeface="+mn-ea"/>
                <a:cs typeface="+mn-cs"/>
              </a:rPr>
              <a:t>сүйікті</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істеріне</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қызығушылығын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жоғалтқанын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сезінуі</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мүмкін</a:t>
            </a:r>
            <a:r>
              <a:rPr lang="ru-RU" sz="1200" b="0" i="0" kern="1200" dirty="0">
                <a:solidFill>
                  <a:schemeClr val="tx1"/>
                </a:solidFill>
                <a:latin typeface="+mn-lt"/>
                <a:ea typeface="+mn-ea"/>
                <a:cs typeface="+mn-cs"/>
              </a:rPr>
              <a:t>.</a:t>
            </a:r>
          </a:p>
          <a:p>
            <a:pPr indent="182880"/>
            <a:r>
              <a:rPr lang="ru-RU" sz="1200" b="1" i="0" kern="1200" dirty="0" err="1">
                <a:solidFill>
                  <a:schemeClr val="tx1"/>
                </a:solidFill>
                <a:latin typeface="+mn-lt"/>
                <a:ea typeface="+mn-ea"/>
                <a:cs typeface="+mn-cs"/>
              </a:rPr>
              <a:t>Физикалық</a:t>
            </a:r>
            <a:r>
              <a:rPr lang="ru-RU" sz="1200" b="1" i="0" kern="1200" dirty="0">
                <a:solidFill>
                  <a:schemeClr val="tx1"/>
                </a:solidFill>
                <a:latin typeface="+mn-lt"/>
                <a:ea typeface="+mn-ea"/>
                <a:cs typeface="+mn-cs"/>
              </a:rPr>
              <a:t> </a:t>
            </a:r>
            <a:r>
              <a:rPr lang="ru-RU" sz="1200" b="1" i="0" kern="1200" dirty="0" err="1">
                <a:solidFill>
                  <a:schemeClr val="tx1"/>
                </a:solidFill>
                <a:latin typeface="+mn-lt"/>
                <a:ea typeface="+mn-ea"/>
                <a:cs typeface="+mn-cs"/>
              </a:rPr>
              <a:t>жағынан</a:t>
            </a:r>
            <a:r>
              <a:rPr lang="ru-RU" sz="1200" b="1" i="0" kern="1200" dirty="0">
                <a:solidFill>
                  <a:schemeClr val="tx1"/>
                </a:solidFill>
                <a:latin typeface="+mn-lt"/>
                <a:ea typeface="+mn-ea"/>
                <a:cs typeface="+mn-cs"/>
              </a:rPr>
              <a:t> </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шаршау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ұйқыдан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айырылуы</a:t>
            </a:r>
            <a:r>
              <a:rPr lang="ru-RU" sz="1200" kern="1200" dirty="0">
                <a:solidFill>
                  <a:schemeClr val="tx1"/>
                </a:solidFill>
                <a:effectLst/>
                <a:latin typeface="+mn-lt"/>
                <a:ea typeface="+mn-ea"/>
                <a:cs typeface="+mn-cs"/>
              </a:rPr>
              <a:t>) немесе </a:t>
            </a:r>
            <a:r>
              <a:rPr lang="ru-RU" sz="1200" kern="1200" dirty="0" err="1">
                <a:solidFill>
                  <a:schemeClr val="tx1"/>
                </a:solidFill>
                <a:effectLst/>
                <a:latin typeface="+mn-lt"/>
                <a:ea typeface="+mn-ea"/>
                <a:cs typeface="+mn-cs"/>
              </a:rPr>
              <a:t>іш</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ауыруы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сияқты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симптомдар</a:t>
            </a:r>
            <a:r>
              <a:rPr lang="ru-RU" sz="1200" kern="1200" dirty="0">
                <a:solidFill>
                  <a:schemeClr val="tx1"/>
                </a:solidFill>
                <a:effectLst/>
                <a:latin typeface="+mn-lt"/>
                <a:ea typeface="+mn-ea"/>
                <a:cs typeface="+mn-cs"/>
              </a:rPr>
              <a:t> </a:t>
            </a:r>
            <a:r>
              <a:rPr lang="ru-RU" sz="1200" b="0" i="0" kern="1200" dirty="0" err="1">
                <a:solidFill>
                  <a:schemeClr val="tx1"/>
                </a:solidFill>
                <a:latin typeface="+mn-lt"/>
                <a:ea typeface="+mn-ea"/>
                <a:cs typeface="+mn-cs"/>
              </a:rPr>
              <a:t>болуы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мүмкін</a:t>
            </a:r>
            <a:r>
              <a:rPr lang="ru-RU" sz="1200" b="0" i="0" kern="1200" dirty="0">
                <a:solidFill>
                  <a:schemeClr val="tx1"/>
                </a:solidFill>
                <a:latin typeface="+mn-lt"/>
                <a:ea typeface="+mn-ea"/>
                <a:cs typeface="+mn-cs"/>
              </a:rPr>
              <a:t>.</a:t>
            </a:r>
          </a:p>
          <a:p>
            <a:pPr indent="182880"/>
            <a:r>
              <a:rPr lang="kk-KZ" sz="1200" b="0" i="0" kern="1200" dirty="0">
                <a:solidFill>
                  <a:schemeClr val="tx1"/>
                </a:solidFill>
                <a:latin typeface="+mn-lt"/>
                <a:ea typeface="+mn-ea"/>
                <a:cs typeface="+mn-cs"/>
              </a:rPr>
              <a:t>Біреу өзіңді</a:t>
            </a:r>
            <a:r>
              <a:rPr lang="kk-KZ" sz="1200" b="0" i="0" kern="1200" baseline="0" dirty="0">
                <a:solidFill>
                  <a:schemeClr val="tx1"/>
                </a:solidFill>
                <a:latin typeface="+mn-lt"/>
                <a:ea typeface="+mn-ea"/>
                <a:cs typeface="+mn-cs"/>
              </a:rPr>
              <a:t> күлкіге айналдырып жатқанын немесе басқа адамдар өзіңді қуадалап жатқанын сезіну адамдарды осы мәселе жайлы жақ ашпауына немесе оны өз бетінше шешуге тырысуына апаруы ықтимал. Аса күрделі жағдайларда кибербуллинг тіпті адамдарды өз-өзіне қол салуына алып келуі мүмкін.</a:t>
            </a:r>
          </a:p>
          <a:p>
            <a:pPr indent="182880"/>
            <a:r>
              <a:rPr lang="kk-KZ" sz="1200" b="0" i="0" kern="1200" dirty="0">
                <a:solidFill>
                  <a:schemeClr val="tx1"/>
                </a:solidFill>
                <a:latin typeface="+mn-lt"/>
                <a:ea typeface="+mn-ea"/>
                <a:cs typeface="+mn-cs"/>
              </a:rPr>
              <a:t>Кибербуллинг бізге түрлі жолдармен әсер ете алады. Бірақ оны жеңуге</a:t>
            </a:r>
            <a:r>
              <a:rPr lang="kk-KZ" sz="1200" b="0" i="0" kern="1200" baseline="0" dirty="0">
                <a:solidFill>
                  <a:schemeClr val="tx1"/>
                </a:solidFill>
                <a:latin typeface="+mn-lt"/>
                <a:ea typeface="+mn-ea"/>
                <a:cs typeface="+mn-cs"/>
              </a:rPr>
              <a:t> болады, өз-өзімізгее деген сенімділікті және денсаулығымызды орнына келтіруге болады.</a:t>
            </a:r>
            <a:endParaRPr lang="ru-RU" sz="1200" b="0" i="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D77EF9A2-1BE1-43E3-AA90-D64DA13A90F0}" type="slidenum">
              <a:rPr lang="ru-RU" smtClean="0"/>
              <a:pPr/>
              <a:t>5</a:t>
            </a:fld>
            <a:endParaRPr lang="ru-RU"/>
          </a:p>
        </p:txBody>
      </p:sp>
    </p:spTree>
    <p:extLst>
      <p:ext uri="{BB962C8B-B14F-4D97-AF65-F5344CB8AC3E}">
        <p14:creationId xmlns:p14="http://schemas.microsoft.com/office/powerpoint/2010/main" val="1222841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b="0" i="0" kern="1200" dirty="0" err="1">
                <a:solidFill>
                  <a:schemeClr val="tx1"/>
                </a:solidFill>
                <a:latin typeface="+mn-lt"/>
                <a:ea typeface="+mn-ea"/>
                <a:cs typeface="+mn-cs"/>
              </a:rPr>
              <a:t>Егер</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мені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біреу</a:t>
            </a:r>
            <a:r>
              <a:rPr lang="ru-RU" sz="1200" b="0" i="0" kern="1200" dirty="0">
                <a:solidFill>
                  <a:schemeClr val="tx1"/>
                </a:solidFill>
                <a:latin typeface="+mn-lt"/>
                <a:ea typeface="+mn-ea"/>
                <a:cs typeface="+mn-cs"/>
              </a:rPr>
              <a:t> онлайн </a:t>
            </a:r>
            <a:r>
              <a:rPr lang="ru-RU" sz="1200" b="0" i="0" kern="1200" dirty="0" err="1">
                <a:solidFill>
                  <a:schemeClr val="tx1"/>
                </a:solidFill>
                <a:latin typeface="+mn-lt"/>
                <a:ea typeface="+mn-ea"/>
                <a:cs typeface="+mn-cs"/>
              </a:rPr>
              <a:t>қорқытып</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жатса</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кімге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айтуым</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керек</a:t>
            </a:r>
            <a:r>
              <a:rPr lang="ru-RU" sz="1200" b="0" i="0" kern="1200" dirty="0">
                <a:solidFill>
                  <a:schemeClr val="tx1"/>
                </a:solidFill>
                <a:latin typeface="+mn-lt"/>
                <a:ea typeface="+mn-ea"/>
                <a:cs typeface="+mn-cs"/>
              </a:rPr>
              <a:t>? Осы </a:t>
            </a:r>
            <a:r>
              <a:rPr lang="ru-RU" sz="1200" b="0" i="0" kern="1200" dirty="0" err="1">
                <a:solidFill>
                  <a:schemeClr val="tx1"/>
                </a:solidFill>
                <a:latin typeface="+mn-lt"/>
                <a:ea typeface="+mn-ea"/>
                <a:cs typeface="+mn-cs"/>
              </a:rPr>
              <a:t>туралы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айту</a:t>
            </a:r>
            <a:r>
              <a:rPr lang="ru-RU" sz="1200" b="0" i="0" kern="1200" dirty="0">
                <a:solidFill>
                  <a:schemeClr val="tx1"/>
                </a:solidFill>
                <a:latin typeface="+mn-lt"/>
                <a:ea typeface="+mn-ea"/>
                <a:cs typeface="+mn-cs"/>
              </a:rPr>
              <a:t> неге </a:t>
            </a:r>
            <a:r>
              <a:rPr lang="ru-RU" sz="1200" b="0" i="0" kern="1200" dirty="0" err="1">
                <a:solidFill>
                  <a:schemeClr val="tx1"/>
                </a:solidFill>
                <a:latin typeface="+mn-lt"/>
                <a:ea typeface="+mn-ea"/>
                <a:cs typeface="+mn-cs"/>
              </a:rPr>
              <a:t>соншалық</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маңызды</a:t>
            </a:r>
            <a:r>
              <a:rPr lang="ru-RU" sz="1200" b="0" i="0" kern="1200" dirty="0">
                <a:solidFill>
                  <a:schemeClr val="tx1"/>
                </a:solidFill>
                <a:latin typeface="+mn-lt"/>
                <a:ea typeface="+mn-ea"/>
                <a:cs typeface="+mn-cs"/>
              </a:rPr>
              <a:t>? </a:t>
            </a:r>
          </a:p>
          <a:p>
            <a:pPr indent="182880"/>
            <a:r>
              <a:rPr lang="ru-RU" sz="1200" kern="1200" dirty="0" err="1">
                <a:solidFill>
                  <a:schemeClr val="tx1"/>
                </a:solidFill>
                <a:latin typeface="+mn-lt"/>
                <a:ea typeface="+mn-ea"/>
                <a:cs typeface="+mn-cs"/>
              </a:rPr>
              <a:t>Келіңдер</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бірге</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ойланып</a:t>
            </a:r>
            <a:r>
              <a:rPr lang="ru-RU" sz="1200" kern="1200" dirty="0">
                <a:solidFill>
                  <a:schemeClr val="tx1"/>
                </a:solidFill>
                <a:latin typeface="+mn-lt"/>
                <a:ea typeface="+mn-ea"/>
                <a:cs typeface="+mn-cs"/>
              </a:rPr>
              <a:t>, осы </a:t>
            </a:r>
            <a:r>
              <a:rPr lang="ru-RU" sz="1200" kern="1200" dirty="0" err="1">
                <a:solidFill>
                  <a:schemeClr val="tx1"/>
                </a:solidFill>
                <a:latin typeface="+mn-lt"/>
                <a:ea typeface="+mn-ea"/>
                <a:cs typeface="+mn-cs"/>
              </a:rPr>
              <a:t>сұраққа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жауап</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беріп</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көрейік</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Жауаптарыңды</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чатқа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жазыңдар</a:t>
            </a:r>
            <a:r>
              <a:rPr lang="ru-RU" sz="1200" kern="1200" dirty="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6</a:t>
            </a:fld>
            <a:endParaRPr lang="ru-RU"/>
          </a:p>
        </p:txBody>
      </p:sp>
    </p:spTree>
    <p:extLst>
      <p:ext uri="{BB962C8B-B14F-4D97-AF65-F5344CB8AC3E}">
        <p14:creationId xmlns:p14="http://schemas.microsoft.com/office/powerpoint/2010/main" val="3456711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pPr indent="182880"/>
            <a:r>
              <a:rPr lang="ru-RU" sz="1200" b="0" kern="1200" dirty="0" err="1">
                <a:solidFill>
                  <a:schemeClr val="tx1"/>
                </a:solidFill>
                <a:latin typeface="+mn-lt"/>
                <a:ea typeface="+mn-ea"/>
                <a:cs typeface="+mn-cs"/>
              </a:rPr>
              <a:t>Балалар</a:t>
            </a:r>
            <a:r>
              <a:rPr lang="ru-RU" sz="1200" b="0" kern="1200" dirty="0">
                <a:solidFill>
                  <a:schemeClr val="tx1"/>
                </a:solidFill>
                <a:latin typeface="+mn-lt"/>
                <a:ea typeface="+mn-ea"/>
                <a:cs typeface="+mn-cs"/>
              </a:rPr>
              <a:t>,</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белсенді</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атсалысқандарыңа</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және</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берген</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жауаптарыңа</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рақмет</a:t>
            </a:r>
            <a:r>
              <a:rPr lang="ru-RU" sz="1200" b="0" kern="1200" baseline="0" dirty="0">
                <a:solidFill>
                  <a:schemeClr val="tx1"/>
                </a:solidFill>
                <a:latin typeface="+mn-lt"/>
                <a:ea typeface="+mn-ea"/>
                <a:cs typeface="+mn-cs"/>
              </a:rPr>
              <a:t>.</a:t>
            </a:r>
          </a:p>
          <a:p>
            <a:pPr indent="182880"/>
            <a:r>
              <a:rPr lang="kk-KZ" sz="1200" b="0" kern="1200" baseline="0" dirty="0">
                <a:solidFill>
                  <a:schemeClr val="tx1"/>
                </a:solidFill>
                <a:latin typeface="+mn-lt"/>
                <a:ea typeface="+mn-ea"/>
                <a:cs typeface="+mn-cs"/>
              </a:rPr>
              <a:t>Қайдан көмек алуға болатыны туралы бірнеше кеңес бергім келеді.</a:t>
            </a:r>
          </a:p>
          <a:p>
            <a:pPr marL="0" marR="0" lvl="0" indent="182880" algn="l" defTabSz="914400" rtl="0" eaLnBrk="1" fontAlgn="auto" latinLnBrk="0" hangingPunct="1">
              <a:lnSpc>
                <a:spcPct val="100000"/>
              </a:lnSpc>
              <a:spcBef>
                <a:spcPts val="0"/>
              </a:spcBef>
              <a:spcAft>
                <a:spcPts val="0"/>
              </a:spcAft>
              <a:buClrTx/>
              <a:buSzTx/>
              <a:buFontTx/>
              <a:buNone/>
              <a:tabLst/>
              <a:defRPr/>
            </a:pPr>
            <a:r>
              <a:rPr lang="kk-KZ" sz="1200" b="0" kern="1200" baseline="0" dirty="0">
                <a:solidFill>
                  <a:schemeClr val="tx1"/>
                </a:solidFill>
                <a:latin typeface="+mn-lt"/>
                <a:ea typeface="+mn-ea"/>
                <a:cs typeface="+mn-cs"/>
              </a:rPr>
              <a:t>Егер біреу сендерді келемеждеп жатыр деп ойласаңдар, бірінші қадам - </a:t>
            </a:r>
            <a:r>
              <a:rPr lang="ru-RU" b="0" dirty="0" err="1">
                <a:solidFill>
                  <a:srgbClr val="002060"/>
                </a:solidFill>
              </a:rPr>
              <a:t>өздерің</a:t>
            </a:r>
            <a:r>
              <a:rPr lang="ru-RU" b="0" dirty="0">
                <a:solidFill>
                  <a:srgbClr val="002060"/>
                </a:solidFill>
              </a:rPr>
              <a:t> </a:t>
            </a:r>
            <a:r>
              <a:rPr lang="ru-RU" b="0" dirty="0" err="1">
                <a:solidFill>
                  <a:srgbClr val="002060"/>
                </a:solidFill>
              </a:rPr>
              <a:t>сенетін</a:t>
            </a:r>
            <a:r>
              <a:rPr lang="ru-RU" b="0" dirty="0">
                <a:solidFill>
                  <a:srgbClr val="002060"/>
                </a:solidFill>
              </a:rPr>
              <a:t> </a:t>
            </a:r>
            <a:r>
              <a:rPr lang="ru-RU" b="0" dirty="0" err="1">
                <a:solidFill>
                  <a:srgbClr val="002060"/>
                </a:solidFill>
              </a:rPr>
              <a:t>адамнан</a:t>
            </a:r>
            <a:r>
              <a:rPr lang="ru-RU" b="0" dirty="0">
                <a:solidFill>
                  <a:srgbClr val="002060"/>
                </a:solidFill>
              </a:rPr>
              <a:t>, </a:t>
            </a:r>
            <a:r>
              <a:rPr lang="ru-RU" b="0" dirty="0" err="1">
                <a:solidFill>
                  <a:srgbClr val="002060"/>
                </a:solidFill>
              </a:rPr>
              <a:t>мысалы</a:t>
            </a:r>
            <a:r>
              <a:rPr lang="ru-RU" b="0" dirty="0">
                <a:solidFill>
                  <a:srgbClr val="002060"/>
                </a:solidFill>
              </a:rPr>
              <a:t>, </a:t>
            </a:r>
            <a:r>
              <a:rPr lang="ru-RU" b="0" dirty="0" err="1">
                <a:solidFill>
                  <a:srgbClr val="002060"/>
                </a:solidFill>
              </a:rPr>
              <a:t>ата-аналарыңнан</a:t>
            </a:r>
            <a:r>
              <a:rPr lang="ru-RU" b="0" dirty="0">
                <a:solidFill>
                  <a:srgbClr val="002060"/>
                </a:solidFill>
              </a:rPr>
              <a:t>, </a:t>
            </a:r>
            <a:r>
              <a:rPr lang="ru-RU" b="0" dirty="0" err="1">
                <a:solidFill>
                  <a:srgbClr val="002060"/>
                </a:solidFill>
              </a:rPr>
              <a:t>жақын</a:t>
            </a:r>
            <a:r>
              <a:rPr lang="ru-RU" b="0" dirty="0">
                <a:solidFill>
                  <a:srgbClr val="002060"/>
                </a:solidFill>
              </a:rPr>
              <a:t> </a:t>
            </a:r>
            <a:r>
              <a:rPr lang="ru-RU" b="0" dirty="0" err="1">
                <a:solidFill>
                  <a:srgbClr val="002060"/>
                </a:solidFill>
              </a:rPr>
              <a:t>отбасы</a:t>
            </a:r>
            <a:r>
              <a:rPr lang="ru-RU" b="0" dirty="0">
                <a:solidFill>
                  <a:srgbClr val="002060"/>
                </a:solidFill>
              </a:rPr>
              <a:t> </a:t>
            </a:r>
            <a:r>
              <a:rPr lang="ru-RU" b="0" dirty="0" err="1">
                <a:solidFill>
                  <a:srgbClr val="002060"/>
                </a:solidFill>
              </a:rPr>
              <a:t>мүшесінен</a:t>
            </a:r>
            <a:r>
              <a:rPr lang="ru-RU" b="0" dirty="0">
                <a:solidFill>
                  <a:srgbClr val="002060"/>
                </a:solidFill>
              </a:rPr>
              <a:t> немесе </a:t>
            </a:r>
            <a:r>
              <a:rPr lang="ru-RU" b="0" dirty="0" err="1">
                <a:solidFill>
                  <a:srgbClr val="002060"/>
                </a:solidFill>
              </a:rPr>
              <a:t>өздерің</a:t>
            </a:r>
            <a:r>
              <a:rPr lang="ru-RU" b="0" dirty="0">
                <a:solidFill>
                  <a:srgbClr val="002060"/>
                </a:solidFill>
              </a:rPr>
              <a:t> </a:t>
            </a:r>
            <a:r>
              <a:rPr lang="ru-RU" b="0" dirty="0" err="1">
                <a:solidFill>
                  <a:srgbClr val="002060"/>
                </a:solidFill>
              </a:rPr>
              <a:t>сенетін</a:t>
            </a:r>
            <a:r>
              <a:rPr lang="ru-RU" b="0" dirty="0">
                <a:solidFill>
                  <a:srgbClr val="002060"/>
                </a:solidFill>
              </a:rPr>
              <a:t> </a:t>
            </a:r>
            <a:r>
              <a:rPr lang="ru-RU" b="0" dirty="0" err="1">
                <a:solidFill>
                  <a:srgbClr val="002060"/>
                </a:solidFill>
              </a:rPr>
              <a:t>басқа</a:t>
            </a:r>
            <a:r>
              <a:rPr lang="ru-RU" b="0" dirty="0">
                <a:solidFill>
                  <a:srgbClr val="002060"/>
                </a:solidFill>
              </a:rPr>
              <a:t> </a:t>
            </a:r>
            <a:r>
              <a:rPr lang="ru-RU" b="0" dirty="0" err="1">
                <a:solidFill>
                  <a:srgbClr val="002060"/>
                </a:solidFill>
              </a:rPr>
              <a:t>бір</a:t>
            </a:r>
            <a:r>
              <a:rPr lang="ru-RU" b="0" dirty="0">
                <a:solidFill>
                  <a:srgbClr val="002060"/>
                </a:solidFill>
              </a:rPr>
              <a:t> </a:t>
            </a:r>
            <a:r>
              <a:rPr lang="ru-RU" b="0" dirty="0" err="1">
                <a:solidFill>
                  <a:srgbClr val="002060"/>
                </a:solidFill>
              </a:rPr>
              <a:t>ересек</a:t>
            </a:r>
            <a:r>
              <a:rPr lang="ru-RU" b="0" dirty="0">
                <a:solidFill>
                  <a:srgbClr val="002060"/>
                </a:solidFill>
              </a:rPr>
              <a:t> </a:t>
            </a:r>
            <a:r>
              <a:rPr lang="ru-RU" b="0" dirty="0" err="1">
                <a:solidFill>
                  <a:srgbClr val="002060"/>
                </a:solidFill>
              </a:rPr>
              <a:t>адамнан</a:t>
            </a:r>
            <a:r>
              <a:rPr lang="ru-RU" b="0" dirty="0">
                <a:solidFill>
                  <a:srgbClr val="002060"/>
                </a:solidFill>
              </a:rPr>
              <a:t> </a:t>
            </a:r>
            <a:r>
              <a:rPr lang="ru-RU" b="0" dirty="0" err="1">
                <a:solidFill>
                  <a:srgbClr val="002060"/>
                </a:solidFill>
              </a:rPr>
              <a:t>көмек</a:t>
            </a:r>
            <a:r>
              <a:rPr lang="ru-RU" b="0" dirty="0">
                <a:solidFill>
                  <a:srgbClr val="002060"/>
                </a:solidFill>
              </a:rPr>
              <a:t> </a:t>
            </a:r>
            <a:r>
              <a:rPr lang="ru-RU" b="0" dirty="0" err="1">
                <a:solidFill>
                  <a:srgbClr val="002060"/>
                </a:solidFill>
              </a:rPr>
              <a:t>сұраңдар</a:t>
            </a:r>
            <a:r>
              <a:rPr lang="ru-RU" b="0" dirty="0">
                <a:solidFill>
                  <a:srgbClr val="002060"/>
                </a:solidFill>
              </a:rPr>
              <a:t>.</a:t>
            </a:r>
          </a:p>
          <a:p>
            <a:pPr indent="182880"/>
            <a:r>
              <a:rPr lang="ru-RU" sz="1200" b="0" kern="1200" baseline="0" dirty="0" err="1">
                <a:solidFill>
                  <a:schemeClr val="tx1"/>
                </a:solidFill>
                <a:latin typeface="+mn-lt"/>
                <a:ea typeface="+mn-ea"/>
                <a:cs typeface="+mn-cs"/>
              </a:rPr>
              <a:t>Мектепте</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психологтан</a:t>
            </a:r>
            <a:r>
              <a:rPr lang="ru-RU" sz="1200" b="0" kern="1200" baseline="0" dirty="0">
                <a:solidFill>
                  <a:schemeClr val="tx1"/>
                </a:solidFill>
                <a:latin typeface="+mn-lt"/>
                <a:ea typeface="+mn-ea"/>
                <a:cs typeface="+mn-cs"/>
              </a:rPr>
              <a:t>, спорт </a:t>
            </a:r>
            <a:r>
              <a:rPr lang="ru-RU" sz="1200" b="0" kern="1200" baseline="0" dirty="0" err="1">
                <a:solidFill>
                  <a:schemeClr val="tx1"/>
                </a:solidFill>
                <a:latin typeface="+mn-lt"/>
                <a:ea typeface="+mn-ea"/>
                <a:cs typeface="+mn-cs"/>
              </a:rPr>
              <a:t>жаттықтырушысынан</a:t>
            </a:r>
            <a:r>
              <a:rPr lang="ru-RU" sz="1200" b="0" kern="1200" baseline="0" dirty="0">
                <a:solidFill>
                  <a:schemeClr val="tx1"/>
                </a:solidFill>
                <a:latin typeface="+mn-lt"/>
                <a:ea typeface="+mn-ea"/>
                <a:cs typeface="+mn-cs"/>
              </a:rPr>
              <a:t> немесе </a:t>
            </a:r>
            <a:r>
              <a:rPr lang="ru-RU" sz="1200" b="0" kern="1200" baseline="0" dirty="0" err="1">
                <a:solidFill>
                  <a:schemeClr val="tx1"/>
                </a:solidFill>
                <a:latin typeface="+mn-lt"/>
                <a:ea typeface="+mn-ea"/>
                <a:cs typeface="+mn-cs"/>
              </a:rPr>
              <a:t>сүйікті</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мұғалімдеріңнен</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көмек</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сұрай</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аласыңдар</a:t>
            </a:r>
            <a:r>
              <a:rPr lang="ru-RU" sz="1200" b="0" kern="1200" baseline="0" dirty="0">
                <a:solidFill>
                  <a:schemeClr val="tx1"/>
                </a:solidFill>
                <a:latin typeface="+mn-lt"/>
                <a:ea typeface="+mn-ea"/>
                <a:cs typeface="+mn-cs"/>
              </a:rPr>
              <a:t>.</a:t>
            </a:r>
          </a:p>
          <a:p>
            <a:pPr indent="182880"/>
            <a:r>
              <a:rPr lang="ru-RU" sz="1200" b="0" kern="1200" baseline="0" dirty="0" err="1">
                <a:solidFill>
                  <a:schemeClr val="tx1"/>
                </a:solidFill>
                <a:latin typeface="+mn-lt"/>
                <a:ea typeface="+mn-ea"/>
                <a:cs typeface="+mn-cs"/>
              </a:rPr>
              <a:t>Егер</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келемеждеу</a:t>
            </a:r>
            <a:r>
              <a:rPr lang="ru-RU" sz="1200" b="0" kern="1200" baseline="0" dirty="0">
                <a:solidFill>
                  <a:schemeClr val="tx1"/>
                </a:solidFill>
                <a:latin typeface="+mn-lt"/>
                <a:ea typeface="+mn-ea"/>
                <a:cs typeface="+mn-cs"/>
              </a:rPr>
              <a:t>/</a:t>
            </a:r>
            <a:r>
              <a:rPr lang="ru-RU" sz="1200" b="0" kern="1200" baseline="0" dirty="0" err="1">
                <a:solidFill>
                  <a:schemeClr val="tx1"/>
                </a:solidFill>
                <a:latin typeface="+mn-lt"/>
                <a:ea typeface="+mn-ea"/>
                <a:cs typeface="+mn-cs"/>
              </a:rPr>
              <a:t>буллинг</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әлеуметтік</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желілерде</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болып</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жатса</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бұзақыны</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бұғаттап</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оның</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қылығы</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туралы</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сол</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платформаның</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өзінде</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ресми</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түрде</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хабарлау</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жағын</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қарастырыңдар</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Әлеуметтік</a:t>
            </a:r>
            <a:r>
              <a:rPr lang="ru-RU" sz="1200" b="0" kern="1200" baseline="0" dirty="0">
                <a:solidFill>
                  <a:schemeClr val="tx1"/>
                </a:solidFill>
                <a:latin typeface="+mn-lt"/>
                <a:ea typeface="+mn-ea"/>
                <a:cs typeface="+mn-cs"/>
              </a:rPr>
              <a:t> медиа-</a:t>
            </a:r>
            <a:r>
              <a:rPr lang="ru-RU" sz="1200" b="0" kern="1200" baseline="0" dirty="0" err="1">
                <a:solidFill>
                  <a:schemeClr val="tx1"/>
                </a:solidFill>
                <a:latin typeface="+mn-lt"/>
                <a:ea typeface="+mn-ea"/>
                <a:cs typeface="+mn-cs"/>
              </a:rPr>
              <a:t>компаниялар</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пайдаланушыларының</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қауіпсіздігін</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қамтамасыз</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етуі</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тиіс</a:t>
            </a:r>
            <a:r>
              <a:rPr lang="ru-RU" sz="1200" b="0" kern="1200" baseline="0" dirty="0">
                <a:solidFill>
                  <a:schemeClr val="tx1"/>
                </a:solidFill>
                <a:latin typeface="+mn-lt"/>
                <a:ea typeface="+mn-ea"/>
                <a:cs typeface="+mn-cs"/>
              </a:rPr>
              <a:t>.</a:t>
            </a:r>
          </a:p>
          <a:p>
            <a:pPr indent="182880"/>
            <a:r>
              <a:rPr lang="kk-KZ" sz="1200" b="0" kern="1200" baseline="0" dirty="0">
                <a:solidFill>
                  <a:schemeClr val="tx1"/>
                </a:solidFill>
                <a:latin typeface="+mn-lt"/>
                <a:ea typeface="+mn-ea"/>
                <a:cs typeface="+mn-cs"/>
              </a:rPr>
              <a:t>Не болып жатқанын көрсету үшін дәлел жинау да пайдаға асуы мүмкін – мәтіндік хабарламалар және әлеуметтік желілердегі посттарды суретке түсіріп алу.</a:t>
            </a:r>
          </a:p>
          <a:p>
            <a:pPr indent="182880"/>
            <a:r>
              <a:rPr lang="kk-KZ" sz="1200" b="0" kern="1200" baseline="0" dirty="0">
                <a:solidFill>
                  <a:schemeClr val="tx1"/>
                </a:solidFill>
                <a:latin typeface="+mn-lt"/>
                <a:ea typeface="+mn-ea"/>
                <a:cs typeface="+mn-cs"/>
              </a:rPr>
              <a:t>Буллингті тоқтату үшін оны анықтау қажет және сол туралы хабарлау маңызды болып табылады. Бұл бұзақыға да сондай қылық жасауға болмайтынын көрсетуге де көмектесе алады.</a:t>
            </a:r>
            <a:endParaRPr lang="ru-RU" sz="1200" b="0" kern="1200" baseline="0" dirty="0">
              <a:solidFill>
                <a:schemeClr val="tx1"/>
              </a:solidFill>
              <a:latin typeface="+mn-lt"/>
              <a:ea typeface="+mn-ea"/>
              <a:cs typeface="+mn-cs"/>
            </a:endParaRPr>
          </a:p>
          <a:p>
            <a:pPr indent="182880"/>
            <a:r>
              <a:rPr lang="ru-RU" sz="1200" b="1" kern="1200" dirty="0" err="1">
                <a:solidFill>
                  <a:schemeClr val="tx1"/>
                </a:solidFill>
                <a:latin typeface="+mn-lt"/>
                <a:ea typeface="+mn-ea"/>
                <a:cs typeface="+mn-cs"/>
              </a:rPr>
              <a:t>Facebook</a:t>
            </a:r>
            <a:r>
              <a:rPr lang="ru-RU" sz="1200" b="1" kern="1200" dirty="0">
                <a:solidFill>
                  <a:schemeClr val="tx1"/>
                </a:solidFill>
                <a:latin typeface="+mn-lt"/>
                <a:ea typeface="+mn-ea"/>
                <a:cs typeface="+mn-cs"/>
              </a:rPr>
              <a:t>/</a:t>
            </a:r>
            <a:r>
              <a:rPr lang="ru-RU" sz="1200" b="1" kern="1200" dirty="0" err="1">
                <a:solidFill>
                  <a:schemeClr val="tx1"/>
                </a:solidFill>
                <a:latin typeface="+mn-lt"/>
                <a:ea typeface="+mn-ea"/>
                <a:cs typeface="+mn-cs"/>
              </a:rPr>
              <a:t>Instagram</a:t>
            </a:r>
            <a:r>
              <a:rPr lang="ru-RU" sz="1200" b="1" kern="1200" dirty="0">
                <a:solidFill>
                  <a:schemeClr val="tx1"/>
                </a:solidFill>
                <a:latin typeface="+mn-lt"/>
                <a:ea typeface="+mn-ea"/>
                <a:cs typeface="+mn-cs"/>
              </a:rPr>
              <a:t>: </a:t>
            </a:r>
            <a:r>
              <a:rPr lang="ru-RU" sz="1200" kern="1200" dirty="0" err="1">
                <a:solidFill>
                  <a:schemeClr val="tx1"/>
                </a:solidFill>
                <a:latin typeface="+mn-lt"/>
                <a:ea typeface="+mn-ea"/>
                <a:cs typeface="+mn-cs"/>
              </a:rPr>
              <a:t>егер</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Интернетте</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келемежге</a:t>
            </a:r>
            <a:r>
              <a:rPr lang="ru-RU" sz="1200" kern="1200" dirty="0">
                <a:solidFill>
                  <a:schemeClr val="tx1"/>
                </a:solidFill>
                <a:latin typeface="+mn-lt"/>
                <a:ea typeface="+mn-ea"/>
                <a:cs typeface="+mn-cs"/>
              </a:rPr>
              <a:t> тап </a:t>
            </a:r>
            <a:r>
              <a:rPr lang="ru-RU" sz="1200" kern="1200" dirty="0" err="1">
                <a:solidFill>
                  <a:schemeClr val="tx1"/>
                </a:solidFill>
                <a:latin typeface="+mn-lt"/>
                <a:ea typeface="+mn-ea"/>
                <a:cs typeface="+mn-cs"/>
              </a:rPr>
              <a:t>болсаңдар</a:t>
            </a:r>
            <a:r>
              <a:rPr lang="ru-RU" sz="1200" kern="1200" dirty="0">
                <a:solidFill>
                  <a:schemeClr val="tx1"/>
                </a:solidFill>
                <a:latin typeface="+mn-lt"/>
                <a:ea typeface="+mn-ea"/>
                <a:cs typeface="+mn-cs"/>
              </a:rPr>
              <a:t>, </a:t>
            </a:r>
            <a:r>
              <a:rPr lang="en-US" sz="1200" kern="1200" dirty="0">
                <a:solidFill>
                  <a:schemeClr val="tx1"/>
                </a:solidFill>
                <a:latin typeface="+mn-lt"/>
                <a:ea typeface="+mn-ea"/>
                <a:cs typeface="+mn-cs"/>
              </a:rPr>
              <a:t>Facebook </a:t>
            </a:r>
            <a:r>
              <a:rPr lang="ru-RU" sz="1200" kern="1200" dirty="0">
                <a:solidFill>
                  <a:schemeClr val="tx1"/>
                </a:solidFill>
                <a:latin typeface="+mn-lt"/>
                <a:ea typeface="+mn-ea"/>
                <a:cs typeface="+mn-cs"/>
              </a:rPr>
              <a:t>немесе </a:t>
            </a:r>
            <a:r>
              <a:rPr lang="en-US" sz="1200" kern="1200" dirty="0">
                <a:solidFill>
                  <a:schemeClr val="tx1"/>
                </a:solidFill>
                <a:latin typeface="+mn-lt"/>
                <a:ea typeface="+mn-ea"/>
                <a:cs typeface="+mn-cs"/>
              </a:rPr>
              <a:t>Instagram </a:t>
            </a:r>
            <a:r>
              <a:rPr lang="ru-RU" sz="1200" kern="1200" dirty="0" err="1">
                <a:solidFill>
                  <a:schemeClr val="tx1"/>
                </a:solidFill>
                <a:latin typeface="+mn-lt"/>
                <a:ea typeface="+mn-ea"/>
                <a:cs typeface="+mn-cs"/>
              </a:rPr>
              <a:t>желілерінде</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кез-келген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келемеж</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туралы</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тікелей</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хабарлауға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болады</a:t>
            </a:r>
            <a:r>
              <a:rPr lang="ru-RU" sz="1200" kern="1200" dirty="0">
                <a:solidFill>
                  <a:schemeClr val="tx1"/>
                </a:solidFill>
                <a:latin typeface="+mn-lt"/>
                <a:ea typeface="+mn-ea"/>
                <a:cs typeface="+mn-cs"/>
              </a:rPr>
              <a:t>.</a:t>
            </a:r>
          </a:p>
          <a:p>
            <a:pPr indent="182880"/>
            <a:r>
              <a:rPr lang="en-US" sz="1200" kern="1200" dirty="0">
                <a:solidFill>
                  <a:schemeClr val="tx1"/>
                </a:solidFill>
                <a:latin typeface="+mn-lt"/>
                <a:ea typeface="+mn-ea"/>
                <a:cs typeface="+mn-cs"/>
              </a:rPr>
              <a:t>Facebook </a:t>
            </a:r>
            <a:r>
              <a:rPr lang="ru-RU" sz="1200" kern="1200" dirty="0">
                <a:solidFill>
                  <a:schemeClr val="tx1"/>
                </a:solidFill>
                <a:latin typeface="+mn-lt"/>
                <a:ea typeface="+mn-ea"/>
                <a:cs typeface="+mn-cs"/>
              </a:rPr>
              <a:t>немесе </a:t>
            </a:r>
            <a:r>
              <a:rPr lang="en-US" sz="1200" kern="1200" dirty="0">
                <a:solidFill>
                  <a:schemeClr val="tx1"/>
                </a:solidFill>
                <a:latin typeface="+mn-lt"/>
                <a:ea typeface="+mn-ea"/>
                <a:cs typeface="+mn-cs"/>
              </a:rPr>
              <a:t>Instagram </a:t>
            </a:r>
            <a:r>
              <a:rPr lang="kk-KZ" sz="1200" kern="1200" dirty="0">
                <a:solidFill>
                  <a:schemeClr val="tx1"/>
                </a:solidFill>
                <a:latin typeface="+mn-lt"/>
                <a:ea typeface="+mn-ea"/>
                <a:cs typeface="+mn-cs"/>
              </a:rPr>
              <a:t>желісіндегі посттан, комментарийден немесе хикаядан аты-жөніңіз көрсетілмейтін баяндама жібере аласыңдар. </a:t>
            </a:r>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7</a:t>
            </a:fld>
            <a:endParaRPr lang="ru-RU"/>
          </a:p>
        </p:txBody>
      </p:sp>
    </p:spTree>
    <p:extLst>
      <p:ext uri="{BB962C8B-B14F-4D97-AF65-F5344CB8AC3E}">
        <p14:creationId xmlns:p14="http://schemas.microsoft.com/office/powerpoint/2010/main" val="4025411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latin typeface="+mn-lt"/>
                <a:ea typeface="+mn-ea"/>
                <a:cs typeface="+mn-cs"/>
              </a:rPr>
              <a:t>Балалар</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егер</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кибербуллингке</a:t>
            </a:r>
            <a:r>
              <a:rPr lang="ru-RU" sz="1200" kern="1200" baseline="0" dirty="0">
                <a:solidFill>
                  <a:schemeClr val="tx1"/>
                </a:solidFill>
                <a:latin typeface="+mn-lt"/>
                <a:ea typeface="+mn-ea"/>
                <a:cs typeface="+mn-cs"/>
              </a:rPr>
              <a:t> тап </a:t>
            </a:r>
            <a:r>
              <a:rPr lang="ru-RU" sz="1200" kern="1200" baseline="0" dirty="0" err="1">
                <a:solidFill>
                  <a:schemeClr val="tx1"/>
                </a:solidFill>
                <a:latin typeface="+mn-lt"/>
                <a:ea typeface="+mn-ea"/>
                <a:cs typeface="+mn-cs"/>
              </a:rPr>
              <a:t>болып</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бірақ</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ата-аналарыңа</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айтуға</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қорықсаңдар</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соны</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талқылап</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көрейік</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Оларға</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кибербуллинг</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туралы</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қалай</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атйып</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бере</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аласыңдар</a:t>
            </a:r>
            <a:r>
              <a:rPr lang="ru-RU" sz="1200" kern="1200" baseline="0" dirty="0">
                <a:solidFill>
                  <a:schemeClr val="tx1"/>
                </a:solidFill>
                <a:latin typeface="+mn-lt"/>
                <a:ea typeface="+mn-ea"/>
                <a:cs typeface="+mn-cs"/>
              </a:rPr>
              <a:t>? </a:t>
            </a:r>
            <a:endParaRPr lang="ru-RU" b="0" i="0"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8</a:t>
            </a:fld>
            <a:endParaRPr lang="ru-RU"/>
          </a:p>
        </p:txBody>
      </p:sp>
    </p:spTree>
    <p:extLst>
      <p:ext uri="{BB962C8B-B14F-4D97-AF65-F5344CB8AC3E}">
        <p14:creationId xmlns:p14="http://schemas.microsoft.com/office/powerpoint/2010/main" val="3694990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b="1" i="1" dirty="0"/>
              <a:t>(</a:t>
            </a:r>
            <a:r>
              <a:rPr lang="ru-RU" b="1" i="1" dirty="0" err="1"/>
              <a:t>Сенімді</a:t>
            </a:r>
            <a:r>
              <a:rPr lang="ru-RU" b="1" i="1" dirty="0"/>
              <a:t> </a:t>
            </a:r>
            <a:r>
              <a:rPr lang="ru-RU" b="1" i="1" dirty="0" err="1"/>
              <a:t>сөйлеңіз</a:t>
            </a:r>
            <a:r>
              <a:rPr lang="ru-RU" b="1" i="1" baseline="0" dirty="0"/>
              <a:t> </a:t>
            </a:r>
            <a:r>
              <a:rPr lang="ru-RU" b="1" i="1" baseline="0" dirty="0" err="1"/>
              <a:t>және</a:t>
            </a:r>
            <a:r>
              <a:rPr lang="ru-RU" b="1" i="1" baseline="0" dirty="0"/>
              <a:t> </a:t>
            </a:r>
            <a:r>
              <a:rPr lang="ru-RU" b="1" i="1" baseline="0" dirty="0" err="1"/>
              <a:t>жасөспірімдерді</a:t>
            </a:r>
            <a:r>
              <a:rPr lang="ru-RU" b="1" i="1" baseline="0" dirty="0"/>
              <a:t> </a:t>
            </a:r>
            <a:r>
              <a:rPr lang="ru-RU" b="1" i="1" baseline="0" dirty="0" err="1"/>
              <a:t>кибербуллинг</a:t>
            </a:r>
            <a:r>
              <a:rPr lang="ru-RU" b="1" i="1" baseline="0" dirty="0"/>
              <a:t> </a:t>
            </a:r>
            <a:r>
              <a:rPr lang="ru-RU" b="1" i="1" baseline="0" dirty="0" err="1"/>
              <a:t>туралы</a:t>
            </a:r>
            <a:r>
              <a:rPr lang="ru-RU" b="1" i="1" baseline="0" dirty="0"/>
              <a:t> </a:t>
            </a:r>
            <a:r>
              <a:rPr lang="ru-RU" b="1" i="1" baseline="0" dirty="0" err="1"/>
              <a:t>ата-аналарына</a:t>
            </a:r>
            <a:r>
              <a:rPr lang="ru-RU" b="1" i="1" baseline="0" dirty="0"/>
              <a:t> </a:t>
            </a:r>
            <a:r>
              <a:rPr lang="ru-RU" b="1" i="1" baseline="0" dirty="0" err="1"/>
              <a:t>айту</a:t>
            </a:r>
            <a:r>
              <a:rPr lang="ru-RU" b="1" i="1" baseline="0" dirty="0"/>
              <a:t> </a:t>
            </a:r>
            <a:r>
              <a:rPr lang="ru-RU" b="1" i="1" baseline="0" dirty="0" err="1"/>
              <a:t>керек</a:t>
            </a:r>
            <a:r>
              <a:rPr lang="ru-RU" b="1" i="1" baseline="0" dirty="0"/>
              <a:t> </a:t>
            </a:r>
            <a:r>
              <a:rPr lang="ru-RU" b="1" i="1" baseline="0" dirty="0" err="1"/>
              <a:t>екеніне</a:t>
            </a:r>
            <a:r>
              <a:rPr lang="ru-RU" b="1" i="1" baseline="0" dirty="0"/>
              <a:t> </a:t>
            </a:r>
            <a:r>
              <a:rPr lang="ru-RU" b="1" i="1" baseline="0" dirty="0" err="1"/>
              <a:t>сендіріңіз</a:t>
            </a:r>
            <a:r>
              <a:rPr lang="ru-RU" b="1" i="1" baseline="0" dirty="0"/>
              <a:t>)</a:t>
            </a:r>
          </a:p>
          <a:p>
            <a:pPr marL="0" marR="0" indent="18288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latin typeface="+mn-lt"/>
              <a:ea typeface="+mn-ea"/>
              <a:cs typeface="+mn-cs"/>
            </a:endParaRP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latin typeface="+mn-lt"/>
                <a:ea typeface="+mn-ea"/>
                <a:cs typeface="+mn-cs"/>
              </a:rPr>
              <a:t>Балалар</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жауаптарыңа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рақмет</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Өз</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тәжірибелеріңмен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және</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ойларыңмен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бүкіл</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топпен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бөліскендерің</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керемет</a:t>
            </a:r>
            <a:r>
              <a:rPr lang="ru-RU" sz="1200" kern="1200" baseline="0" dirty="0">
                <a:solidFill>
                  <a:schemeClr val="tx1"/>
                </a:solidFill>
                <a:latin typeface="+mn-lt"/>
                <a:ea typeface="+mn-ea"/>
                <a:cs typeface="+mn-cs"/>
              </a:rPr>
              <a:t>.</a:t>
            </a:r>
          </a:p>
          <a:p>
            <a:pPr marL="0" marR="0" lvl="0" indent="182880" algn="l" defTabSz="914400" rtl="0" eaLnBrk="1" fontAlgn="auto" latinLnBrk="0" hangingPunct="1">
              <a:lnSpc>
                <a:spcPct val="100000"/>
              </a:lnSpc>
              <a:spcBef>
                <a:spcPts val="0"/>
              </a:spcBef>
              <a:spcAft>
                <a:spcPts val="0"/>
              </a:spcAft>
              <a:buClrTx/>
              <a:buSzTx/>
              <a:buFontTx/>
              <a:buNone/>
              <a:tabLst/>
              <a:defRPr/>
            </a:pPr>
            <a:r>
              <a:rPr lang="kk-KZ" sz="1200" kern="1200" baseline="0" dirty="0">
                <a:solidFill>
                  <a:schemeClr val="tx1"/>
                </a:solidFill>
                <a:latin typeface="+mn-lt"/>
                <a:ea typeface="+mn-ea"/>
                <a:cs typeface="+mn-cs"/>
              </a:rPr>
              <a:t>Барлығысыз үшін ата-анамызбен сөйлесу оңай емес. Бірақ, сөйлесуде көмек бола алатын бірқатар әрекеттер жасай аласыңдар. Сөйлесу үшін ата-аналарың бар көңілін сендерге бөле алатынына өздерің сенімді болатын уақытты таңдаңдар. Мәселе сендер үшін қаншалықты маңызды екенін түсіндіріңдер. Естен шығармаңдар, олар ақпараттық технологияларды соншалық жақсы білмеуі мүмкін, сондықтан, не болып жатқанын түсіну үшін сендердің көмектерің қажет болуы ықтимал.</a:t>
            </a:r>
          </a:p>
          <a:p>
            <a:pPr marL="0" marR="0" lvl="0" indent="182880" algn="l" defTabSz="914400" rtl="0" eaLnBrk="1" fontAlgn="auto" latinLnBrk="0" hangingPunct="1">
              <a:lnSpc>
                <a:spcPct val="100000"/>
              </a:lnSpc>
              <a:spcBef>
                <a:spcPts val="0"/>
              </a:spcBef>
              <a:spcAft>
                <a:spcPts val="0"/>
              </a:spcAft>
              <a:buClrTx/>
              <a:buSzTx/>
              <a:buFontTx/>
              <a:buNone/>
              <a:tabLst/>
              <a:defRPr/>
            </a:pPr>
            <a:r>
              <a:rPr lang="kk-KZ" sz="1200" kern="1200" baseline="0" dirty="0">
                <a:solidFill>
                  <a:schemeClr val="tx1"/>
                </a:solidFill>
                <a:latin typeface="+mn-lt"/>
                <a:ea typeface="+mn-ea"/>
                <a:cs typeface="+mn-cs"/>
              </a:rPr>
              <a:t>Олар сендерге бірден жауап бере алмауы мүмкін, бірақ, көмектекісі келер, сонда бірігіп шешім таба аласыңдар.</a:t>
            </a:r>
          </a:p>
          <a:p>
            <a:pPr marL="0" marR="0" lvl="0" indent="182880" algn="l" defTabSz="914400" rtl="0" eaLnBrk="1" fontAlgn="auto" latinLnBrk="0" hangingPunct="1">
              <a:lnSpc>
                <a:spcPct val="100000"/>
              </a:lnSpc>
              <a:spcBef>
                <a:spcPts val="0"/>
              </a:spcBef>
              <a:spcAft>
                <a:spcPts val="0"/>
              </a:spcAft>
              <a:buClrTx/>
              <a:buSzTx/>
              <a:buFontTx/>
              <a:buNone/>
              <a:tabLst/>
              <a:defRPr/>
            </a:pPr>
            <a:r>
              <a:rPr lang="kk-KZ" sz="1200" kern="1200" baseline="0" dirty="0">
                <a:solidFill>
                  <a:schemeClr val="tx1"/>
                </a:solidFill>
                <a:latin typeface="+mn-lt"/>
                <a:ea typeface="+mn-ea"/>
                <a:cs typeface="+mn-cs"/>
              </a:rPr>
              <a:t>Бір бастан екі бас әлдеқайда артық! Егер әлі не істейтіндеріңді білмесеңдер, өздерің сенетін басқа адамдармен сөйлесу жағын қарастырыңдар. Сендердің қамдарыңды ойлайтын және көмектескісі келетін адамдар өздерің ойлағаннан әлдеқайда көп!</a:t>
            </a:r>
            <a:endParaRPr lang="ru-RU" sz="1200" kern="1200" baseline="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D77EF9A2-1BE1-43E3-AA90-D64DA13A90F0}" type="slidenum">
              <a:rPr lang="ru-RU" smtClean="0"/>
              <a:pPr/>
              <a:t>9</a:t>
            </a:fld>
            <a:endParaRPr lang="ru-RU"/>
          </a:p>
        </p:txBody>
      </p:sp>
    </p:spTree>
    <p:extLst>
      <p:ext uri="{BB962C8B-B14F-4D97-AF65-F5344CB8AC3E}">
        <p14:creationId xmlns:p14="http://schemas.microsoft.com/office/powerpoint/2010/main" val="2338296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C54127-73F8-4AAA-A6CC-7EA768DEF3A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C8100381-E95B-4EDB-84BF-06C66FC944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CB9360D4-3139-43CD-9F46-64734A458418}"/>
              </a:ext>
            </a:extLst>
          </p:cNvPr>
          <p:cNvSpPr>
            <a:spLocks noGrp="1"/>
          </p:cNvSpPr>
          <p:nvPr>
            <p:ph type="dt" sz="half" idx="10"/>
          </p:nvPr>
        </p:nvSpPr>
        <p:spPr/>
        <p:txBody>
          <a:bodyPr/>
          <a:lstStyle/>
          <a:p>
            <a:fld id="{50CE1DD2-3696-4F20-8405-5788BDCF82FD}" type="datetimeFigureOut">
              <a:rPr lang="ru-RU" smtClean="0"/>
              <a:pPr/>
              <a:t>12.11.2022</a:t>
            </a:fld>
            <a:endParaRPr lang="ru-RU"/>
          </a:p>
        </p:txBody>
      </p:sp>
      <p:sp>
        <p:nvSpPr>
          <p:cNvPr id="5" name="Нижний колонтитул 4">
            <a:extLst>
              <a:ext uri="{FF2B5EF4-FFF2-40B4-BE49-F238E27FC236}">
                <a16:creationId xmlns:a16="http://schemas.microsoft.com/office/drawing/2014/main" id="{D6643BE8-A2B9-44E2-9CD5-C30CBBFA8AA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5B384F9-36DB-4F42-A5D7-5B3C2A4DF678}"/>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490856270"/>
      </p:ext>
    </p:extLst>
  </p:cSld>
  <p:clrMapOvr>
    <a:masterClrMapping/>
  </p:clrMapOvr>
  <p:transition advTm="2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A4CCD6-DD20-4320-A14D-7A278F6495E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D2668CD-E614-4620-B1E1-0D39A036E3B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CD16B15-2D21-4536-BD53-4F2D689EA375}"/>
              </a:ext>
            </a:extLst>
          </p:cNvPr>
          <p:cNvSpPr>
            <a:spLocks noGrp="1"/>
          </p:cNvSpPr>
          <p:nvPr>
            <p:ph type="dt" sz="half" idx="10"/>
          </p:nvPr>
        </p:nvSpPr>
        <p:spPr/>
        <p:txBody>
          <a:bodyPr/>
          <a:lstStyle/>
          <a:p>
            <a:fld id="{50CE1DD2-3696-4F20-8405-5788BDCF82FD}" type="datetimeFigureOut">
              <a:rPr lang="ru-RU" smtClean="0"/>
              <a:pPr/>
              <a:t>12.11.2022</a:t>
            </a:fld>
            <a:endParaRPr lang="ru-RU"/>
          </a:p>
        </p:txBody>
      </p:sp>
      <p:sp>
        <p:nvSpPr>
          <p:cNvPr id="5" name="Нижний колонтитул 4">
            <a:extLst>
              <a:ext uri="{FF2B5EF4-FFF2-40B4-BE49-F238E27FC236}">
                <a16:creationId xmlns:a16="http://schemas.microsoft.com/office/drawing/2014/main" id="{CCE8F510-A002-4147-8F28-D1100B0C705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D224EC2-41D9-4166-9C88-570E1F865D68}"/>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978993546"/>
      </p:ext>
    </p:extLst>
  </p:cSld>
  <p:clrMapOvr>
    <a:masterClrMapping/>
  </p:clrMapOvr>
  <p:transition advTm="2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AFF485A-4FA5-4D42-AFEE-452954E4C68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8C62F3C0-E071-4903-B1BB-17B92499ACD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A6559B8-9FAA-4DFF-BF5B-BB29A5A7D48A}"/>
              </a:ext>
            </a:extLst>
          </p:cNvPr>
          <p:cNvSpPr>
            <a:spLocks noGrp="1"/>
          </p:cNvSpPr>
          <p:nvPr>
            <p:ph type="dt" sz="half" idx="10"/>
          </p:nvPr>
        </p:nvSpPr>
        <p:spPr/>
        <p:txBody>
          <a:bodyPr/>
          <a:lstStyle/>
          <a:p>
            <a:fld id="{50CE1DD2-3696-4F20-8405-5788BDCF82FD}" type="datetimeFigureOut">
              <a:rPr lang="ru-RU" smtClean="0"/>
              <a:pPr/>
              <a:t>12.11.2022</a:t>
            </a:fld>
            <a:endParaRPr lang="ru-RU"/>
          </a:p>
        </p:txBody>
      </p:sp>
      <p:sp>
        <p:nvSpPr>
          <p:cNvPr id="5" name="Нижний колонтитул 4">
            <a:extLst>
              <a:ext uri="{FF2B5EF4-FFF2-40B4-BE49-F238E27FC236}">
                <a16:creationId xmlns:a16="http://schemas.microsoft.com/office/drawing/2014/main" id="{7570CEEF-C4C9-4C9F-A1DE-B896E6F8B9C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E2C7E2A-613A-4138-8DF3-3855F97FF99F}"/>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482744546"/>
      </p:ext>
    </p:extLst>
  </p:cSld>
  <p:clrMapOvr>
    <a:masterClrMapping/>
  </p:clrMapOvr>
  <p:transition advTm="200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Пустой слайд">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F19B4E25-CB53-6E43-BFD4-6E0587202A58}"/>
              </a:ext>
            </a:extLst>
          </p:cNvPr>
          <p:cNvGrpSpPr/>
          <p:nvPr userDrawn="1"/>
        </p:nvGrpSpPr>
        <p:grpSpPr>
          <a:xfrm>
            <a:off x="63500" y="1199253"/>
            <a:ext cx="1989428" cy="1524000"/>
            <a:chOff x="63500" y="1058435"/>
            <a:chExt cx="1989428" cy="1524000"/>
          </a:xfrm>
        </p:grpSpPr>
        <p:sp>
          <p:nvSpPr>
            <p:cNvPr id="5" name="Freeform 5">
              <a:extLst>
                <a:ext uri="{FF2B5EF4-FFF2-40B4-BE49-F238E27FC236}">
                  <a16:creationId xmlns:a16="http://schemas.microsoft.com/office/drawing/2014/main" id="{A179FAC4-5333-DA44-91B9-13B10461ED9C}"/>
                </a:ext>
              </a:extLst>
            </p:cNvPr>
            <p:cNvSpPr>
              <a:spLocks/>
            </p:cNvSpPr>
            <p:nvPr/>
          </p:nvSpPr>
          <p:spPr bwMode="auto">
            <a:xfrm rot="21480000">
              <a:off x="126517" y="1104066"/>
              <a:ext cx="1926411" cy="1478369"/>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6" name="Freeform 5">
              <a:extLst>
                <a:ext uri="{FF2B5EF4-FFF2-40B4-BE49-F238E27FC236}">
                  <a16:creationId xmlns:a16="http://schemas.microsoft.com/office/drawing/2014/main" id="{B548CEE5-0E94-BA45-A471-E66AB2B0AFA2}"/>
                </a:ext>
              </a:extLst>
            </p:cNvPr>
            <p:cNvSpPr>
              <a:spLocks/>
            </p:cNvSpPr>
            <p:nvPr/>
          </p:nvSpPr>
          <p:spPr bwMode="auto">
            <a:xfrm>
              <a:off x="63500" y="1058435"/>
              <a:ext cx="1964153" cy="1507334"/>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6"/>
                </a:gs>
                <a:gs pos="31000">
                  <a:schemeClr val="accent6">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3" name="Group 10">
            <a:extLst>
              <a:ext uri="{FF2B5EF4-FFF2-40B4-BE49-F238E27FC236}">
                <a16:creationId xmlns:a16="http://schemas.microsoft.com/office/drawing/2014/main" id="{2BED363A-F6E0-B34C-93D3-840DA908687C}"/>
              </a:ext>
            </a:extLst>
          </p:cNvPr>
          <p:cNvGrpSpPr/>
          <p:nvPr/>
        </p:nvGrpSpPr>
        <p:grpSpPr>
          <a:xfrm rot="21411205">
            <a:off x="2046928" y="1108668"/>
            <a:ext cx="1989428" cy="1524000"/>
            <a:chOff x="685800" y="533400"/>
            <a:chExt cx="4016605" cy="2633255"/>
          </a:xfrm>
        </p:grpSpPr>
        <p:sp>
          <p:nvSpPr>
            <p:cNvPr id="15" name="Freeform 5">
              <a:extLst>
                <a:ext uri="{FF2B5EF4-FFF2-40B4-BE49-F238E27FC236}">
                  <a16:creationId xmlns:a16="http://schemas.microsoft.com/office/drawing/2014/main" id="{4815A662-0EF3-D34D-B292-43D385887704}"/>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16" name="Freeform 15">
              <a:extLst>
                <a:ext uri="{FF2B5EF4-FFF2-40B4-BE49-F238E27FC236}">
                  <a16:creationId xmlns:a16="http://schemas.microsoft.com/office/drawing/2014/main" id="{8F92E3CF-40B0-6840-BCBF-80055217A369}"/>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5"/>
                </a:gs>
                <a:gs pos="31000">
                  <a:schemeClr val="accent5">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4" name="Group 17">
            <a:extLst>
              <a:ext uri="{FF2B5EF4-FFF2-40B4-BE49-F238E27FC236}">
                <a16:creationId xmlns:a16="http://schemas.microsoft.com/office/drawing/2014/main" id="{9B79B568-8D9D-6B4C-A8FB-E84A29D4C915}"/>
              </a:ext>
            </a:extLst>
          </p:cNvPr>
          <p:cNvGrpSpPr/>
          <p:nvPr/>
        </p:nvGrpSpPr>
        <p:grpSpPr>
          <a:xfrm>
            <a:off x="4064000" y="1275453"/>
            <a:ext cx="1989428" cy="1524000"/>
            <a:chOff x="685800" y="533400"/>
            <a:chExt cx="4016605" cy="2633255"/>
          </a:xfrm>
        </p:grpSpPr>
        <p:sp>
          <p:nvSpPr>
            <p:cNvPr id="22" name="Freeform 5">
              <a:extLst>
                <a:ext uri="{FF2B5EF4-FFF2-40B4-BE49-F238E27FC236}">
                  <a16:creationId xmlns:a16="http://schemas.microsoft.com/office/drawing/2014/main" id="{E6A2125F-0925-1547-8A9C-EC3D2089A7EF}"/>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23" name="Freeform 22">
              <a:extLst>
                <a:ext uri="{FF2B5EF4-FFF2-40B4-BE49-F238E27FC236}">
                  <a16:creationId xmlns:a16="http://schemas.microsoft.com/office/drawing/2014/main" id="{4F4111F9-9BB6-6F46-91E5-A1210CA5FE9C}"/>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3"/>
                </a:gs>
                <a:gs pos="31000">
                  <a:schemeClr val="accent3">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7" name="Group 24">
            <a:extLst>
              <a:ext uri="{FF2B5EF4-FFF2-40B4-BE49-F238E27FC236}">
                <a16:creationId xmlns:a16="http://schemas.microsoft.com/office/drawing/2014/main" id="{BB97CAE9-300C-1B44-9211-F2503E023D3B}"/>
              </a:ext>
            </a:extLst>
          </p:cNvPr>
          <p:cNvGrpSpPr/>
          <p:nvPr/>
        </p:nvGrpSpPr>
        <p:grpSpPr>
          <a:xfrm rot="21411205">
            <a:off x="6110964" y="1030985"/>
            <a:ext cx="1942491" cy="1524000"/>
            <a:chOff x="685800" y="533400"/>
            <a:chExt cx="4016605" cy="2633255"/>
          </a:xfrm>
        </p:grpSpPr>
        <p:sp>
          <p:nvSpPr>
            <p:cNvPr id="29" name="Freeform 5">
              <a:extLst>
                <a:ext uri="{FF2B5EF4-FFF2-40B4-BE49-F238E27FC236}">
                  <a16:creationId xmlns:a16="http://schemas.microsoft.com/office/drawing/2014/main" id="{6EA2D931-26A3-5B40-9DBF-252B46E08702}"/>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30" name="Freeform 29">
              <a:extLst>
                <a:ext uri="{FF2B5EF4-FFF2-40B4-BE49-F238E27FC236}">
                  <a16:creationId xmlns:a16="http://schemas.microsoft.com/office/drawing/2014/main" id="{201AD765-42B8-6E40-9D9B-39A80C7EBF9D}"/>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4"/>
                </a:gs>
                <a:gs pos="31000">
                  <a:schemeClr val="accent4">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8" name="Group 31">
            <a:extLst>
              <a:ext uri="{FF2B5EF4-FFF2-40B4-BE49-F238E27FC236}">
                <a16:creationId xmlns:a16="http://schemas.microsoft.com/office/drawing/2014/main" id="{CCF0F034-B913-1A48-AD2F-86D867D6F78A}"/>
              </a:ext>
            </a:extLst>
          </p:cNvPr>
          <p:cNvGrpSpPr/>
          <p:nvPr/>
        </p:nvGrpSpPr>
        <p:grpSpPr>
          <a:xfrm rot="21332772">
            <a:off x="8095269" y="1133632"/>
            <a:ext cx="1989428" cy="1524000"/>
            <a:chOff x="685800" y="533400"/>
            <a:chExt cx="4016605" cy="2633255"/>
          </a:xfrm>
        </p:grpSpPr>
        <p:sp>
          <p:nvSpPr>
            <p:cNvPr id="38" name="Freeform 5">
              <a:extLst>
                <a:ext uri="{FF2B5EF4-FFF2-40B4-BE49-F238E27FC236}">
                  <a16:creationId xmlns:a16="http://schemas.microsoft.com/office/drawing/2014/main" id="{D8E1F828-8154-2048-8CB0-88A8E7706EB5}"/>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39" name="Freeform 38">
              <a:extLst>
                <a:ext uri="{FF2B5EF4-FFF2-40B4-BE49-F238E27FC236}">
                  <a16:creationId xmlns:a16="http://schemas.microsoft.com/office/drawing/2014/main" id="{8E34EAD7-37FB-3345-A3F3-4990B3087E2B}"/>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2"/>
                </a:gs>
                <a:gs pos="30000">
                  <a:schemeClr val="accent2">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9" name="Group 40">
            <a:extLst>
              <a:ext uri="{FF2B5EF4-FFF2-40B4-BE49-F238E27FC236}">
                <a16:creationId xmlns:a16="http://schemas.microsoft.com/office/drawing/2014/main" id="{608E92AA-45E2-6948-875A-8BEAB781B98C}"/>
              </a:ext>
            </a:extLst>
          </p:cNvPr>
          <p:cNvGrpSpPr/>
          <p:nvPr/>
        </p:nvGrpSpPr>
        <p:grpSpPr>
          <a:xfrm>
            <a:off x="10134600" y="1275453"/>
            <a:ext cx="1989428" cy="1524000"/>
            <a:chOff x="685800" y="533400"/>
            <a:chExt cx="4016605" cy="2633255"/>
          </a:xfrm>
        </p:grpSpPr>
        <p:sp>
          <p:nvSpPr>
            <p:cNvPr id="47" name="Freeform 5">
              <a:extLst>
                <a:ext uri="{FF2B5EF4-FFF2-40B4-BE49-F238E27FC236}">
                  <a16:creationId xmlns:a16="http://schemas.microsoft.com/office/drawing/2014/main" id="{F095F06F-D526-3B4A-A00C-5EDE3088C10A}"/>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48" name="Freeform 47">
              <a:extLst>
                <a:ext uri="{FF2B5EF4-FFF2-40B4-BE49-F238E27FC236}">
                  <a16:creationId xmlns:a16="http://schemas.microsoft.com/office/drawing/2014/main" id="{A9BB29F2-DF5F-954D-BA78-C98A81B627E0}"/>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1"/>
                </a:gs>
                <a:gs pos="31000">
                  <a:schemeClr val="accent1">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10" name="Group 49">
            <a:extLst>
              <a:ext uri="{FF2B5EF4-FFF2-40B4-BE49-F238E27FC236}">
                <a16:creationId xmlns:a16="http://schemas.microsoft.com/office/drawing/2014/main" id="{61BD1517-7399-EC40-A28E-EC088074CABA}"/>
              </a:ext>
            </a:extLst>
          </p:cNvPr>
          <p:cNvGrpSpPr/>
          <p:nvPr/>
        </p:nvGrpSpPr>
        <p:grpSpPr>
          <a:xfrm>
            <a:off x="533401" y="3385871"/>
            <a:ext cx="10988040" cy="402908"/>
            <a:chOff x="533401" y="3429001"/>
            <a:chExt cx="10988040" cy="402908"/>
          </a:xfrm>
          <a:solidFill>
            <a:schemeClr val="tx1"/>
          </a:solidFill>
        </p:grpSpPr>
        <p:grpSp>
          <p:nvGrpSpPr>
            <p:cNvPr id="11" name="Group 57">
              <a:extLst>
                <a:ext uri="{FF2B5EF4-FFF2-40B4-BE49-F238E27FC236}">
                  <a16:creationId xmlns:a16="http://schemas.microsoft.com/office/drawing/2014/main" id="{244FA413-FA63-404D-9AB0-A733490C0EFB}"/>
                </a:ext>
              </a:extLst>
            </p:cNvPr>
            <p:cNvGrpSpPr/>
            <p:nvPr/>
          </p:nvGrpSpPr>
          <p:grpSpPr>
            <a:xfrm rot="5400000">
              <a:off x="7921467" y="231935"/>
              <a:ext cx="326707" cy="6873241"/>
              <a:chOff x="6400800" y="3048000"/>
              <a:chExt cx="326707" cy="6873241"/>
            </a:xfrm>
            <a:grpFill/>
          </p:grpSpPr>
          <p:sp>
            <p:nvSpPr>
              <p:cNvPr id="62" name="Freeform 7">
                <a:extLst>
                  <a:ext uri="{FF2B5EF4-FFF2-40B4-BE49-F238E27FC236}">
                    <a16:creationId xmlns:a16="http://schemas.microsoft.com/office/drawing/2014/main" id="{4E6514B3-957A-6547-85F8-69DA8B7CA540}"/>
                  </a:ext>
                </a:extLst>
              </p:cNvPr>
              <p:cNvSpPr>
                <a:spLocks/>
              </p:cNvSpPr>
              <p:nvPr/>
            </p:nvSpPr>
            <p:spPr bwMode="auto">
              <a:xfrm>
                <a:off x="6400800" y="3048000"/>
                <a:ext cx="326707" cy="321892"/>
              </a:xfrm>
              <a:custGeom>
                <a:avLst/>
                <a:gdLst/>
                <a:ahLst/>
                <a:cxnLst>
                  <a:cxn ang="0">
                    <a:pos x="124" y="515"/>
                  </a:cxn>
                  <a:cxn ang="0">
                    <a:pos x="183" y="467"/>
                  </a:cxn>
                  <a:cxn ang="0">
                    <a:pos x="230" y="415"/>
                  </a:cxn>
                  <a:cxn ang="0">
                    <a:pos x="265" y="359"/>
                  </a:cxn>
                  <a:cxn ang="0">
                    <a:pos x="295" y="302"/>
                  </a:cxn>
                  <a:cxn ang="0">
                    <a:pos x="306" y="272"/>
                  </a:cxn>
                  <a:cxn ang="0">
                    <a:pos x="345" y="204"/>
                  </a:cxn>
                  <a:cxn ang="0">
                    <a:pos x="354" y="185"/>
                  </a:cxn>
                  <a:cxn ang="0">
                    <a:pos x="352" y="180"/>
                  </a:cxn>
                  <a:cxn ang="0">
                    <a:pos x="330" y="182"/>
                  </a:cxn>
                  <a:cxn ang="0">
                    <a:pos x="337" y="185"/>
                  </a:cxn>
                  <a:cxn ang="0">
                    <a:pos x="372" y="230"/>
                  </a:cxn>
                  <a:cxn ang="0">
                    <a:pos x="441" y="330"/>
                  </a:cxn>
                  <a:cxn ang="0">
                    <a:pos x="478" y="380"/>
                  </a:cxn>
                  <a:cxn ang="0">
                    <a:pos x="552" y="474"/>
                  </a:cxn>
                  <a:cxn ang="0">
                    <a:pos x="591" y="521"/>
                  </a:cxn>
                  <a:cxn ang="0">
                    <a:pos x="811" y="780"/>
                  </a:cxn>
                  <a:cxn ang="0">
                    <a:pos x="882" y="869"/>
                  </a:cxn>
                  <a:cxn ang="0">
                    <a:pos x="865" y="793"/>
                  </a:cxn>
                  <a:cxn ang="0">
                    <a:pos x="843" y="721"/>
                  </a:cxn>
                  <a:cxn ang="0">
                    <a:pos x="817" y="650"/>
                  </a:cxn>
                  <a:cxn ang="0">
                    <a:pos x="752" y="513"/>
                  </a:cxn>
                  <a:cxn ang="0">
                    <a:pos x="676" y="382"/>
                  </a:cxn>
                  <a:cxn ang="0">
                    <a:pos x="635" y="315"/>
                  </a:cxn>
                  <a:cxn ang="0">
                    <a:pos x="595" y="250"/>
                  </a:cxn>
                  <a:cxn ang="0">
                    <a:pos x="535" y="144"/>
                  </a:cxn>
                  <a:cxn ang="0">
                    <a:pos x="491" y="87"/>
                  </a:cxn>
                  <a:cxn ang="0">
                    <a:pos x="454" y="48"/>
                  </a:cxn>
                  <a:cxn ang="0">
                    <a:pos x="432" y="28"/>
                  </a:cxn>
                  <a:cxn ang="0">
                    <a:pos x="396" y="7"/>
                  </a:cxn>
                  <a:cxn ang="0">
                    <a:pos x="359" y="0"/>
                  </a:cxn>
                  <a:cxn ang="0">
                    <a:pos x="322" y="2"/>
                  </a:cxn>
                  <a:cxn ang="0">
                    <a:pos x="285" y="11"/>
                  </a:cxn>
                  <a:cxn ang="0">
                    <a:pos x="250" y="28"/>
                  </a:cxn>
                  <a:cxn ang="0">
                    <a:pos x="222" y="46"/>
                  </a:cxn>
                  <a:cxn ang="0">
                    <a:pos x="200" y="69"/>
                  </a:cxn>
                  <a:cxn ang="0">
                    <a:pos x="185" y="89"/>
                  </a:cxn>
                  <a:cxn ang="0">
                    <a:pos x="157" y="128"/>
                  </a:cxn>
                  <a:cxn ang="0">
                    <a:pos x="111" y="207"/>
                  </a:cxn>
                  <a:cxn ang="0">
                    <a:pos x="89" y="246"/>
                  </a:cxn>
                  <a:cxn ang="0">
                    <a:pos x="50" y="309"/>
                  </a:cxn>
                  <a:cxn ang="0">
                    <a:pos x="13" y="367"/>
                  </a:cxn>
                  <a:cxn ang="0">
                    <a:pos x="2" y="395"/>
                  </a:cxn>
                  <a:cxn ang="0">
                    <a:pos x="0" y="422"/>
                  </a:cxn>
                  <a:cxn ang="0">
                    <a:pos x="9" y="450"/>
                  </a:cxn>
                  <a:cxn ang="0">
                    <a:pos x="33" y="476"/>
                  </a:cxn>
                  <a:cxn ang="0">
                    <a:pos x="46" y="485"/>
                  </a:cxn>
                  <a:cxn ang="0">
                    <a:pos x="98" y="513"/>
                  </a:cxn>
                  <a:cxn ang="0">
                    <a:pos x="111" y="517"/>
                  </a:cxn>
                  <a:cxn ang="0">
                    <a:pos x="122" y="517"/>
                  </a:cxn>
                  <a:cxn ang="0">
                    <a:pos x="124" y="515"/>
                  </a:cxn>
                </a:cxnLst>
                <a:rect l="0" t="0" r="r" b="b"/>
                <a:pathLst>
                  <a:path w="882" h="869">
                    <a:moveTo>
                      <a:pt x="124" y="515"/>
                    </a:moveTo>
                    <a:lnTo>
                      <a:pt x="124" y="515"/>
                    </a:lnTo>
                    <a:lnTo>
                      <a:pt x="156" y="491"/>
                    </a:lnTo>
                    <a:lnTo>
                      <a:pt x="183" y="467"/>
                    </a:lnTo>
                    <a:lnTo>
                      <a:pt x="207" y="441"/>
                    </a:lnTo>
                    <a:lnTo>
                      <a:pt x="230" y="415"/>
                    </a:lnTo>
                    <a:lnTo>
                      <a:pt x="248" y="387"/>
                    </a:lnTo>
                    <a:lnTo>
                      <a:pt x="265" y="359"/>
                    </a:lnTo>
                    <a:lnTo>
                      <a:pt x="280" y="332"/>
                    </a:lnTo>
                    <a:lnTo>
                      <a:pt x="295" y="302"/>
                    </a:lnTo>
                    <a:lnTo>
                      <a:pt x="295" y="302"/>
                    </a:lnTo>
                    <a:lnTo>
                      <a:pt x="306" y="272"/>
                    </a:lnTo>
                    <a:lnTo>
                      <a:pt x="319" y="246"/>
                    </a:lnTo>
                    <a:lnTo>
                      <a:pt x="345" y="204"/>
                    </a:lnTo>
                    <a:lnTo>
                      <a:pt x="352" y="191"/>
                    </a:lnTo>
                    <a:lnTo>
                      <a:pt x="354" y="185"/>
                    </a:lnTo>
                    <a:lnTo>
                      <a:pt x="354" y="182"/>
                    </a:lnTo>
                    <a:lnTo>
                      <a:pt x="352" y="180"/>
                    </a:lnTo>
                    <a:lnTo>
                      <a:pt x="346" y="178"/>
                    </a:lnTo>
                    <a:lnTo>
                      <a:pt x="330" y="182"/>
                    </a:lnTo>
                    <a:lnTo>
                      <a:pt x="330" y="182"/>
                    </a:lnTo>
                    <a:lnTo>
                      <a:pt x="337" y="185"/>
                    </a:lnTo>
                    <a:lnTo>
                      <a:pt x="346" y="195"/>
                    </a:lnTo>
                    <a:lnTo>
                      <a:pt x="372" y="230"/>
                    </a:lnTo>
                    <a:lnTo>
                      <a:pt x="406" y="278"/>
                    </a:lnTo>
                    <a:lnTo>
                      <a:pt x="441" y="330"/>
                    </a:lnTo>
                    <a:lnTo>
                      <a:pt x="441" y="330"/>
                    </a:lnTo>
                    <a:lnTo>
                      <a:pt x="478" y="380"/>
                    </a:lnTo>
                    <a:lnTo>
                      <a:pt x="515" y="428"/>
                    </a:lnTo>
                    <a:lnTo>
                      <a:pt x="552" y="474"/>
                    </a:lnTo>
                    <a:lnTo>
                      <a:pt x="591" y="521"/>
                    </a:lnTo>
                    <a:lnTo>
                      <a:pt x="591" y="521"/>
                    </a:lnTo>
                    <a:lnTo>
                      <a:pt x="739" y="693"/>
                    </a:lnTo>
                    <a:lnTo>
                      <a:pt x="811" y="780"/>
                    </a:lnTo>
                    <a:lnTo>
                      <a:pt x="882" y="869"/>
                    </a:lnTo>
                    <a:lnTo>
                      <a:pt x="882" y="869"/>
                    </a:lnTo>
                    <a:lnTo>
                      <a:pt x="874" y="830"/>
                    </a:lnTo>
                    <a:lnTo>
                      <a:pt x="865" y="793"/>
                    </a:lnTo>
                    <a:lnTo>
                      <a:pt x="854" y="756"/>
                    </a:lnTo>
                    <a:lnTo>
                      <a:pt x="843" y="721"/>
                    </a:lnTo>
                    <a:lnTo>
                      <a:pt x="830" y="685"/>
                    </a:lnTo>
                    <a:lnTo>
                      <a:pt x="817" y="650"/>
                    </a:lnTo>
                    <a:lnTo>
                      <a:pt x="785" y="582"/>
                    </a:lnTo>
                    <a:lnTo>
                      <a:pt x="752" y="513"/>
                    </a:lnTo>
                    <a:lnTo>
                      <a:pt x="715" y="446"/>
                    </a:lnTo>
                    <a:lnTo>
                      <a:pt x="676" y="382"/>
                    </a:lnTo>
                    <a:lnTo>
                      <a:pt x="635" y="315"/>
                    </a:lnTo>
                    <a:lnTo>
                      <a:pt x="635" y="315"/>
                    </a:lnTo>
                    <a:lnTo>
                      <a:pt x="613" y="283"/>
                    </a:lnTo>
                    <a:lnTo>
                      <a:pt x="595" y="250"/>
                    </a:lnTo>
                    <a:lnTo>
                      <a:pt x="558" y="180"/>
                    </a:lnTo>
                    <a:lnTo>
                      <a:pt x="535" y="144"/>
                    </a:lnTo>
                    <a:lnTo>
                      <a:pt x="508" y="106"/>
                    </a:lnTo>
                    <a:lnTo>
                      <a:pt x="491" y="87"/>
                    </a:lnTo>
                    <a:lnTo>
                      <a:pt x="474" y="67"/>
                    </a:lnTo>
                    <a:lnTo>
                      <a:pt x="454" y="48"/>
                    </a:lnTo>
                    <a:lnTo>
                      <a:pt x="432" y="28"/>
                    </a:lnTo>
                    <a:lnTo>
                      <a:pt x="432" y="28"/>
                    </a:lnTo>
                    <a:lnTo>
                      <a:pt x="415" y="17"/>
                    </a:lnTo>
                    <a:lnTo>
                      <a:pt x="396" y="7"/>
                    </a:lnTo>
                    <a:lnTo>
                      <a:pt x="378" y="2"/>
                    </a:lnTo>
                    <a:lnTo>
                      <a:pt x="359" y="0"/>
                    </a:lnTo>
                    <a:lnTo>
                      <a:pt x="341" y="0"/>
                    </a:lnTo>
                    <a:lnTo>
                      <a:pt x="322" y="2"/>
                    </a:lnTo>
                    <a:lnTo>
                      <a:pt x="304" y="6"/>
                    </a:lnTo>
                    <a:lnTo>
                      <a:pt x="285" y="11"/>
                    </a:lnTo>
                    <a:lnTo>
                      <a:pt x="267" y="19"/>
                    </a:lnTo>
                    <a:lnTo>
                      <a:pt x="250" y="28"/>
                    </a:lnTo>
                    <a:lnTo>
                      <a:pt x="235" y="37"/>
                    </a:lnTo>
                    <a:lnTo>
                      <a:pt x="222" y="46"/>
                    </a:lnTo>
                    <a:lnTo>
                      <a:pt x="209" y="57"/>
                    </a:lnTo>
                    <a:lnTo>
                      <a:pt x="200" y="69"/>
                    </a:lnTo>
                    <a:lnTo>
                      <a:pt x="191" y="78"/>
                    </a:lnTo>
                    <a:lnTo>
                      <a:pt x="185" y="89"/>
                    </a:lnTo>
                    <a:lnTo>
                      <a:pt x="185" y="89"/>
                    </a:lnTo>
                    <a:lnTo>
                      <a:pt x="157" y="128"/>
                    </a:lnTo>
                    <a:lnTo>
                      <a:pt x="133" y="169"/>
                    </a:lnTo>
                    <a:lnTo>
                      <a:pt x="111" y="207"/>
                    </a:lnTo>
                    <a:lnTo>
                      <a:pt x="89" y="246"/>
                    </a:lnTo>
                    <a:lnTo>
                      <a:pt x="89" y="246"/>
                    </a:lnTo>
                    <a:lnTo>
                      <a:pt x="70" y="278"/>
                    </a:lnTo>
                    <a:lnTo>
                      <a:pt x="50" y="309"/>
                    </a:lnTo>
                    <a:lnTo>
                      <a:pt x="30" y="339"/>
                    </a:lnTo>
                    <a:lnTo>
                      <a:pt x="13" y="367"/>
                    </a:lnTo>
                    <a:lnTo>
                      <a:pt x="7" y="382"/>
                    </a:lnTo>
                    <a:lnTo>
                      <a:pt x="2" y="395"/>
                    </a:lnTo>
                    <a:lnTo>
                      <a:pt x="0" y="409"/>
                    </a:lnTo>
                    <a:lnTo>
                      <a:pt x="0" y="422"/>
                    </a:lnTo>
                    <a:lnTo>
                      <a:pt x="4" y="437"/>
                    </a:lnTo>
                    <a:lnTo>
                      <a:pt x="9" y="450"/>
                    </a:lnTo>
                    <a:lnTo>
                      <a:pt x="19" y="463"/>
                    </a:lnTo>
                    <a:lnTo>
                      <a:pt x="33" y="476"/>
                    </a:lnTo>
                    <a:lnTo>
                      <a:pt x="33" y="476"/>
                    </a:lnTo>
                    <a:lnTo>
                      <a:pt x="46" y="485"/>
                    </a:lnTo>
                    <a:lnTo>
                      <a:pt x="61" y="495"/>
                    </a:lnTo>
                    <a:lnTo>
                      <a:pt x="98" y="513"/>
                    </a:lnTo>
                    <a:lnTo>
                      <a:pt x="98" y="513"/>
                    </a:lnTo>
                    <a:lnTo>
                      <a:pt x="111" y="517"/>
                    </a:lnTo>
                    <a:lnTo>
                      <a:pt x="119" y="519"/>
                    </a:lnTo>
                    <a:lnTo>
                      <a:pt x="122" y="517"/>
                    </a:lnTo>
                    <a:lnTo>
                      <a:pt x="124" y="515"/>
                    </a:lnTo>
                    <a:lnTo>
                      <a:pt x="124" y="5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8">
                <a:extLst>
                  <a:ext uri="{FF2B5EF4-FFF2-40B4-BE49-F238E27FC236}">
                    <a16:creationId xmlns:a16="http://schemas.microsoft.com/office/drawing/2014/main" id="{395DEAD6-D361-6A4A-AFAB-3341D90A22CA}"/>
                  </a:ext>
                </a:extLst>
              </p:cNvPr>
              <p:cNvSpPr>
                <a:spLocks/>
              </p:cNvSpPr>
              <p:nvPr/>
            </p:nvSpPr>
            <p:spPr bwMode="auto">
              <a:xfrm>
                <a:off x="6481922" y="3048000"/>
                <a:ext cx="71279" cy="6873241"/>
              </a:xfrm>
              <a:custGeom>
                <a:avLst/>
                <a:gdLst/>
                <a:ahLst/>
                <a:cxnLst>
                  <a:cxn ang="0">
                    <a:pos x="119" y="18"/>
                  </a:cxn>
                  <a:cxn ang="0">
                    <a:pos x="93" y="100"/>
                  </a:cxn>
                  <a:cxn ang="0">
                    <a:pos x="69" y="183"/>
                  </a:cxn>
                  <a:cxn ang="0">
                    <a:pos x="36" y="363"/>
                  </a:cxn>
                  <a:cxn ang="0">
                    <a:pos x="15" y="552"/>
                  </a:cxn>
                  <a:cxn ang="0">
                    <a:pos x="4" y="748"/>
                  </a:cxn>
                  <a:cxn ang="0">
                    <a:pos x="0" y="950"/>
                  </a:cxn>
                  <a:cxn ang="0">
                    <a:pos x="2" y="1358"/>
                  </a:cxn>
                  <a:cxn ang="0">
                    <a:pos x="4" y="1558"/>
                  </a:cxn>
                  <a:cxn ang="0">
                    <a:pos x="6" y="1921"/>
                  </a:cxn>
                  <a:cxn ang="0">
                    <a:pos x="15" y="2271"/>
                  </a:cxn>
                  <a:cxn ang="0">
                    <a:pos x="28" y="2606"/>
                  </a:cxn>
                  <a:cxn ang="0">
                    <a:pos x="86" y="3568"/>
                  </a:cxn>
                  <a:cxn ang="0">
                    <a:pos x="112" y="4036"/>
                  </a:cxn>
                  <a:cxn ang="0">
                    <a:pos x="119" y="4192"/>
                  </a:cxn>
                  <a:cxn ang="0">
                    <a:pos x="143" y="3988"/>
                  </a:cxn>
                  <a:cxn ang="0">
                    <a:pos x="162" y="3784"/>
                  </a:cxn>
                  <a:cxn ang="0">
                    <a:pos x="175" y="3575"/>
                  </a:cxn>
                  <a:cxn ang="0">
                    <a:pos x="189" y="3153"/>
                  </a:cxn>
                  <a:cxn ang="0">
                    <a:pos x="193" y="2723"/>
                  </a:cxn>
                  <a:cxn ang="0">
                    <a:pos x="188" y="2062"/>
                  </a:cxn>
                  <a:cxn ang="0">
                    <a:pos x="188" y="1615"/>
                  </a:cxn>
                  <a:cxn ang="0">
                    <a:pos x="195" y="1163"/>
                  </a:cxn>
                  <a:cxn ang="0">
                    <a:pos x="208" y="822"/>
                  </a:cxn>
                  <a:cxn ang="0">
                    <a:pos x="215" y="709"/>
                  </a:cxn>
                  <a:cxn ang="0">
                    <a:pos x="225" y="617"/>
                  </a:cxn>
                  <a:cxn ang="0">
                    <a:pos x="249" y="439"/>
                  </a:cxn>
                  <a:cxn ang="0">
                    <a:pos x="262" y="317"/>
                  </a:cxn>
                  <a:cxn ang="0">
                    <a:pos x="262" y="241"/>
                  </a:cxn>
                  <a:cxn ang="0">
                    <a:pos x="252" y="170"/>
                  </a:cxn>
                  <a:cxn ang="0">
                    <a:pos x="232" y="105"/>
                  </a:cxn>
                  <a:cxn ang="0">
                    <a:pos x="215" y="76"/>
                  </a:cxn>
                  <a:cxn ang="0">
                    <a:pos x="184" y="39"/>
                  </a:cxn>
                  <a:cxn ang="0">
                    <a:pos x="145" y="5"/>
                  </a:cxn>
                  <a:cxn ang="0">
                    <a:pos x="137" y="2"/>
                  </a:cxn>
                  <a:cxn ang="0">
                    <a:pos x="128" y="2"/>
                  </a:cxn>
                  <a:cxn ang="0">
                    <a:pos x="123" y="5"/>
                  </a:cxn>
                  <a:cxn ang="0">
                    <a:pos x="119" y="18"/>
                  </a:cxn>
                </a:cxnLst>
                <a:rect l="0" t="0" r="r" b="b"/>
                <a:pathLst>
                  <a:path w="262" h="4192">
                    <a:moveTo>
                      <a:pt x="119" y="18"/>
                    </a:moveTo>
                    <a:lnTo>
                      <a:pt x="119" y="18"/>
                    </a:lnTo>
                    <a:lnTo>
                      <a:pt x="104" y="57"/>
                    </a:lnTo>
                    <a:lnTo>
                      <a:pt x="93" y="100"/>
                    </a:lnTo>
                    <a:lnTo>
                      <a:pt x="80" y="141"/>
                    </a:lnTo>
                    <a:lnTo>
                      <a:pt x="69" y="183"/>
                    </a:lnTo>
                    <a:lnTo>
                      <a:pt x="50" y="272"/>
                    </a:lnTo>
                    <a:lnTo>
                      <a:pt x="36" y="363"/>
                    </a:lnTo>
                    <a:lnTo>
                      <a:pt x="24" y="457"/>
                    </a:lnTo>
                    <a:lnTo>
                      <a:pt x="15" y="552"/>
                    </a:lnTo>
                    <a:lnTo>
                      <a:pt x="8" y="650"/>
                    </a:lnTo>
                    <a:lnTo>
                      <a:pt x="4" y="748"/>
                    </a:lnTo>
                    <a:lnTo>
                      <a:pt x="2" y="848"/>
                    </a:lnTo>
                    <a:lnTo>
                      <a:pt x="0" y="950"/>
                    </a:lnTo>
                    <a:lnTo>
                      <a:pt x="0" y="1154"/>
                    </a:lnTo>
                    <a:lnTo>
                      <a:pt x="2" y="1358"/>
                    </a:lnTo>
                    <a:lnTo>
                      <a:pt x="4" y="1558"/>
                    </a:lnTo>
                    <a:lnTo>
                      <a:pt x="4" y="1558"/>
                    </a:lnTo>
                    <a:lnTo>
                      <a:pt x="4" y="1741"/>
                    </a:lnTo>
                    <a:lnTo>
                      <a:pt x="6" y="1921"/>
                    </a:lnTo>
                    <a:lnTo>
                      <a:pt x="10" y="2097"/>
                    </a:lnTo>
                    <a:lnTo>
                      <a:pt x="15" y="2271"/>
                    </a:lnTo>
                    <a:lnTo>
                      <a:pt x="21" y="2440"/>
                    </a:lnTo>
                    <a:lnTo>
                      <a:pt x="28" y="2606"/>
                    </a:lnTo>
                    <a:lnTo>
                      <a:pt x="47" y="2934"/>
                    </a:lnTo>
                    <a:lnTo>
                      <a:pt x="86" y="3568"/>
                    </a:lnTo>
                    <a:lnTo>
                      <a:pt x="104" y="3879"/>
                    </a:lnTo>
                    <a:lnTo>
                      <a:pt x="112" y="4036"/>
                    </a:lnTo>
                    <a:lnTo>
                      <a:pt x="119" y="4192"/>
                    </a:lnTo>
                    <a:lnTo>
                      <a:pt x="119" y="4192"/>
                    </a:lnTo>
                    <a:lnTo>
                      <a:pt x="132" y="4090"/>
                    </a:lnTo>
                    <a:lnTo>
                      <a:pt x="143" y="3988"/>
                    </a:lnTo>
                    <a:lnTo>
                      <a:pt x="152" y="3886"/>
                    </a:lnTo>
                    <a:lnTo>
                      <a:pt x="162" y="3784"/>
                    </a:lnTo>
                    <a:lnTo>
                      <a:pt x="169" y="3681"/>
                    </a:lnTo>
                    <a:lnTo>
                      <a:pt x="175" y="3575"/>
                    </a:lnTo>
                    <a:lnTo>
                      <a:pt x="184" y="3366"/>
                    </a:lnTo>
                    <a:lnTo>
                      <a:pt x="189" y="3153"/>
                    </a:lnTo>
                    <a:lnTo>
                      <a:pt x="191" y="2938"/>
                    </a:lnTo>
                    <a:lnTo>
                      <a:pt x="193" y="2723"/>
                    </a:lnTo>
                    <a:lnTo>
                      <a:pt x="191" y="2504"/>
                    </a:lnTo>
                    <a:lnTo>
                      <a:pt x="188" y="2062"/>
                    </a:lnTo>
                    <a:lnTo>
                      <a:pt x="188" y="1839"/>
                    </a:lnTo>
                    <a:lnTo>
                      <a:pt x="188" y="1615"/>
                    </a:lnTo>
                    <a:lnTo>
                      <a:pt x="189" y="1389"/>
                    </a:lnTo>
                    <a:lnTo>
                      <a:pt x="195" y="1163"/>
                    </a:lnTo>
                    <a:lnTo>
                      <a:pt x="202" y="937"/>
                    </a:lnTo>
                    <a:lnTo>
                      <a:pt x="208" y="822"/>
                    </a:lnTo>
                    <a:lnTo>
                      <a:pt x="215" y="709"/>
                    </a:lnTo>
                    <a:lnTo>
                      <a:pt x="215" y="709"/>
                    </a:lnTo>
                    <a:lnTo>
                      <a:pt x="219" y="663"/>
                    </a:lnTo>
                    <a:lnTo>
                      <a:pt x="225" y="617"/>
                    </a:lnTo>
                    <a:lnTo>
                      <a:pt x="238" y="526"/>
                    </a:lnTo>
                    <a:lnTo>
                      <a:pt x="249" y="439"/>
                    </a:lnTo>
                    <a:lnTo>
                      <a:pt x="258" y="355"/>
                    </a:lnTo>
                    <a:lnTo>
                      <a:pt x="262" y="317"/>
                    </a:lnTo>
                    <a:lnTo>
                      <a:pt x="262" y="278"/>
                    </a:lnTo>
                    <a:lnTo>
                      <a:pt x="262" y="241"/>
                    </a:lnTo>
                    <a:lnTo>
                      <a:pt x="258" y="204"/>
                    </a:lnTo>
                    <a:lnTo>
                      <a:pt x="252" y="170"/>
                    </a:lnTo>
                    <a:lnTo>
                      <a:pt x="243" y="137"/>
                    </a:lnTo>
                    <a:lnTo>
                      <a:pt x="232" y="105"/>
                    </a:lnTo>
                    <a:lnTo>
                      <a:pt x="215" y="76"/>
                    </a:lnTo>
                    <a:lnTo>
                      <a:pt x="215" y="76"/>
                    </a:lnTo>
                    <a:lnTo>
                      <a:pt x="200" y="57"/>
                    </a:lnTo>
                    <a:lnTo>
                      <a:pt x="184" y="39"/>
                    </a:lnTo>
                    <a:lnTo>
                      <a:pt x="165" y="22"/>
                    </a:lnTo>
                    <a:lnTo>
                      <a:pt x="145" y="5"/>
                    </a:lnTo>
                    <a:lnTo>
                      <a:pt x="145" y="5"/>
                    </a:lnTo>
                    <a:lnTo>
                      <a:pt x="137" y="2"/>
                    </a:lnTo>
                    <a:lnTo>
                      <a:pt x="132" y="0"/>
                    </a:lnTo>
                    <a:lnTo>
                      <a:pt x="128" y="2"/>
                    </a:lnTo>
                    <a:lnTo>
                      <a:pt x="125" y="2"/>
                    </a:lnTo>
                    <a:lnTo>
                      <a:pt x="123" y="5"/>
                    </a:lnTo>
                    <a:lnTo>
                      <a:pt x="121" y="9"/>
                    </a:lnTo>
                    <a:lnTo>
                      <a:pt x="119" y="18"/>
                    </a:lnTo>
                    <a:lnTo>
                      <a:pt x="11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2" name="Group 58">
              <a:extLst>
                <a:ext uri="{FF2B5EF4-FFF2-40B4-BE49-F238E27FC236}">
                  <a16:creationId xmlns:a16="http://schemas.microsoft.com/office/drawing/2014/main" id="{38D311B6-FA67-8D46-B7E6-B1638FE59236}"/>
                </a:ext>
              </a:extLst>
            </p:cNvPr>
            <p:cNvGrpSpPr/>
            <p:nvPr/>
          </p:nvGrpSpPr>
          <p:grpSpPr>
            <a:xfrm rot="16200000">
              <a:off x="3583147" y="379255"/>
              <a:ext cx="326707" cy="6426200"/>
              <a:chOff x="6400800" y="3048000"/>
              <a:chExt cx="326707" cy="6426200"/>
            </a:xfrm>
            <a:grpFill/>
          </p:grpSpPr>
          <p:sp>
            <p:nvSpPr>
              <p:cNvPr id="60" name="Freeform 7">
                <a:extLst>
                  <a:ext uri="{FF2B5EF4-FFF2-40B4-BE49-F238E27FC236}">
                    <a16:creationId xmlns:a16="http://schemas.microsoft.com/office/drawing/2014/main" id="{0E42260D-6CAD-FC48-B5F0-878C8D61F446}"/>
                  </a:ext>
                </a:extLst>
              </p:cNvPr>
              <p:cNvSpPr>
                <a:spLocks/>
              </p:cNvSpPr>
              <p:nvPr/>
            </p:nvSpPr>
            <p:spPr bwMode="auto">
              <a:xfrm>
                <a:off x="6400800" y="3048000"/>
                <a:ext cx="326707" cy="321892"/>
              </a:xfrm>
              <a:custGeom>
                <a:avLst/>
                <a:gdLst/>
                <a:ahLst/>
                <a:cxnLst>
                  <a:cxn ang="0">
                    <a:pos x="124" y="515"/>
                  </a:cxn>
                  <a:cxn ang="0">
                    <a:pos x="183" y="467"/>
                  </a:cxn>
                  <a:cxn ang="0">
                    <a:pos x="230" y="415"/>
                  </a:cxn>
                  <a:cxn ang="0">
                    <a:pos x="265" y="359"/>
                  </a:cxn>
                  <a:cxn ang="0">
                    <a:pos x="295" y="302"/>
                  </a:cxn>
                  <a:cxn ang="0">
                    <a:pos x="306" y="272"/>
                  </a:cxn>
                  <a:cxn ang="0">
                    <a:pos x="345" y="204"/>
                  </a:cxn>
                  <a:cxn ang="0">
                    <a:pos x="354" y="185"/>
                  </a:cxn>
                  <a:cxn ang="0">
                    <a:pos x="352" y="180"/>
                  </a:cxn>
                  <a:cxn ang="0">
                    <a:pos x="330" y="182"/>
                  </a:cxn>
                  <a:cxn ang="0">
                    <a:pos x="337" y="185"/>
                  </a:cxn>
                  <a:cxn ang="0">
                    <a:pos x="372" y="230"/>
                  </a:cxn>
                  <a:cxn ang="0">
                    <a:pos x="441" y="330"/>
                  </a:cxn>
                  <a:cxn ang="0">
                    <a:pos x="478" y="380"/>
                  </a:cxn>
                  <a:cxn ang="0">
                    <a:pos x="552" y="474"/>
                  </a:cxn>
                  <a:cxn ang="0">
                    <a:pos x="591" y="521"/>
                  </a:cxn>
                  <a:cxn ang="0">
                    <a:pos x="811" y="780"/>
                  </a:cxn>
                  <a:cxn ang="0">
                    <a:pos x="882" y="869"/>
                  </a:cxn>
                  <a:cxn ang="0">
                    <a:pos x="865" y="793"/>
                  </a:cxn>
                  <a:cxn ang="0">
                    <a:pos x="843" y="721"/>
                  </a:cxn>
                  <a:cxn ang="0">
                    <a:pos x="817" y="650"/>
                  </a:cxn>
                  <a:cxn ang="0">
                    <a:pos x="752" y="513"/>
                  </a:cxn>
                  <a:cxn ang="0">
                    <a:pos x="676" y="382"/>
                  </a:cxn>
                  <a:cxn ang="0">
                    <a:pos x="635" y="315"/>
                  </a:cxn>
                  <a:cxn ang="0">
                    <a:pos x="595" y="250"/>
                  </a:cxn>
                  <a:cxn ang="0">
                    <a:pos x="535" y="144"/>
                  </a:cxn>
                  <a:cxn ang="0">
                    <a:pos x="491" y="87"/>
                  </a:cxn>
                  <a:cxn ang="0">
                    <a:pos x="454" y="48"/>
                  </a:cxn>
                  <a:cxn ang="0">
                    <a:pos x="432" y="28"/>
                  </a:cxn>
                  <a:cxn ang="0">
                    <a:pos x="396" y="7"/>
                  </a:cxn>
                  <a:cxn ang="0">
                    <a:pos x="359" y="0"/>
                  </a:cxn>
                  <a:cxn ang="0">
                    <a:pos x="322" y="2"/>
                  </a:cxn>
                  <a:cxn ang="0">
                    <a:pos x="285" y="11"/>
                  </a:cxn>
                  <a:cxn ang="0">
                    <a:pos x="250" y="28"/>
                  </a:cxn>
                  <a:cxn ang="0">
                    <a:pos x="222" y="46"/>
                  </a:cxn>
                  <a:cxn ang="0">
                    <a:pos x="200" y="69"/>
                  </a:cxn>
                  <a:cxn ang="0">
                    <a:pos x="185" y="89"/>
                  </a:cxn>
                  <a:cxn ang="0">
                    <a:pos x="157" y="128"/>
                  </a:cxn>
                  <a:cxn ang="0">
                    <a:pos x="111" y="207"/>
                  </a:cxn>
                  <a:cxn ang="0">
                    <a:pos x="89" y="246"/>
                  </a:cxn>
                  <a:cxn ang="0">
                    <a:pos x="50" y="309"/>
                  </a:cxn>
                  <a:cxn ang="0">
                    <a:pos x="13" y="367"/>
                  </a:cxn>
                  <a:cxn ang="0">
                    <a:pos x="2" y="395"/>
                  </a:cxn>
                  <a:cxn ang="0">
                    <a:pos x="0" y="422"/>
                  </a:cxn>
                  <a:cxn ang="0">
                    <a:pos x="9" y="450"/>
                  </a:cxn>
                  <a:cxn ang="0">
                    <a:pos x="33" y="476"/>
                  </a:cxn>
                  <a:cxn ang="0">
                    <a:pos x="46" y="485"/>
                  </a:cxn>
                  <a:cxn ang="0">
                    <a:pos x="98" y="513"/>
                  </a:cxn>
                  <a:cxn ang="0">
                    <a:pos x="111" y="517"/>
                  </a:cxn>
                  <a:cxn ang="0">
                    <a:pos x="122" y="517"/>
                  </a:cxn>
                  <a:cxn ang="0">
                    <a:pos x="124" y="515"/>
                  </a:cxn>
                </a:cxnLst>
                <a:rect l="0" t="0" r="r" b="b"/>
                <a:pathLst>
                  <a:path w="882" h="869">
                    <a:moveTo>
                      <a:pt x="124" y="515"/>
                    </a:moveTo>
                    <a:lnTo>
                      <a:pt x="124" y="515"/>
                    </a:lnTo>
                    <a:lnTo>
                      <a:pt x="156" y="491"/>
                    </a:lnTo>
                    <a:lnTo>
                      <a:pt x="183" y="467"/>
                    </a:lnTo>
                    <a:lnTo>
                      <a:pt x="207" y="441"/>
                    </a:lnTo>
                    <a:lnTo>
                      <a:pt x="230" y="415"/>
                    </a:lnTo>
                    <a:lnTo>
                      <a:pt x="248" y="387"/>
                    </a:lnTo>
                    <a:lnTo>
                      <a:pt x="265" y="359"/>
                    </a:lnTo>
                    <a:lnTo>
                      <a:pt x="280" y="332"/>
                    </a:lnTo>
                    <a:lnTo>
                      <a:pt x="295" y="302"/>
                    </a:lnTo>
                    <a:lnTo>
                      <a:pt x="295" y="302"/>
                    </a:lnTo>
                    <a:lnTo>
                      <a:pt x="306" y="272"/>
                    </a:lnTo>
                    <a:lnTo>
                      <a:pt x="319" y="246"/>
                    </a:lnTo>
                    <a:lnTo>
                      <a:pt x="345" y="204"/>
                    </a:lnTo>
                    <a:lnTo>
                      <a:pt x="352" y="191"/>
                    </a:lnTo>
                    <a:lnTo>
                      <a:pt x="354" y="185"/>
                    </a:lnTo>
                    <a:lnTo>
                      <a:pt x="354" y="182"/>
                    </a:lnTo>
                    <a:lnTo>
                      <a:pt x="352" y="180"/>
                    </a:lnTo>
                    <a:lnTo>
                      <a:pt x="346" y="178"/>
                    </a:lnTo>
                    <a:lnTo>
                      <a:pt x="330" y="182"/>
                    </a:lnTo>
                    <a:lnTo>
                      <a:pt x="330" y="182"/>
                    </a:lnTo>
                    <a:lnTo>
                      <a:pt x="337" y="185"/>
                    </a:lnTo>
                    <a:lnTo>
                      <a:pt x="346" y="195"/>
                    </a:lnTo>
                    <a:lnTo>
                      <a:pt x="372" y="230"/>
                    </a:lnTo>
                    <a:lnTo>
                      <a:pt x="406" y="278"/>
                    </a:lnTo>
                    <a:lnTo>
                      <a:pt x="441" y="330"/>
                    </a:lnTo>
                    <a:lnTo>
                      <a:pt x="441" y="330"/>
                    </a:lnTo>
                    <a:lnTo>
                      <a:pt x="478" y="380"/>
                    </a:lnTo>
                    <a:lnTo>
                      <a:pt x="515" y="428"/>
                    </a:lnTo>
                    <a:lnTo>
                      <a:pt x="552" y="474"/>
                    </a:lnTo>
                    <a:lnTo>
                      <a:pt x="591" y="521"/>
                    </a:lnTo>
                    <a:lnTo>
                      <a:pt x="591" y="521"/>
                    </a:lnTo>
                    <a:lnTo>
                      <a:pt x="739" y="693"/>
                    </a:lnTo>
                    <a:lnTo>
                      <a:pt x="811" y="780"/>
                    </a:lnTo>
                    <a:lnTo>
                      <a:pt x="882" y="869"/>
                    </a:lnTo>
                    <a:lnTo>
                      <a:pt x="882" y="869"/>
                    </a:lnTo>
                    <a:lnTo>
                      <a:pt x="874" y="830"/>
                    </a:lnTo>
                    <a:lnTo>
                      <a:pt x="865" y="793"/>
                    </a:lnTo>
                    <a:lnTo>
                      <a:pt x="854" y="756"/>
                    </a:lnTo>
                    <a:lnTo>
                      <a:pt x="843" y="721"/>
                    </a:lnTo>
                    <a:lnTo>
                      <a:pt x="830" y="685"/>
                    </a:lnTo>
                    <a:lnTo>
                      <a:pt x="817" y="650"/>
                    </a:lnTo>
                    <a:lnTo>
                      <a:pt x="785" y="582"/>
                    </a:lnTo>
                    <a:lnTo>
                      <a:pt x="752" y="513"/>
                    </a:lnTo>
                    <a:lnTo>
                      <a:pt x="715" y="446"/>
                    </a:lnTo>
                    <a:lnTo>
                      <a:pt x="676" y="382"/>
                    </a:lnTo>
                    <a:lnTo>
                      <a:pt x="635" y="315"/>
                    </a:lnTo>
                    <a:lnTo>
                      <a:pt x="635" y="315"/>
                    </a:lnTo>
                    <a:lnTo>
                      <a:pt x="613" y="283"/>
                    </a:lnTo>
                    <a:lnTo>
                      <a:pt x="595" y="250"/>
                    </a:lnTo>
                    <a:lnTo>
                      <a:pt x="558" y="180"/>
                    </a:lnTo>
                    <a:lnTo>
                      <a:pt x="535" y="144"/>
                    </a:lnTo>
                    <a:lnTo>
                      <a:pt x="508" y="106"/>
                    </a:lnTo>
                    <a:lnTo>
                      <a:pt x="491" y="87"/>
                    </a:lnTo>
                    <a:lnTo>
                      <a:pt x="474" y="67"/>
                    </a:lnTo>
                    <a:lnTo>
                      <a:pt x="454" y="48"/>
                    </a:lnTo>
                    <a:lnTo>
                      <a:pt x="432" y="28"/>
                    </a:lnTo>
                    <a:lnTo>
                      <a:pt x="432" y="28"/>
                    </a:lnTo>
                    <a:lnTo>
                      <a:pt x="415" y="17"/>
                    </a:lnTo>
                    <a:lnTo>
                      <a:pt x="396" y="7"/>
                    </a:lnTo>
                    <a:lnTo>
                      <a:pt x="378" y="2"/>
                    </a:lnTo>
                    <a:lnTo>
                      <a:pt x="359" y="0"/>
                    </a:lnTo>
                    <a:lnTo>
                      <a:pt x="341" y="0"/>
                    </a:lnTo>
                    <a:lnTo>
                      <a:pt x="322" y="2"/>
                    </a:lnTo>
                    <a:lnTo>
                      <a:pt x="304" y="6"/>
                    </a:lnTo>
                    <a:lnTo>
                      <a:pt x="285" y="11"/>
                    </a:lnTo>
                    <a:lnTo>
                      <a:pt x="267" y="19"/>
                    </a:lnTo>
                    <a:lnTo>
                      <a:pt x="250" y="28"/>
                    </a:lnTo>
                    <a:lnTo>
                      <a:pt x="235" y="37"/>
                    </a:lnTo>
                    <a:lnTo>
                      <a:pt x="222" y="46"/>
                    </a:lnTo>
                    <a:lnTo>
                      <a:pt x="209" y="57"/>
                    </a:lnTo>
                    <a:lnTo>
                      <a:pt x="200" y="69"/>
                    </a:lnTo>
                    <a:lnTo>
                      <a:pt x="191" y="78"/>
                    </a:lnTo>
                    <a:lnTo>
                      <a:pt x="185" y="89"/>
                    </a:lnTo>
                    <a:lnTo>
                      <a:pt x="185" y="89"/>
                    </a:lnTo>
                    <a:lnTo>
                      <a:pt x="157" y="128"/>
                    </a:lnTo>
                    <a:lnTo>
                      <a:pt x="133" y="169"/>
                    </a:lnTo>
                    <a:lnTo>
                      <a:pt x="111" y="207"/>
                    </a:lnTo>
                    <a:lnTo>
                      <a:pt x="89" y="246"/>
                    </a:lnTo>
                    <a:lnTo>
                      <a:pt x="89" y="246"/>
                    </a:lnTo>
                    <a:lnTo>
                      <a:pt x="70" y="278"/>
                    </a:lnTo>
                    <a:lnTo>
                      <a:pt x="50" y="309"/>
                    </a:lnTo>
                    <a:lnTo>
                      <a:pt x="30" y="339"/>
                    </a:lnTo>
                    <a:lnTo>
                      <a:pt x="13" y="367"/>
                    </a:lnTo>
                    <a:lnTo>
                      <a:pt x="7" y="382"/>
                    </a:lnTo>
                    <a:lnTo>
                      <a:pt x="2" y="395"/>
                    </a:lnTo>
                    <a:lnTo>
                      <a:pt x="0" y="409"/>
                    </a:lnTo>
                    <a:lnTo>
                      <a:pt x="0" y="422"/>
                    </a:lnTo>
                    <a:lnTo>
                      <a:pt x="4" y="437"/>
                    </a:lnTo>
                    <a:lnTo>
                      <a:pt x="9" y="450"/>
                    </a:lnTo>
                    <a:lnTo>
                      <a:pt x="19" y="463"/>
                    </a:lnTo>
                    <a:lnTo>
                      <a:pt x="33" y="476"/>
                    </a:lnTo>
                    <a:lnTo>
                      <a:pt x="33" y="476"/>
                    </a:lnTo>
                    <a:lnTo>
                      <a:pt x="46" y="485"/>
                    </a:lnTo>
                    <a:lnTo>
                      <a:pt x="61" y="495"/>
                    </a:lnTo>
                    <a:lnTo>
                      <a:pt x="98" y="513"/>
                    </a:lnTo>
                    <a:lnTo>
                      <a:pt x="98" y="513"/>
                    </a:lnTo>
                    <a:lnTo>
                      <a:pt x="111" y="517"/>
                    </a:lnTo>
                    <a:lnTo>
                      <a:pt x="119" y="519"/>
                    </a:lnTo>
                    <a:lnTo>
                      <a:pt x="122" y="517"/>
                    </a:lnTo>
                    <a:lnTo>
                      <a:pt x="124" y="515"/>
                    </a:lnTo>
                    <a:lnTo>
                      <a:pt x="124" y="5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8">
                <a:extLst>
                  <a:ext uri="{FF2B5EF4-FFF2-40B4-BE49-F238E27FC236}">
                    <a16:creationId xmlns:a16="http://schemas.microsoft.com/office/drawing/2014/main" id="{8F879C81-4630-2745-B0CB-6769C3D95834}"/>
                  </a:ext>
                </a:extLst>
              </p:cNvPr>
              <p:cNvSpPr>
                <a:spLocks/>
              </p:cNvSpPr>
              <p:nvPr/>
            </p:nvSpPr>
            <p:spPr bwMode="auto">
              <a:xfrm>
                <a:off x="6486209" y="3048000"/>
                <a:ext cx="92763" cy="6426200"/>
              </a:xfrm>
              <a:custGeom>
                <a:avLst/>
                <a:gdLst/>
                <a:ahLst/>
                <a:cxnLst>
                  <a:cxn ang="0">
                    <a:pos x="119" y="18"/>
                  </a:cxn>
                  <a:cxn ang="0">
                    <a:pos x="93" y="100"/>
                  </a:cxn>
                  <a:cxn ang="0">
                    <a:pos x="69" y="183"/>
                  </a:cxn>
                  <a:cxn ang="0">
                    <a:pos x="36" y="363"/>
                  </a:cxn>
                  <a:cxn ang="0">
                    <a:pos x="15" y="552"/>
                  </a:cxn>
                  <a:cxn ang="0">
                    <a:pos x="4" y="748"/>
                  </a:cxn>
                  <a:cxn ang="0">
                    <a:pos x="0" y="950"/>
                  </a:cxn>
                  <a:cxn ang="0">
                    <a:pos x="2" y="1358"/>
                  </a:cxn>
                  <a:cxn ang="0">
                    <a:pos x="4" y="1558"/>
                  </a:cxn>
                  <a:cxn ang="0">
                    <a:pos x="6" y="1921"/>
                  </a:cxn>
                  <a:cxn ang="0">
                    <a:pos x="15" y="2271"/>
                  </a:cxn>
                  <a:cxn ang="0">
                    <a:pos x="28" y="2606"/>
                  </a:cxn>
                  <a:cxn ang="0">
                    <a:pos x="86" y="3568"/>
                  </a:cxn>
                  <a:cxn ang="0">
                    <a:pos x="112" y="4036"/>
                  </a:cxn>
                  <a:cxn ang="0">
                    <a:pos x="119" y="4192"/>
                  </a:cxn>
                  <a:cxn ang="0">
                    <a:pos x="143" y="3988"/>
                  </a:cxn>
                  <a:cxn ang="0">
                    <a:pos x="162" y="3784"/>
                  </a:cxn>
                  <a:cxn ang="0">
                    <a:pos x="175" y="3575"/>
                  </a:cxn>
                  <a:cxn ang="0">
                    <a:pos x="189" y="3153"/>
                  </a:cxn>
                  <a:cxn ang="0">
                    <a:pos x="193" y="2723"/>
                  </a:cxn>
                  <a:cxn ang="0">
                    <a:pos x="188" y="2062"/>
                  </a:cxn>
                  <a:cxn ang="0">
                    <a:pos x="188" y="1615"/>
                  </a:cxn>
                  <a:cxn ang="0">
                    <a:pos x="195" y="1163"/>
                  </a:cxn>
                  <a:cxn ang="0">
                    <a:pos x="208" y="822"/>
                  </a:cxn>
                  <a:cxn ang="0">
                    <a:pos x="215" y="709"/>
                  </a:cxn>
                  <a:cxn ang="0">
                    <a:pos x="225" y="617"/>
                  </a:cxn>
                  <a:cxn ang="0">
                    <a:pos x="249" y="439"/>
                  </a:cxn>
                  <a:cxn ang="0">
                    <a:pos x="262" y="317"/>
                  </a:cxn>
                  <a:cxn ang="0">
                    <a:pos x="262" y="241"/>
                  </a:cxn>
                  <a:cxn ang="0">
                    <a:pos x="252" y="170"/>
                  </a:cxn>
                  <a:cxn ang="0">
                    <a:pos x="232" y="105"/>
                  </a:cxn>
                  <a:cxn ang="0">
                    <a:pos x="215" y="76"/>
                  </a:cxn>
                  <a:cxn ang="0">
                    <a:pos x="184" y="39"/>
                  </a:cxn>
                  <a:cxn ang="0">
                    <a:pos x="145" y="5"/>
                  </a:cxn>
                  <a:cxn ang="0">
                    <a:pos x="137" y="2"/>
                  </a:cxn>
                  <a:cxn ang="0">
                    <a:pos x="128" y="2"/>
                  </a:cxn>
                  <a:cxn ang="0">
                    <a:pos x="123" y="5"/>
                  </a:cxn>
                  <a:cxn ang="0">
                    <a:pos x="119" y="18"/>
                  </a:cxn>
                </a:cxnLst>
                <a:rect l="0" t="0" r="r" b="b"/>
                <a:pathLst>
                  <a:path w="262" h="4192">
                    <a:moveTo>
                      <a:pt x="119" y="18"/>
                    </a:moveTo>
                    <a:lnTo>
                      <a:pt x="119" y="18"/>
                    </a:lnTo>
                    <a:lnTo>
                      <a:pt x="104" y="57"/>
                    </a:lnTo>
                    <a:lnTo>
                      <a:pt x="93" y="100"/>
                    </a:lnTo>
                    <a:lnTo>
                      <a:pt x="80" y="141"/>
                    </a:lnTo>
                    <a:lnTo>
                      <a:pt x="69" y="183"/>
                    </a:lnTo>
                    <a:lnTo>
                      <a:pt x="50" y="272"/>
                    </a:lnTo>
                    <a:lnTo>
                      <a:pt x="36" y="363"/>
                    </a:lnTo>
                    <a:lnTo>
                      <a:pt x="24" y="457"/>
                    </a:lnTo>
                    <a:lnTo>
                      <a:pt x="15" y="552"/>
                    </a:lnTo>
                    <a:lnTo>
                      <a:pt x="8" y="650"/>
                    </a:lnTo>
                    <a:lnTo>
                      <a:pt x="4" y="748"/>
                    </a:lnTo>
                    <a:lnTo>
                      <a:pt x="2" y="848"/>
                    </a:lnTo>
                    <a:lnTo>
                      <a:pt x="0" y="950"/>
                    </a:lnTo>
                    <a:lnTo>
                      <a:pt x="0" y="1154"/>
                    </a:lnTo>
                    <a:lnTo>
                      <a:pt x="2" y="1358"/>
                    </a:lnTo>
                    <a:lnTo>
                      <a:pt x="4" y="1558"/>
                    </a:lnTo>
                    <a:lnTo>
                      <a:pt x="4" y="1558"/>
                    </a:lnTo>
                    <a:lnTo>
                      <a:pt x="4" y="1741"/>
                    </a:lnTo>
                    <a:lnTo>
                      <a:pt x="6" y="1921"/>
                    </a:lnTo>
                    <a:lnTo>
                      <a:pt x="10" y="2097"/>
                    </a:lnTo>
                    <a:lnTo>
                      <a:pt x="15" y="2271"/>
                    </a:lnTo>
                    <a:lnTo>
                      <a:pt x="21" y="2440"/>
                    </a:lnTo>
                    <a:lnTo>
                      <a:pt x="28" y="2606"/>
                    </a:lnTo>
                    <a:lnTo>
                      <a:pt x="47" y="2934"/>
                    </a:lnTo>
                    <a:lnTo>
                      <a:pt x="86" y="3568"/>
                    </a:lnTo>
                    <a:lnTo>
                      <a:pt x="104" y="3879"/>
                    </a:lnTo>
                    <a:lnTo>
                      <a:pt x="112" y="4036"/>
                    </a:lnTo>
                    <a:lnTo>
                      <a:pt x="119" y="4192"/>
                    </a:lnTo>
                    <a:lnTo>
                      <a:pt x="119" y="4192"/>
                    </a:lnTo>
                    <a:lnTo>
                      <a:pt x="132" y="4090"/>
                    </a:lnTo>
                    <a:lnTo>
                      <a:pt x="143" y="3988"/>
                    </a:lnTo>
                    <a:lnTo>
                      <a:pt x="152" y="3886"/>
                    </a:lnTo>
                    <a:lnTo>
                      <a:pt x="162" y="3784"/>
                    </a:lnTo>
                    <a:lnTo>
                      <a:pt x="169" y="3681"/>
                    </a:lnTo>
                    <a:lnTo>
                      <a:pt x="175" y="3575"/>
                    </a:lnTo>
                    <a:lnTo>
                      <a:pt x="184" y="3366"/>
                    </a:lnTo>
                    <a:lnTo>
                      <a:pt x="189" y="3153"/>
                    </a:lnTo>
                    <a:lnTo>
                      <a:pt x="191" y="2938"/>
                    </a:lnTo>
                    <a:lnTo>
                      <a:pt x="193" y="2723"/>
                    </a:lnTo>
                    <a:lnTo>
                      <a:pt x="191" y="2504"/>
                    </a:lnTo>
                    <a:lnTo>
                      <a:pt x="188" y="2062"/>
                    </a:lnTo>
                    <a:lnTo>
                      <a:pt x="188" y="1839"/>
                    </a:lnTo>
                    <a:lnTo>
                      <a:pt x="188" y="1615"/>
                    </a:lnTo>
                    <a:lnTo>
                      <a:pt x="189" y="1389"/>
                    </a:lnTo>
                    <a:lnTo>
                      <a:pt x="195" y="1163"/>
                    </a:lnTo>
                    <a:lnTo>
                      <a:pt x="202" y="937"/>
                    </a:lnTo>
                    <a:lnTo>
                      <a:pt x="208" y="822"/>
                    </a:lnTo>
                    <a:lnTo>
                      <a:pt x="215" y="709"/>
                    </a:lnTo>
                    <a:lnTo>
                      <a:pt x="215" y="709"/>
                    </a:lnTo>
                    <a:lnTo>
                      <a:pt x="219" y="663"/>
                    </a:lnTo>
                    <a:lnTo>
                      <a:pt x="225" y="617"/>
                    </a:lnTo>
                    <a:lnTo>
                      <a:pt x="238" y="526"/>
                    </a:lnTo>
                    <a:lnTo>
                      <a:pt x="249" y="439"/>
                    </a:lnTo>
                    <a:lnTo>
                      <a:pt x="258" y="355"/>
                    </a:lnTo>
                    <a:lnTo>
                      <a:pt x="262" y="317"/>
                    </a:lnTo>
                    <a:lnTo>
                      <a:pt x="262" y="278"/>
                    </a:lnTo>
                    <a:lnTo>
                      <a:pt x="262" y="241"/>
                    </a:lnTo>
                    <a:lnTo>
                      <a:pt x="258" y="204"/>
                    </a:lnTo>
                    <a:lnTo>
                      <a:pt x="252" y="170"/>
                    </a:lnTo>
                    <a:lnTo>
                      <a:pt x="243" y="137"/>
                    </a:lnTo>
                    <a:lnTo>
                      <a:pt x="232" y="105"/>
                    </a:lnTo>
                    <a:lnTo>
                      <a:pt x="215" y="76"/>
                    </a:lnTo>
                    <a:lnTo>
                      <a:pt x="215" y="76"/>
                    </a:lnTo>
                    <a:lnTo>
                      <a:pt x="200" y="57"/>
                    </a:lnTo>
                    <a:lnTo>
                      <a:pt x="184" y="39"/>
                    </a:lnTo>
                    <a:lnTo>
                      <a:pt x="165" y="22"/>
                    </a:lnTo>
                    <a:lnTo>
                      <a:pt x="145" y="5"/>
                    </a:lnTo>
                    <a:lnTo>
                      <a:pt x="145" y="5"/>
                    </a:lnTo>
                    <a:lnTo>
                      <a:pt x="137" y="2"/>
                    </a:lnTo>
                    <a:lnTo>
                      <a:pt x="132" y="0"/>
                    </a:lnTo>
                    <a:lnTo>
                      <a:pt x="128" y="2"/>
                    </a:lnTo>
                    <a:lnTo>
                      <a:pt x="125" y="2"/>
                    </a:lnTo>
                    <a:lnTo>
                      <a:pt x="123" y="5"/>
                    </a:lnTo>
                    <a:lnTo>
                      <a:pt x="121" y="9"/>
                    </a:lnTo>
                    <a:lnTo>
                      <a:pt x="119" y="18"/>
                    </a:lnTo>
                    <a:lnTo>
                      <a:pt x="11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3" name="Group 64">
            <a:extLst>
              <a:ext uri="{FF2B5EF4-FFF2-40B4-BE49-F238E27FC236}">
                <a16:creationId xmlns:a16="http://schemas.microsoft.com/office/drawing/2014/main" id="{80945215-EB9D-5D4D-BC86-BE014E68F7CD}"/>
              </a:ext>
            </a:extLst>
          </p:cNvPr>
          <p:cNvGrpSpPr/>
          <p:nvPr/>
        </p:nvGrpSpPr>
        <p:grpSpPr>
          <a:xfrm>
            <a:off x="334784" y="3538270"/>
            <a:ext cx="1341615" cy="1157927"/>
            <a:chOff x="806931" y="3581400"/>
            <a:chExt cx="2030618" cy="1752595"/>
          </a:xfrm>
          <a:solidFill>
            <a:schemeClr val="tx1"/>
          </a:solidFill>
        </p:grpSpPr>
        <p:sp>
          <p:nvSpPr>
            <p:cNvPr id="69" name="Freeform 20">
              <a:extLst>
                <a:ext uri="{FF2B5EF4-FFF2-40B4-BE49-F238E27FC236}">
                  <a16:creationId xmlns:a16="http://schemas.microsoft.com/office/drawing/2014/main" id="{F7978AC9-EC4F-B54B-97F0-2722AEDFE96A}"/>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10">
              <a:extLst>
                <a:ext uri="{FF2B5EF4-FFF2-40B4-BE49-F238E27FC236}">
                  <a16:creationId xmlns:a16="http://schemas.microsoft.com/office/drawing/2014/main" id="{C728BD78-036D-1248-9595-11D4C1CAE4F4}"/>
                </a:ext>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 name="Group 73">
            <a:extLst>
              <a:ext uri="{FF2B5EF4-FFF2-40B4-BE49-F238E27FC236}">
                <a16:creationId xmlns:a16="http://schemas.microsoft.com/office/drawing/2014/main" id="{854A78E6-DFE3-404D-8839-3E28D13C340A}"/>
              </a:ext>
            </a:extLst>
          </p:cNvPr>
          <p:cNvGrpSpPr/>
          <p:nvPr/>
        </p:nvGrpSpPr>
        <p:grpSpPr>
          <a:xfrm>
            <a:off x="1676400" y="3576370"/>
            <a:ext cx="1341615" cy="1577027"/>
            <a:chOff x="806931" y="2947066"/>
            <a:chExt cx="2030618" cy="2386929"/>
          </a:xfrm>
          <a:solidFill>
            <a:schemeClr val="tx1"/>
          </a:solidFill>
        </p:grpSpPr>
        <p:sp>
          <p:nvSpPr>
            <p:cNvPr id="76" name="Freeform 20">
              <a:extLst>
                <a:ext uri="{FF2B5EF4-FFF2-40B4-BE49-F238E27FC236}">
                  <a16:creationId xmlns:a16="http://schemas.microsoft.com/office/drawing/2014/main" id="{0BF43897-C0C8-9C43-BCB0-34586AE9692E}"/>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Freeform 10">
              <a:extLst>
                <a:ext uri="{FF2B5EF4-FFF2-40B4-BE49-F238E27FC236}">
                  <a16:creationId xmlns:a16="http://schemas.microsoft.com/office/drawing/2014/main" id="{F077ADBE-4355-D143-B207-3DD6497BCBB2}"/>
                </a:ext>
              </a:extLst>
            </p:cNvPr>
            <p:cNvSpPr>
              <a:spLocks/>
            </p:cNvSpPr>
            <p:nvPr/>
          </p:nvSpPr>
          <p:spPr bwMode="auto">
            <a:xfrm>
              <a:off x="1676400" y="2947066"/>
              <a:ext cx="130088" cy="1091534"/>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7" name="Group 79">
            <a:extLst>
              <a:ext uri="{FF2B5EF4-FFF2-40B4-BE49-F238E27FC236}">
                <a16:creationId xmlns:a16="http://schemas.microsoft.com/office/drawing/2014/main" id="{E4AAEA2C-9D2F-7241-93D1-A1F7935867A6}"/>
              </a:ext>
            </a:extLst>
          </p:cNvPr>
          <p:cNvGrpSpPr/>
          <p:nvPr/>
        </p:nvGrpSpPr>
        <p:grpSpPr>
          <a:xfrm>
            <a:off x="2963684" y="3538270"/>
            <a:ext cx="1341615" cy="1157927"/>
            <a:chOff x="806931" y="3581400"/>
            <a:chExt cx="2030618" cy="1752595"/>
          </a:xfrm>
          <a:solidFill>
            <a:schemeClr val="tx1"/>
          </a:solidFill>
        </p:grpSpPr>
        <p:sp>
          <p:nvSpPr>
            <p:cNvPr id="88" name="Freeform 20">
              <a:extLst>
                <a:ext uri="{FF2B5EF4-FFF2-40B4-BE49-F238E27FC236}">
                  <a16:creationId xmlns:a16="http://schemas.microsoft.com/office/drawing/2014/main" id="{BD49C138-013C-8B47-8191-3F0447C26BE4}"/>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Freeform 10">
              <a:extLst>
                <a:ext uri="{FF2B5EF4-FFF2-40B4-BE49-F238E27FC236}">
                  <a16:creationId xmlns:a16="http://schemas.microsoft.com/office/drawing/2014/main" id="{31C4D597-D8FF-8F46-A08E-C401327A36C8}"/>
                </a:ext>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92">
            <a:extLst>
              <a:ext uri="{FF2B5EF4-FFF2-40B4-BE49-F238E27FC236}">
                <a16:creationId xmlns:a16="http://schemas.microsoft.com/office/drawing/2014/main" id="{A711EE07-845C-F648-AF3F-D4A4ED7062BD}"/>
              </a:ext>
            </a:extLst>
          </p:cNvPr>
          <p:cNvGrpSpPr/>
          <p:nvPr/>
        </p:nvGrpSpPr>
        <p:grpSpPr>
          <a:xfrm>
            <a:off x="5948184" y="3538270"/>
            <a:ext cx="1341615" cy="1157927"/>
            <a:chOff x="806931" y="3581400"/>
            <a:chExt cx="2030618" cy="1752595"/>
          </a:xfrm>
          <a:solidFill>
            <a:schemeClr val="tx1"/>
          </a:solidFill>
        </p:grpSpPr>
        <p:sp>
          <p:nvSpPr>
            <p:cNvPr id="95" name="Freeform 20">
              <a:extLst>
                <a:ext uri="{FF2B5EF4-FFF2-40B4-BE49-F238E27FC236}">
                  <a16:creationId xmlns:a16="http://schemas.microsoft.com/office/drawing/2014/main" id="{AAE06A73-9DBF-B249-B0E6-103CAA4F0306}"/>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6" name="Freeform 10">
              <a:extLst>
                <a:ext uri="{FF2B5EF4-FFF2-40B4-BE49-F238E27FC236}">
                  <a16:creationId xmlns:a16="http://schemas.microsoft.com/office/drawing/2014/main" id="{15AEEC8D-8CCB-0749-B05D-9C2173B73E55}"/>
                </a:ext>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9" name="Group 97">
            <a:extLst>
              <a:ext uri="{FF2B5EF4-FFF2-40B4-BE49-F238E27FC236}">
                <a16:creationId xmlns:a16="http://schemas.microsoft.com/office/drawing/2014/main" id="{496B741B-9C38-AF4C-845E-C344A7C78558}"/>
              </a:ext>
            </a:extLst>
          </p:cNvPr>
          <p:cNvGrpSpPr/>
          <p:nvPr/>
        </p:nvGrpSpPr>
        <p:grpSpPr>
          <a:xfrm>
            <a:off x="4563884" y="3550970"/>
            <a:ext cx="1341615" cy="1678627"/>
            <a:chOff x="806931" y="2793288"/>
            <a:chExt cx="2030618" cy="2540707"/>
          </a:xfrm>
          <a:solidFill>
            <a:schemeClr val="tx1"/>
          </a:solidFill>
        </p:grpSpPr>
        <p:sp>
          <p:nvSpPr>
            <p:cNvPr id="102" name="Freeform 20">
              <a:extLst>
                <a:ext uri="{FF2B5EF4-FFF2-40B4-BE49-F238E27FC236}">
                  <a16:creationId xmlns:a16="http://schemas.microsoft.com/office/drawing/2014/main" id="{DB84819C-837D-6542-AA04-15002D5C2CEC}"/>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Freeform 10">
              <a:extLst>
                <a:ext uri="{FF2B5EF4-FFF2-40B4-BE49-F238E27FC236}">
                  <a16:creationId xmlns:a16="http://schemas.microsoft.com/office/drawing/2014/main" id="{625CCF7B-5BED-A449-B15A-0E4D1DAA51F5}"/>
                </a:ext>
              </a:extLst>
            </p:cNvPr>
            <p:cNvSpPr>
              <a:spLocks/>
            </p:cNvSpPr>
            <p:nvPr/>
          </p:nvSpPr>
          <p:spPr bwMode="auto">
            <a:xfrm>
              <a:off x="1645771" y="2793288"/>
              <a:ext cx="183029" cy="1245312"/>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0" name="Group 107">
            <a:extLst>
              <a:ext uri="{FF2B5EF4-FFF2-40B4-BE49-F238E27FC236}">
                <a16:creationId xmlns:a16="http://schemas.microsoft.com/office/drawing/2014/main" id="{C43078B8-75AA-8B4F-B94D-B6F123065D47}"/>
              </a:ext>
            </a:extLst>
          </p:cNvPr>
          <p:cNvGrpSpPr/>
          <p:nvPr/>
        </p:nvGrpSpPr>
        <p:grpSpPr>
          <a:xfrm>
            <a:off x="7230884" y="3550970"/>
            <a:ext cx="1341615" cy="1678627"/>
            <a:chOff x="806931" y="2793288"/>
            <a:chExt cx="2030618" cy="2540707"/>
          </a:xfrm>
          <a:solidFill>
            <a:schemeClr val="tx1"/>
          </a:solidFill>
        </p:grpSpPr>
        <p:sp>
          <p:nvSpPr>
            <p:cNvPr id="139" name="Freeform 20">
              <a:extLst>
                <a:ext uri="{FF2B5EF4-FFF2-40B4-BE49-F238E27FC236}">
                  <a16:creationId xmlns:a16="http://schemas.microsoft.com/office/drawing/2014/main" id="{9DED840B-837E-684C-82DF-F30C20259111}"/>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 name="Freeform 10">
              <a:extLst>
                <a:ext uri="{FF2B5EF4-FFF2-40B4-BE49-F238E27FC236}">
                  <a16:creationId xmlns:a16="http://schemas.microsoft.com/office/drawing/2014/main" id="{EBB1345C-8FCB-C34E-8B82-A005D047690A}"/>
                </a:ext>
              </a:extLst>
            </p:cNvPr>
            <p:cNvSpPr>
              <a:spLocks/>
            </p:cNvSpPr>
            <p:nvPr/>
          </p:nvSpPr>
          <p:spPr bwMode="auto">
            <a:xfrm>
              <a:off x="1645771" y="2793288"/>
              <a:ext cx="183029" cy="1245312"/>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141">
            <a:extLst>
              <a:ext uri="{FF2B5EF4-FFF2-40B4-BE49-F238E27FC236}">
                <a16:creationId xmlns:a16="http://schemas.microsoft.com/office/drawing/2014/main" id="{4B21C083-534D-754B-BACD-3828C7876233}"/>
              </a:ext>
            </a:extLst>
          </p:cNvPr>
          <p:cNvGrpSpPr/>
          <p:nvPr/>
        </p:nvGrpSpPr>
        <p:grpSpPr>
          <a:xfrm>
            <a:off x="8983484" y="3538270"/>
            <a:ext cx="1341615" cy="1157927"/>
            <a:chOff x="806931" y="3581400"/>
            <a:chExt cx="2030618" cy="1752595"/>
          </a:xfrm>
          <a:solidFill>
            <a:schemeClr val="tx1"/>
          </a:solidFill>
        </p:grpSpPr>
        <p:sp>
          <p:nvSpPr>
            <p:cNvPr id="144" name="Freeform 20">
              <a:extLst>
                <a:ext uri="{FF2B5EF4-FFF2-40B4-BE49-F238E27FC236}">
                  <a16:creationId xmlns:a16="http://schemas.microsoft.com/office/drawing/2014/main" id="{604F66DF-AB59-3D40-A98D-3F54D0599961}"/>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 name="Freeform 10">
              <a:extLst>
                <a:ext uri="{FF2B5EF4-FFF2-40B4-BE49-F238E27FC236}">
                  <a16:creationId xmlns:a16="http://schemas.microsoft.com/office/drawing/2014/main" id="{9C69713F-FE9C-3D4B-969F-6F0990A7140E}"/>
                </a:ext>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146">
            <a:extLst>
              <a:ext uri="{FF2B5EF4-FFF2-40B4-BE49-F238E27FC236}">
                <a16:creationId xmlns:a16="http://schemas.microsoft.com/office/drawing/2014/main" id="{396A024B-DDAD-AA44-B8BA-FE43ECB06B4A}"/>
              </a:ext>
            </a:extLst>
          </p:cNvPr>
          <p:cNvGrpSpPr/>
          <p:nvPr/>
        </p:nvGrpSpPr>
        <p:grpSpPr>
          <a:xfrm>
            <a:off x="10325100" y="3576370"/>
            <a:ext cx="1341615" cy="1577027"/>
            <a:chOff x="806931" y="2947066"/>
            <a:chExt cx="2030618" cy="2386929"/>
          </a:xfrm>
          <a:solidFill>
            <a:schemeClr val="tx1"/>
          </a:solidFill>
        </p:grpSpPr>
        <p:sp>
          <p:nvSpPr>
            <p:cNvPr id="149" name="Freeform 20">
              <a:extLst>
                <a:ext uri="{FF2B5EF4-FFF2-40B4-BE49-F238E27FC236}">
                  <a16:creationId xmlns:a16="http://schemas.microsoft.com/office/drawing/2014/main" id="{003C3CCB-BCE1-EA4C-AE67-0CE28DFDA107}"/>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 name="Freeform 10">
              <a:extLst>
                <a:ext uri="{FF2B5EF4-FFF2-40B4-BE49-F238E27FC236}">
                  <a16:creationId xmlns:a16="http://schemas.microsoft.com/office/drawing/2014/main" id="{B434BCF1-8A5D-1345-A2E7-A841D5C4C237}"/>
                </a:ext>
              </a:extLst>
            </p:cNvPr>
            <p:cNvSpPr>
              <a:spLocks/>
            </p:cNvSpPr>
            <p:nvPr/>
          </p:nvSpPr>
          <p:spPr bwMode="auto">
            <a:xfrm>
              <a:off x="1676400" y="2947066"/>
              <a:ext cx="130088" cy="1091534"/>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51" name="Title 150">
            <a:extLst>
              <a:ext uri="{FF2B5EF4-FFF2-40B4-BE49-F238E27FC236}">
                <a16:creationId xmlns:a16="http://schemas.microsoft.com/office/drawing/2014/main" id="{D59B6A3A-9DF2-C243-8A6E-0A0E0D0DD044}"/>
              </a:ext>
            </a:extLst>
          </p:cNvPr>
          <p:cNvSpPr>
            <a:spLocks noGrp="1"/>
          </p:cNvSpPr>
          <p:nvPr>
            <p:ph type="title"/>
          </p:nvPr>
        </p:nvSpPr>
        <p:spPr>
          <a:xfrm>
            <a:off x="793211" y="204667"/>
            <a:ext cx="10515600" cy="584446"/>
          </a:xfrm>
          <a:prstGeom prst="rect">
            <a:avLst/>
          </a:prstGeom>
        </p:spPr>
        <p:txBody>
          <a:bodyPr/>
          <a:lstStyle>
            <a:lvl1pPr algn="ctr">
              <a:defRPr sz="4400">
                <a:solidFill>
                  <a:schemeClr val="tx1"/>
                </a:solidFill>
              </a:defRPr>
            </a:lvl1pPr>
          </a:lstStyle>
          <a:p>
            <a:r>
              <a:rPr lang="ru-RU"/>
              <a:t>Образец заголовка</a:t>
            </a:r>
            <a:endParaRPr lang="en-US" dirty="0"/>
          </a:p>
        </p:txBody>
      </p:sp>
      <p:sp>
        <p:nvSpPr>
          <p:cNvPr id="157" name="Text Placeholder 156">
            <a:extLst>
              <a:ext uri="{FF2B5EF4-FFF2-40B4-BE49-F238E27FC236}">
                <a16:creationId xmlns:a16="http://schemas.microsoft.com/office/drawing/2014/main" id="{D4326B8B-C43B-2643-B5AF-B5C576F322D3}"/>
              </a:ext>
            </a:extLst>
          </p:cNvPr>
          <p:cNvSpPr>
            <a:spLocks noGrp="1"/>
          </p:cNvSpPr>
          <p:nvPr>
            <p:ph type="body" sz="quarter" idx="10"/>
          </p:nvPr>
        </p:nvSpPr>
        <p:spPr>
          <a:xfrm rot="209042">
            <a:off x="687362" y="1318810"/>
            <a:ext cx="1209675" cy="532685"/>
          </a:xfrm>
        </p:spPr>
        <p:txBody>
          <a:bodyPr/>
          <a:lstStyle>
            <a:lvl1pPr marL="0" indent="0" algn="ctr">
              <a:buNone/>
              <a:defRPr sz="2400" b="1">
                <a:solidFill>
                  <a:schemeClr val="accent6">
                    <a:lumMod val="50000"/>
                  </a:schemeClr>
                </a:solidFill>
                <a:latin typeface="+mj-lt"/>
              </a:defRPr>
            </a:lvl1pPr>
          </a:lstStyle>
          <a:p>
            <a:pPr lvl="0"/>
            <a:r>
              <a:rPr lang="ru-RU"/>
              <a:t>Образец текста</a:t>
            </a:r>
          </a:p>
        </p:txBody>
      </p:sp>
      <p:sp>
        <p:nvSpPr>
          <p:cNvPr id="158" name="Text Placeholder 156">
            <a:extLst>
              <a:ext uri="{FF2B5EF4-FFF2-40B4-BE49-F238E27FC236}">
                <a16:creationId xmlns:a16="http://schemas.microsoft.com/office/drawing/2014/main" id="{27FD2916-7A7B-9341-A791-FCFCAF2676EE}"/>
              </a:ext>
            </a:extLst>
          </p:cNvPr>
          <p:cNvSpPr>
            <a:spLocks noGrp="1"/>
          </p:cNvSpPr>
          <p:nvPr>
            <p:ph type="body" sz="quarter" idx="11" hasCustomPrompt="1"/>
          </p:nvPr>
        </p:nvSpPr>
        <p:spPr>
          <a:xfrm>
            <a:off x="2647906" y="1220929"/>
            <a:ext cx="1209675" cy="502855"/>
          </a:xfrm>
        </p:spPr>
        <p:txBody>
          <a:bodyPr/>
          <a:lstStyle>
            <a:lvl1pPr marL="0" indent="0" algn="ctr">
              <a:buNone/>
              <a:defRPr sz="2400" b="1">
                <a:solidFill>
                  <a:schemeClr val="accent5">
                    <a:lumMod val="50000"/>
                  </a:schemeClr>
                </a:solidFill>
                <a:latin typeface="+mj-lt"/>
              </a:defRPr>
            </a:lvl1pPr>
          </a:lstStyle>
          <a:p>
            <a:pPr lvl="0"/>
            <a:r>
              <a:rPr lang="en-US" dirty="0"/>
              <a:t>Edit Master </a:t>
            </a:r>
            <a:r>
              <a:rPr lang="en-US" dirty="0" err="1"/>
              <a:t>textstyles</a:t>
            </a:r>
            <a:endParaRPr lang="en-US" dirty="0"/>
          </a:p>
        </p:txBody>
      </p:sp>
      <p:sp>
        <p:nvSpPr>
          <p:cNvPr id="159" name="Text Placeholder 156">
            <a:extLst>
              <a:ext uri="{FF2B5EF4-FFF2-40B4-BE49-F238E27FC236}">
                <a16:creationId xmlns:a16="http://schemas.microsoft.com/office/drawing/2014/main" id="{B148E96D-FFE1-1241-BAF0-E2823D88C989}"/>
              </a:ext>
            </a:extLst>
          </p:cNvPr>
          <p:cNvSpPr>
            <a:spLocks noGrp="1"/>
          </p:cNvSpPr>
          <p:nvPr>
            <p:ph type="body" sz="quarter" idx="12"/>
          </p:nvPr>
        </p:nvSpPr>
        <p:spPr>
          <a:xfrm rot="209042">
            <a:off x="4712533" y="1414860"/>
            <a:ext cx="1209675" cy="509523"/>
          </a:xfrm>
        </p:spPr>
        <p:txBody>
          <a:bodyPr/>
          <a:lstStyle>
            <a:lvl1pPr marL="0" indent="0" algn="ctr">
              <a:buNone/>
              <a:defRPr sz="2400" b="1">
                <a:solidFill>
                  <a:schemeClr val="accent3">
                    <a:lumMod val="50000"/>
                  </a:schemeClr>
                </a:solidFill>
                <a:latin typeface="+mj-lt"/>
              </a:defRPr>
            </a:lvl1pPr>
          </a:lstStyle>
          <a:p>
            <a:pPr lvl="0"/>
            <a:r>
              <a:rPr lang="ru-RU"/>
              <a:t>Образец текста</a:t>
            </a:r>
          </a:p>
        </p:txBody>
      </p:sp>
      <p:sp>
        <p:nvSpPr>
          <p:cNvPr id="160" name="Text Placeholder 156">
            <a:extLst>
              <a:ext uri="{FF2B5EF4-FFF2-40B4-BE49-F238E27FC236}">
                <a16:creationId xmlns:a16="http://schemas.microsoft.com/office/drawing/2014/main" id="{1EBC326C-E9ED-EA47-B858-1CA7ADB10DA0}"/>
              </a:ext>
            </a:extLst>
          </p:cNvPr>
          <p:cNvSpPr>
            <a:spLocks noGrp="1"/>
          </p:cNvSpPr>
          <p:nvPr>
            <p:ph type="body" sz="quarter" idx="13"/>
          </p:nvPr>
        </p:nvSpPr>
        <p:spPr>
          <a:xfrm>
            <a:off x="6666846" y="1168057"/>
            <a:ext cx="1209675" cy="520816"/>
          </a:xfrm>
        </p:spPr>
        <p:txBody>
          <a:bodyPr/>
          <a:lstStyle>
            <a:lvl1pPr marL="0" indent="0" algn="ctr">
              <a:buNone/>
              <a:defRPr sz="2400" b="1">
                <a:solidFill>
                  <a:schemeClr val="accent4">
                    <a:lumMod val="50000"/>
                  </a:schemeClr>
                </a:solidFill>
                <a:latin typeface="+mj-lt"/>
              </a:defRPr>
            </a:lvl1pPr>
          </a:lstStyle>
          <a:p>
            <a:pPr lvl="0"/>
            <a:r>
              <a:rPr lang="ru-RU"/>
              <a:t>Образец текста</a:t>
            </a:r>
          </a:p>
        </p:txBody>
      </p:sp>
      <p:sp>
        <p:nvSpPr>
          <p:cNvPr id="161" name="Text Placeholder 156">
            <a:extLst>
              <a:ext uri="{FF2B5EF4-FFF2-40B4-BE49-F238E27FC236}">
                <a16:creationId xmlns:a16="http://schemas.microsoft.com/office/drawing/2014/main" id="{0B148243-A4BE-5142-B766-798D274D9D49}"/>
              </a:ext>
            </a:extLst>
          </p:cNvPr>
          <p:cNvSpPr>
            <a:spLocks noGrp="1"/>
          </p:cNvSpPr>
          <p:nvPr>
            <p:ph type="body" sz="quarter" idx="14"/>
          </p:nvPr>
        </p:nvSpPr>
        <p:spPr>
          <a:xfrm rot="21396341">
            <a:off x="8706085" y="1278400"/>
            <a:ext cx="1209675" cy="523127"/>
          </a:xfrm>
        </p:spPr>
        <p:txBody>
          <a:bodyPr/>
          <a:lstStyle>
            <a:lvl1pPr marL="0" indent="0" algn="ctr">
              <a:buNone/>
              <a:defRPr sz="2400" b="1">
                <a:solidFill>
                  <a:schemeClr val="accent2">
                    <a:lumMod val="50000"/>
                  </a:schemeClr>
                </a:solidFill>
                <a:latin typeface="+mj-lt"/>
              </a:defRPr>
            </a:lvl1pPr>
          </a:lstStyle>
          <a:p>
            <a:pPr lvl="0"/>
            <a:r>
              <a:rPr lang="ru-RU"/>
              <a:t>Образец текста</a:t>
            </a:r>
          </a:p>
        </p:txBody>
      </p:sp>
      <p:sp>
        <p:nvSpPr>
          <p:cNvPr id="162" name="Text Placeholder 156">
            <a:extLst>
              <a:ext uri="{FF2B5EF4-FFF2-40B4-BE49-F238E27FC236}">
                <a16:creationId xmlns:a16="http://schemas.microsoft.com/office/drawing/2014/main" id="{1EE9FA20-5EB6-B84E-9015-2219673908E6}"/>
              </a:ext>
            </a:extLst>
          </p:cNvPr>
          <p:cNvSpPr>
            <a:spLocks noGrp="1"/>
          </p:cNvSpPr>
          <p:nvPr>
            <p:ph type="body" sz="quarter" idx="15"/>
          </p:nvPr>
        </p:nvSpPr>
        <p:spPr>
          <a:xfrm rot="216274">
            <a:off x="10780504" y="1395018"/>
            <a:ext cx="1218831" cy="508965"/>
          </a:xfrm>
        </p:spPr>
        <p:txBody>
          <a:bodyPr/>
          <a:lstStyle>
            <a:lvl1pPr marL="0" indent="0" algn="ctr">
              <a:buNone/>
              <a:defRPr sz="2400" b="1">
                <a:solidFill>
                  <a:schemeClr val="tx2">
                    <a:lumMod val="75000"/>
                  </a:schemeClr>
                </a:solidFill>
                <a:latin typeface="+mj-lt"/>
              </a:defRPr>
            </a:lvl1pPr>
          </a:lstStyle>
          <a:p>
            <a:pPr lvl="0"/>
            <a:r>
              <a:rPr lang="ru-RU"/>
              <a:t>Образец текста</a:t>
            </a:r>
          </a:p>
        </p:txBody>
      </p:sp>
      <p:sp>
        <p:nvSpPr>
          <p:cNvPr id="164" name="Text Placeholder 163">
            <a:extLst>
              <a:ext uri="{FF2B5EF4-FFF2-40B4-BE49-F238E27FC236}">
                <a16:creationId xmlns:a16="http://schemas.microsoft.com/office/drawing/2014/main" id="{23206EBD-DB72-9C4A-AFF7-9DEB28A3C2FC}"/>
              </a:ext>
            </a:extLst>
          </p:cNvPr>
          <p:cNvSpPr>
            <a:spLocks noGrp="1"/>
          </p:cNvSpPr>
          <p:nvPr>
            <p:ph type="body" sz="quarter" idx="16"/>
          </p:nvPr>
        </p:nvSpPr>
        <p:spPr>
          <a:xfrm>
            <a:off x="2336764" y="1845793"/>
            <a:ext cx="1363662" cy="204787"/>
          </a:xfrm>
        </p:spPr>
        <p:txBody>
          <a:bodyPr/>
          <a:lstStyle>
            <a:lvl1pPr marL="0" indent="0">
              <a:buNone/>
              <a:defRPr sz="1100" b="1">
                <a:solidFill>
                  <a:schemeClr val="accent5">
                    <a:lumMod val="50000"/>
                  </a:schemeClr>
                </a:solidFill>
                <a:latin typeface="+mn-lt"/>
              </a:defRPr>
            </a:lvl1pPr>
          </a:lstStyle>
          <a:p>
            <a:pPr lvl="0"/>
            <a:r>
              <a:rPr lang="ru-RU"/>
              <a:t>Образец текста</a:t>
            </a:r>
          </a:p>
        </p:txBody>
      </p:sp>
      <p:sp>
        <p:nvSpPr>
          <p:cNvPr id="166" name="Text Placeholder 165">
            <a:extLst>
              <a:ext uri="{FF2B5EF4-FFF2-40B4-BE49-F238E27FC236}">
                <a16:creationId xmlns:a16="http://schemas.microsoft.com/office/drawing/2014/main" id="{FD04C326-5175-7440-B65F-AF6464A102DB}"/>
              </a:ext>
            </a:extLst>
          </p:cNvPr>
          <p:cNvSpPr>
            <a:spLocks noGrp="1"/>
          </p:cNvSpPr>
          <p:nvPr>
            <p:ph type="body" sz="quarter" idx="17"/>
          </p:nvPr>
        </p:nvSpPr>
        <p:spPr>
          <a:xfrm>
            <a:off x="2336827" y="2160639"/>
            <a:ext cx="1363662" cy="381000"/>
          </a:xfrm>
        </p:spPr>
        <p:txBody>
          <a:bodyPr/>
          <a:lstStyle>
            <a:lvl1pPr marL="0" indent="0">
              <a:buNone/>
              <a:defRPr sz="1000">
                <a:solidFill>
                  <a:schemeClr val="accent5">
                    <a:lumMod val="50000"/>
                  </a:schemeClr>
                </a:solidFill>
                <a:latin typeface="+mn-lt"/>
              </a:defRPr>
            </a:lvl1pPr>
            <a:lvl2pPr marL="457200" indent="0">
              <a:buNone/>
              <a:defRPr sz="1000">
                <a:solidFill>
                  <a:schemeClr val="accent6">
                    <a:lumMod val="50000"/>
                  </a:schemeClr>
                </a:solidFill>
                <a:latin typeface="+mn-lt"/>
              </a:defRPr>
            </a:lvl2pPr>
          </a:lstStyle>
          <a:p>
            <a:pPr lvl="0"/>
            <a:r>
              <a:rPr lang="ru-RU"/>
              <a:t>Образец текста</a:t>
            </a:r>
          </a:p>
          <a:p>
            <a:pPr lvl="1"/>
            <a:r>
              <a:rPr lang="ru-RU"/>
              <a:t>Второй уровень</a:t>
            </a:r>
          </a:p>
        </p:txBody>
      </p:sp>
      <p:sp>
        <p:nvSpPr>
          <p:cNvPr id="167" name="Text Placeholder 163">
            <a:extLst>
              <a:ext uri="{FF2B5EF4-FFF2-40B4-BE49-F238E27FC236}">
                <a16:creationId xmlns:a16="http://schemas.microsoft.com/office/drawing/2014/main" id="{98756945-B6AC-5449-87FB-13B2C3EF7456}"/>
              </a:ext>
            </a:extLst>
          </p:cNvPr>
          <p:cNvSpPr>
            <a:spLocks noGrp="1"/>
          </p:cNvSpPr>
          <p:nvPr>
            <p:ph type="body" sz="quarter" idx="18"/>
          </p:nvPr>
        </p:nvSpPr>
        <p:spPr>
          <a:xfrm rot="220223">
            <a:off x="240355" y="1928112"/>
            <a:ext cx="1363662" cy="204787"/>
          </a:xfrm>
        </p:spPr>
        <p:txBody>
          <a:bodyPr/>
          <a:lstStyle>
            <a:lvl1pPr marL="0" indent="0">
              <a:buNone/>
              <a:defRPr sz="1100" b="1">
                <a:solidFill>
                  <a:schemeClr val="accent6">
                    <a:lumMod val="50000"/>
                  </a:schemeClr>
                </a:solidFill>
                <a:latin typeface="+mn-lt"/>
              </a:defRPr>
            </a:lvl1pPr>
          </a:lstStyle>
          <a:p>
            <a:pPr lvl="0"/>
            <a:r>
              <a:rPr lang="ru-RU"/>
              <a:t>Образец текста</a:t>
            </a:r>
          </a:p>
        </p:txBody>
      </p:sp>
      <p:sp>
        <p:nvSpPr>
          <p:cNvPr id="168" name="Text Placeholder 165">
            <a:extLst>
              <a:ext uri="{FF2B5EF4-FFF2-40B4-BE49-F238E27FC236}">
                <a16:creationId xmlns:a16="http://schemas.microsoft.com/office/drawing/2014/main" id="{ACFD4827-06D5-4943-9F30-BDDF92B3E896}"/>
              </a:ext>
            </a:extLst>
          </p:cNvPr>
          <p:cNvSpPr>
            <a:spLocks noGrp="1"/>
          </p:cNvSpPr>
          <p:nvPr>
            <p:ph type="body" sz="quarter" idx="19"/>
          </p:nvPr>
        </p:nvSpPr>
        <p:spPr>
          <a:xfrm rot="220223">
            <a:off x="221703" y="2231414"/>
            <a:ext cx="1363662" cy="381000"/>
          </a:xfrm>
        </p:spPr>
        <p:txBody>
          <a:bodyPr/>
          <a:lstStyle>
            <a:lvl1pPr marL="0" indent="0">
              <a:buNone/>
              <a:defRPr sz="1000">
                <a:solidFill>
                  <a:schemeClr val="accent6">
                    <a:lumMod val="50000"/>
                  </a:schemeClr>
                </a:solidFill>
                <a:latin typeface="+mn-lt"/>
              </a:defRPr>
            </a:lvl1pPr>
            <a:lvl2pPr marL="457200" indent="0">
              <a:buNone/>
              <a:defRPr sz="1000">
                <a:solidFill>
                  <a:schemeClr val="accent6">
                    <a:lumMod val="50000"/>
                  </a:schemeClr>
                </a:solidFill>
                <a:latin typeface="+mn-lt"/>
              </a:defRPr>
            </a:lvl2pPr>
          </a:lstStyle>
          <a:p>
            <a:pPr lvl="0"/>
            <a:r>
              <a:rPr lang="ru-RU"/>
              <a:t>Образец текста</a:t>
            </a:r>
          </a:p>
          <a:p>
            <a:pPr lvl="1"/>
            <a:r>
              <a:rPr lang="ru-RU"/>
              <a:t>Второй уровень</a:t>
            </a:r>
          </a:p>
        </p:txBody>
      </p:sp>
      <p:sp>
        <p:nvSpPr>
          <p:cNvPr id="169" name="Text Placeholder 163">
            <a:extLst>
              <a:ext uri="{FF2B5EF4-FFF2-40B4-BE49-F238E27FC236}">
                <a16:creationId xmlns:a16="http://schemas.microsoft.com/office/drawing/2014/main" id="{A5157B3D-A5EB-1E4F-9E74-F159FBF86236}"/>
              </a:ext>
            </a:extLst>
          </p:cNvPr>
          <p:cNvSpPr>
            <a:spLocks noGrp="1"/>
          </p:cNvSpPr>
          <p:nvPr>
            <p:ph type="body" sz="quarter" idx="20"/>
          </p:nvPr>
        </p:nvSpPr>
        <p:spPr>
          <a:xfrm rot="198017">
            <a:off x="4310678" y="1951855"/>
            <a:ext cx="1363662" cy="204787"/>
          </a:xfrm>
        </p:spPr>
        <p:txBody>
          <a:bodyPr/>
          <a:lstStyle>
            <a:lvl1pPr marL="0" indent="0">
              <a:buNone/>
              <a:defRPr sz="1100" b="1">
                <a:solidFill>
                  <a:schemeClr val="accent3">
                    <a:lumMod val="50000"/>
                  </a:schemeClr>
                </a:solidFill>
                <a:latin typeface="+mn-lt"/>
              </a:defRPr>
            </a:lvl1pPr>
          </a:lstStyle>
          <a:p>
            <a:pPr lvl="0"/>
            <a:r>
              <a:rPr lang="ru-RU"/>
              <a:t>Образец текста</a:t>
            </a:r>
          </a:p>
        </p:txBody>
      </p:sp>
      <p:sp>
        <p:nvSpPr>
          <p:cNvPr id="170" name="Text Placeholder 165">
            <a:extLst>
              <a:ext uri="{FF2B5EF4-FFF2-40B4-BE49-F238E27FC236}">
                <a16:creationId xmlns:a16="http://schemas.microsoft.com/office/drawing/2014/main" id="{09FE1176-D131-0F41-851B-EAB91EFC0B02}"/>
              </a:ext>
            </a:extLst>
          </p:cNvPr>
          <p:cNvSpPr>
            <a:spLocks noGrp="1"/>
          </p:cNvSpPr>
          <p:nvPr>
            <p:ph type="body" sz="quarter" idx="21"/>
          </p:nvPr>
        </p:nvSpPr>
        <p:spPr>
          <a:xfrm rot="198017">
            <a:off x="4310741" y="2266701"/>
            <a:ext cx="1363662" cy="381000"/>
          </a:xfrm>
        </p:spPr>
        <p:txBody>
          <a:bodyPr/>
          <a:lstStyle>
            <a:lvl1pPr marL="0" indent="0">
              <a:buNone/>
              <a:defRPr sz="1000">
                <a:solidFill>
                  <a:schemeClr val="accent3">
                    <a:lumMod val="50000"/>
                  </a:schemeClr>
                </a:solidFill>
                <a:latin typeface="+mn-lt"/>
              </a:defRPr>
            </a:lvl1pPr>
            <a:lvl2pPr marL="457200" indent="0">
              <a:buNone/>
              <a:defRPr sz="1000">
                <a:solidFill>
                  <a:schemeClr val="accent3">
                    <a:lumMod val="50000"/>
                  </a:schemeClr>
                </a:solidFill>
                <a:latin typeface="+mn-lt"/>
              </a:defRPr>
            </a:lvl2pPr>
          </a:lstStyle>
          <a:p>
            <a:pPr lvl="0"/>
            <a:r>
              <a:rPr lang="ru-RU"/>
              <a:t>Образец текста</a:t>
            </a:r>
          </a:p>
          <a:p>
            <a:pPr lvl="1"/>
            <a:r>
              <a:rPr lang="ru-RU"/>
              <a:t>Второй уровень</a:t>
            </a:r>
          </a:p>
        </p:txBody>
      </p:sp>
      <p:sp>
        <p:nvSpPr>
          <p:cNvPr id="171" name="Text Placeholder 163">
            <a:extLst>
              <a:ext uri="{FF2B5EF4-FFF2-40B4-BE49-F238E27FC236}">
                <a16:creationId xmlns:a16="http://schemas.microsoft.com/office/drawing/2014/main" id="{39A59BEA-E94D-A048-B412-8F898903BF13}"/>
              </a:ext>
            </a:extLst>
          </p:cNvPr>
          <p:cNvSpPr>
            <a:spLocks noGrp="1"/>
          </p:cNvSpPr>
          <p:nvPr>
            <p:ph type="body" sz="quarter" idx="22"/>
          </p:nvPr>
        </p:nvSpPr>
        <p:spPr>
          <a:xfrm>
            <a:off x="6449896" y="1767861"/>
            <a:ext cx="1363662" cy="204787"/>
          </a:xfrm>
        </p:spPr>
        <p:txBody>
          <a:bodyPr/>
          <a:lstStyle>
            <a:lvl1pPr marL="0" indent="0">
              <a:buNone/>
              <a:defRPr sz="1100" b="1">
                <a:solidFill>
                  <a:schemeClr val="accent4">
                    <a:lumMod val="50000"/>
                  </a:schemeClr>
                </a:solidFill>
                <a:latin typeface="+mn-lt"/>
              </a:defRPr>
            </a:lvl1pPr>
          </a:lstStyle>
          <a:p>
            <a:pPr lvl="0"/>
            <a:r>
              <a:rPr lang="ru-RU"/>
              <a:t>Образец текста</a:t>
            </a:r>
          </a:p>
        </p:txBody>
      </p:sp>
      <p:sp>
        <p:nvSpPr>
          <p:cNvPr id="172" name="Text Placeholder 165">
            <a:extLst>
              <a:ext uri="{FF2B5EF4-FFF2-40B4-BE49-F238E27FC236}">
                <a16:creationId xmlns:a16="http://schemas.microsoft.com/office/drawing/2014/main" id="{951F29D8-1A8E-BF4F-9B3A-03CAD577B1E5}"/>
              </a:ext>
            </a:extLst>
          </p:cNvPr>
          <p:cNvSpPr>
            <a:spLocks noGrp="1"/>
          </p:cNvSpPr>
          <p:nvPr>
            <p:ph type="body" sz="quarter" idx="23"/>
          </p:nvPr>
        </p:nvSpPr>
        <p:spPr>
          <a:xfrm>
            <a:off x="6449959" y="2082707"/>
            <a:ext cx="1363662" cy="381000"/>
          </a:xfrm>
        </p:spPr>
        <p:txBody>
          <a:bodyPr/>
          <a:lstStyle>
            <a:lvl1pPr marL="0" indent="0">
              <a:buNone/>
              <a:defRPr sz="1000">
                <a:solidFill>
                  <a:schemeClr val="accent4">
                    <a:lumMod val="50000"/>
                  </a:schemeClr>
                </a:solidFill>
                <a:latin typeface="+mn-lt"/>
              </a:defRPr>
            </a:lvl1pPr>
            <a:lvl2pPr marL="457200" indent="0">
              <a:buNone/>
              <a:defRPr sz="1000">
                <a:solidFill>
                  <a:schemeClr val="accent4">
                    <a:lumMod val="50000"/>
                  </a:schemeClr>
                </a:solidFill>
                <a:latin typeface="+mn-lt"/>
              </a:defRPr>
            </a:lvl2pPr>
          </a:lstStyle>
          <a:p>
            <a:pPr lvl="0"/>
            <a:r>
              <a:rPr lang="ru-RU"/>
              <a:t>Образец текста</a:t>
            </a:r>
          </a:p>
          <a:p>
            <a:pPr lvl="1"/>
            <a:r>
              <a:rPr lang="ru-RU"/>
              <a:t>Второй уровень</a:t>
            </a:r>
          </a:p>
        </p:txBody>
      </p:sp>
      <p:sp>
        <p:nvSpPr>
          <p:cNvPr id="173" name="Text Placeholder 163">
            <a:extLst>
              <a:ext uri="{FF2B5EF4-FFF2-40B4-BE49-F238E27FC236}">
                <a16:creationId xmlns:a16="http://schemas.microsoft.com/office/drawing/2014/main" id="{0EE4A269-12B7-6B41-B25E-D6ED50705BFC}"/>
              </a:ext>
            </a:extLst>
          </p:cNvPr>
          <p:cNvSpPr>
            <a:spLocks noGrp="1"/>
          </p:cNvSpPr>
          <p:nvPr>
            <p:ph type="body" sz="quarter" idx="24"/>
          </p:nvPr>
        </p:nvSpPr>
        <p:spPr>
          <a:xfrm rot="21268253">
            <a:off x="8394555" y="1858276"/>
            <a:ext cx="1363662" cy="204787"/>
          </a:xfrm>
        </p:spPr>
        <p:txBody>
          <a:bodyPr/>
          <a:lstStyle>
            <a:lvl1pPr marL="0" indent="0">
              <a:buNone/>
              <a:defRPr sz="1100" b="1">
                <a:solidFill>
                  <a:schemeClr val="accent2">
                    <a:lumMod val="50000"/>
                  </a:schemeClr>
                </a:solidFill>
                <a:latin typeface="+mn-lt"/>
              </a:defRPr>
            </a:lvl1pPr>
          </a:lstStyle>
          <a:p>
            <a:pPr lvl="0"/>
            <a:r>
              <a:rPr lang="ru-RU"/>
              <a:t>Образец текста</a:t>
            </a:r>
          </a:p>
        </p:txBody>
      </p:sp>
      <p:sp>
        <p:nvSpPr>
          <p:cNvPr id="174" name="Text Placeholder 165">
            <a:extLst>
              <a:ext uri="{FF2B5EF4-FFF2-40B4-BE49-F238E27FC236}">
                <a16:creationId xmlns:a16="http://schemas.microsoft.com/office/drawing/2014/main" id="{386CD509-8DF8-BB44-8EB5-F0D191621FDE}"/>
              </a:ext>
            </a:extLst>
          </p:cNvPr>
          <p:cNvSpPr>
            <a:spLocks noGrp="1"/>
          </p:cNvSpPr>
          <p:nvPr>
            <p:ph type="body" sz="quarter" idx="25"/>
          </p:nvPr>
        </p:nvSpPr>
        <p:spPr>
          <a:xfrm rot="21268253">
            <a:off x="8394618" y="2173122"/>
            <a:ext cx="1363662" cy="381000"/>
          </a:xfrm>
        </p:spPr>
        <p:txBody>
          <a:bodyPr/>
          <a:lstStyle>
            <a:lvl1pPr marL="0" indent="0">
              <a:buNone/>
              <a:defRPr sz="1000">
                <a:solidFill>
                  <a:schemeClr val="accent2">
                    <a:lumMod val="50000"/>
                  </a:schemeClr>
                </a:solidFill>
                <a:latin typeface="+mn-lt"/>
              </a:defRPr>
            </a:lvl1pPr>
            <a:lvl2pPr marL="457200" indent="0">
              <a:buNone/>
              <a:defRPr sz="1000">
                <a:solidFill>
                  <a:schemeClr val="accent2">
                    <a:lumMod val="50000"/>
                  </a:schemeClr>
                </a:solidFill>
                <a:latin typeface="+mn-lt"/>
              </a:defRPr>
            </a:lvl2pPr>
          </a:lstStyle>
          <a:p>
            <a:pPr lvl="0"/>
            <a:r>
              <a:rPr lang="ru-RU"/>
              <a:t>Образец текста</a:t>
            </a:r>
          </a:p>
          <a:p>
            <a:pPr lvl="1"/>
            <a:r>
              <a:rPr lang="ru-RU"/>
              <a:t>Второй уровень</a:t>
            </a:r>
          </a:p>
        </p:txBody>
      </p:sp>
      <p:sp>
        <p:nvSpPr>
          <p:cNvPr id="175" name="Text Placeholder 163">
            <a:extLst>
              <a:ext uri="{FF2B5EF4-FFF2-40B4-BE49-F238E27FC236}">
                <a16:creationId xmlns:a16="http://schemas.microsoft.com/office/drawing/2014/main" id="{9EA81B8C-8F26-0741-84EC-7BE57B284F3D}"/>
              </a:ext>
            </a:extLst>
          </p:cNvPr>
          <p:cNvSpPr>
            <a:spLocks noGrp="1"/>
          </p:cNvSpPr>
          <p:nvPr>
            <p:ph type="body" sz="quarter" idx="26"/>
          </p:nvPr>
        </p:nvSpPr>
        <p:spPr>
          <a:xfrm rot="206837">
            <a:off x="10443924" y="1964284"/>
            <a:ext cx="1363662" cy="204787"/>
          </a:xfrm>
        </p:spPr>
        <p:txBody>
          <a:bodyPr/>
          <a:lstStyle>
            <a:lvl1pPr marL="0" indent="0">
              <a:buNone/>
              <a:defRPr sz="1100" b="1">
                <a:solidFill>
                  <a:schemeClr val="tx2">
                    <a:lumMod val="75000"/>
                  </a:schemeClr>
                </a:solidFill>
                <a:latin typeface="+mn-lt"/>
              </a:defRPr>
            </a:lvl1pPr>
          </a:lstStyle>
          <a:p>
            <a:pPr lvl="0"/>
            <a:r>
              <a:rPr lang="ru-RU"/>
              <a:t>Образец текста</a:t>
            </a:r>
          </a:p>
        </p:txBody>
      </p:sp>
      <p:sp>
        <p:nvSpPr>
          <p:cNvPr id="176" name="Text Placeholder 165">
            <a:extLst>
              <a:ext uri="{FF2B5EF4-FFF2-40B4-BE49-F238E27FC236}">
                <a16:creationId xmlns:a16="http://schemas.microsoft.com/office/drawing/2014/main" id="{5E1DA54F-8928-6345-98AF-95B7EF4D252A}"/>
              </a:ext>
            </a:extLst>
          </p:cNvPr>
          <p:cNvSpPr>
            <a:spLocks noGrp="1"/>
          </p:cNvSpPr>
          <p:nvPr>
            <p:ph type="body" sz="quarter" idx="27"/>
          </p:nvPr>
        </p:nvSpPr>
        <p:spPr>
          <a:xfrm rot="206837">
            <a:off x="10443987" y="2279130"/>
            <a:ext cx="1363662" cy="381000"/>
          </a:xfrm>
        </p:spPr>
        <p:txBody>
          <a:bodyPr/>
          <a:lstStyle>
            <a:lvl1pPr marL="0" indent="0">
              <a:buNone/>
              <a:defRPr sz="1000">
                <a:solidFill>
                  <a:schemeClr val="tx2">
                    <a:lumMod val="75000"/>
                  </a:schemeClr>
                </a:solidFill>
                <a:latin typeface="+mn-lt"/>
              </a:defRPr>
            </a:lvl1pPr>
            <a:lvl2pPr marL="457200" indent="0">
              <a:buNone/>
              <a:defRPr sz="1000">
                <a:solidFill>
                  <a:schemeClr val="tx2">
                    <a:lumMod val="75000"/>
                  </a:schemeClr>
                </a:solidFill>
                <a:latin typeface="+mn-lt"/>
              </a:defRPr>
            </a:lvl2pPr>
          </a:lstStyle>
          <a:p>
            <a:pPr lvl="0"/>
            <a:r>
              <a:rPr lang="ru-RU"/>
              <a:t>Образец текста</a:t>
            </a:r>
          </a:p>
          <a:p>
            <a:pPr lvl="1"/>
            <a:r>
              <a:rPr lang="ru-RU"/>
              <a:t>Второй уровень</a:t>
            </a:r>
          </a:p>
        </p:txBody>
      </p:sp>
      <p:sp>
        <p:nvSpPr>
          <p:cNvPr id="178" name="Text Placeholder 177">
            <a:extLst>
              <a:ext uri="{FF2B5EF4-FFF2-40B4-BE49-F238E27FC236}">
                <a16:creationId xmlns:a16="http://schemas.microsoft.com/office/drawing/2014/main" id="{99D69149-B78B-9746-930A-F3D7B5C2E2B6}"/>
              </a:ext>
            </a:extLst>
          </p:cNvPr>
          <p:cNvSpPr>
            <a:spLocks noGrp="1"/>
          </p:cNvSpPr>
          <p:nvPr>
            <p:ph type="body" sz="quarter" idx="28"/>
          </p:nvPr>
        </p:nvSpPr>
        <p:spPr>
          <a:xfrm>
            <a:off x="1041952" y="3109750"/>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79" name="Text Placeholder 177">
            <a:extLst>
              <a:ext uri="{FF2B5EF4-FFF2-40B4-BE49-F238E27FC236}">
                <a16:creationId xmlns:a16="http://schemas.microsoft.com/office/drawing/2014/main" id="{00E52E5D-7D24-B641-8B73-D21C8F3C4E2B}"/>
              </a:ext>
            </a:extLst>
          </p:cNvPr>
          <p:cNvSpPr>
            <a:spLocks noGrp="1"/>
          </p:cNvSpPr>
          <p:nvPr>
            <p:ph type="body" sz="quarter" idx="29"/>
          </p:nvPr>
        </p:nvSpPr>
        <p:spPr>
          <a:xfrm>
            <a:off x="2617655" y="3153886"/>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0" name="Text Placeholder 177">
            <a:extLst>
              <a:ext uri="{FF2B5EF4-FFF2-40B4-BE49-F238E27FC236}">
                <a16:creationId xmlns:a16="http://schemas.microsoft.com/office/drawing/2014/main" id="{274322E5-3112-B742-A8AD-0DE860D709DC}"/>
              </a:ext>
            </a:extLst>
          </p:cNvPr>
          <p:cNvSpPr>
            <a:spLocks noGrp="1"/>
          </p:cNvSpPr>
          <p:nvPr>
            <p:ph type="body" sz="quarter" idx="30"/>
          </p:nvPr>
        </p:nvSpPr>
        <p:spPr>
          <a:xfrm>
            <a:off x="4190458" y="3130268"/>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1" name="Text Placeholder 177">
            <a:extLst>
              <a:ext uri="{FF2B5EF4-FFF2-40B4-BE49-F238E27FC236}">
                <a16:creationId xmlns:a16="http://schemas.microsoft.com/office/drawing/2014/main" id="{AF61CAC1-3916-AA43-B14B-B2E438AF1C9F}"/>
              </a:ext>
            </a:extLst>
          </p:cNvPr>
          <p:cNvSpPr>
            <a:spLocks noGrp="1"/>
          </p:cNvSpPr>
          <p:nvPr>
            <p:ph type="body" sz="quarter" idx="31"/>
          </p:nvPr>
        </p:nvSpPr>
        <p:spPr>
          <a:xfrm>
            <a:off x="5753668" y="3130268"/>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2" name="Text Placeholder 177">
            <a:extLst>
              <a:ext uri="{FF2B5EF4-FFF2-40B4-BE49-F238E27FC236}">
                <a16:creationId xmlns:a16="http://schemas.microsoft.com/office/drawing/2014/main" id="{4D233A18-6228-5A45-B4AE-4E05A906A007}"/>
              </a:ext>
            </a:extLst>
          </p:cNvPr>
          <p:cNvSpPr>
            <a:spLocks noGrp="1"/>
          </p:cNvSpPr>
          <p:nvPr>
            <p:ph type="body" sz="quarter" idx="32"/>
          </p:nvPr>
        </p:nvSpPr>
        <p:spPr>
          <a:xfrm>
            <a:off x="7408063" y="3103372"/>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3" name="Text Placeholder 177">
            <a:extLst>
              <a:ext uri="{FF2B5EF4-FFF2-40B4-BE49-F238E27FC236}">
                <a16:creationId xmlns:a16="http://schemas.microsoft.com/office/drawing/2014/main" id="{04EBD645-1E85-0B4E-AC18-3C2A0B131D22}"/>
              </a:ext>
            </a:extLst>
          </p:cNvPr>
          <p:cNvSpPr>
            <a:spLocks noGrp="1"/>
          </p:cNvSpPr>
          <p:nvPr>
            <p:ph type="body" sz="quarter" idx="33"/>
          </p:nvPr>
        </p:nvSpPr>
        <p:spPr>
          <a:xfrm>
            <a:off x="8948986" y="3103372"/>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4" name="Text Placeholder 177">
            <a:extLst>
              <a:ext uri="{FF2B5EF4-FFF2-40B4-BE49-F238E27FC236}">
                <a16:creationId xmlns:a16="http://schemas.microsoft.com/office/drawing/2014/main" id="{1A0C587D-DC8A-3B4B-B6EA-852BB743A7D8}"/>
              </a:ext>
            </a:extLst>
          </p:cNvPr>
          <p:cNvSpPr>
            <a:spLocks noGrp="1"/>
          </p:cNvSpPr>
          <p:nvPr>
            <p:ph type="body" sz="quarter" idx="34"/>
          </p:nvPr>
        </p:nvSpPr>
        <p:spPr>
          <a:xfrm>
            <a:off x="10542587" y="3103372"/>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8" name="Text Placeholder 187">
            <a:extLst>
              <a:ext uri="{FF2B5EF4-FFF2-40B4-BE49-F238E27FC236}">
                <a16:creationId xmlns:a16="http://schemas.microsoft.com/office/drawing/2014/main" id="{1595EE0C-4675-8F4E-8CCE-BA70CF2E7309}"/>
              </a:ext>
            </a:extLst>
          </p:cNvPr>
          <p:cNvSpPr>
            <a:spLocks noGrp="1"/>
          </p:cNvSpPr>
          <p:nvPr>
            <p:ph type="body" sz="quarter" idx="35"/>
          </p:nvPr>
        </p:nvSpPr>
        <p:spPr>
          <a:xfrm>
            <a:off x="392222" y="4705403"/>
            <a:ext cx="1052402" cy="457200"/>
          </a:xfrm>
        </p:spPr>
        <p:txBody>
          <a:bodyPr/>
          <a:lstStyle>
            <a:lvl1pPr marL="0" indent="0" algn="ctr">
              <a:buNone/>
              <a:defRPr sz="2000" b="1">
                <a:latin typeface="+mj-lt"/>
              </a:defRPr>
            </a:lvl1pPr>
          </a:lstStyle>
          <a:p>
            <a:pPr lvl="0"/>
            <a:r>
              <a:rPr lang="ru-RU"/>
              <a:t>Образец текста</a:t>
            </a:r>
          </a:p>
        </p:txBody>
      </p:sp>
      <p:sp>
        <p:nvSpPr>
          <p:cNvPr id="189" name="Text Placeholder 187">
            <a:extLst>
              <a:ext uri="{FF2B5EF4-FFF2-40B4-BE49-F238E27FC236}">
                <a16:creationId xmlns:a16="http://schemas.microsoft.com/office/drawing/2014/main" id="{B54D30C5-EC3C-6348-9D6C-A79CE800C37B}"/>
              </a:ext>
            </a:extLst>
          </p:cNvPr>
          <p:cNvSpPr>
            <a:spLocks noGrp="1"/>
          </p:cNvSpPr>
          <p:nvPr>
            <p:ph type="body" sz="quarter" idx="36"/>
          </p:nvPr>
        </p:nvSpPr>
        <p:spPr>
          <a:xfrm>
            <a:off x="1764113" y="5190736"/>
            <a:ext cx="1052402" cy="457200"/>
          </a:xfrm>
        </p:spPr>
        <p:txBody>
          <a:bodyPr/>
          <a:lstStyle>
            <a:lvl1pPr marL="0" indent="0" algn="ctr">
              <a:buNone/>
              <a:defRPr sz="2000" b="1">
                <a:latin typeface="+mj-lt"/>
              </a:defRPr>
            </a:lvl1pPr>
          </a:lstStyle>
          <a:p>
            <a:pPr lvl="0"/>
            <a:r>
              <a:rPr lang="ru-RU"/>
              <a:t>Образец текста</a:t>
            </a:r>
          </a:p>
        </p:txBody>
      </p:sp>
      <p:sp>
        <p:nvSpPr>
          <p:cNvPr id="190" name="Text Placeholder 187">
            <a:extLst>
              <a:ext uri="{FF2B5EF4-FFF2-40B4-BE49-F238E27FC236}">
                <a16:creationId xmlns:a16="http://schemas.microsoft.com/office/drawing/2014/main" id="{C18C9790-605B-884A-9B4B-41BCAEE256A2}"/>
              </a:ext>
            </a:extLst>
          </p:cNvPr>
          <p:cNvSpPr>
            <a:spLocks noGrp="1"/>
          </p:cNvSpPr>
          <p:nvPr>
            <p:ph type="body" sz="quarter" idx="37"/>
          </p:nvPr>
        </p:nvSpPr>
        <p:spPr>
          <a:xfrm>
            <a:off x="3113198" y="4732070"/>
            <a:ext cx="1052402" cy="457200"/>
          </a:xfrm>
        </p:spPr>
        <p:txBody>
          <a:bodyPr/>
          <a:lstStyle>
            <a:lvl1pPr marL="0" indent="0" algn="ctr">
              <a:buNone/>
              <a:defRPr sz="2000" b="1">
                <a:latin typeface="+mj-lt"/>
              </a:defRPr>
            </a:lvl1pPr>
          </a:lstStyle>
          <a:p>
            <a:pPr lvl="0"/>
            <a:r>
              <a:rPr lang="ru-RU"/>
              <a:t>Образец текста</a:t>
            </a:r>
          </a:p>
        </p:txBody>
      </p:sp>
      <p:sp>
        <p:nvSpPr>
          <p:cNvPr id="191" name="Text Placeholder 187">
            <a:extLst>
              <a:ext uri="{FF2B5EF4-FFF2-40B4-BE49-F238E27FC236}">
                <a16:creationId xmlns:a16="http://schemas.microsoft.com/office/drawing/2014/main" id="{196D4A52-2E41-764E-B487-8B5425BF28CE}"/>
              </a:ext>
            </a:extLst>
          </p:cNvPr>
          <p:cNvSpPr>
            <a:spLocks noGrp="1"/>
          </p:cNvSpPr>
          <p:nvPr>
            <p:ph type="body" sz="quarter" idx="38"/>
          </p:nvPr>
        </p:nvSpPr>
        <p:spPr>
          <a:xfrm>
            <a:off x="4708490" y="5265023"/>
            <a:ext cx="1052402" cy="457200"/>
          </a:xfrm>
        </p:spPr>
        <p:txBody>
          <a:bodyPr/>
          <a:lstStyle>
            <a:lvl1pPr marL="0" indent="0" algn="ctr">
              <a:buNone/>
              <a:defRPr sz="2000" b="1">
                <a:latin typeface="+mj-lt"/>
              </a:defRPr>
            </a:lvl1pPr>
          </a:lstStyle>
          <a:p>
            <a:pPr lvl="0"/>
            <a:r>
              <a:rPr lang="ru-RU"/>
              <a:t>Образец текста</a:t>
            </a:r>
          </a:p>
        </p:txBody>
      </p:sp>
      <p:sp>
        <p:nvSpPr>
          <p:cNvPr id="192" name="Text Placeholder 187">
            <a:extLst>
              <a:ext uri="{FF2B5EF4-FFF2-40B4-BE49-F238E27FC236}">
                <a16:creationId xmlns:a16="http://schemas.microsoft.com/office/drawing/2014/main" id="{672E2FA8-8150-204C-B1AA-38AEC3A104F5}"/>
              </a:ext>
            </a:extLst>
          </p:cNvPr>
          <p:cNvSpPr>
            <a:spLocks noGrp="1"/>
          </p:cNvSpPr>
          <p:nvPr>
            <p:ph type="body" sz="quarter" idx="39"/>
          </p:nvPr>
        </p:nvSpPr>
        <p:spPr>
          <a:xfrm>
            <a:off x="6097242" y="4787582"/>
            <a:ext cx="1052402" cy="457200"/>
          </a:xfrm>
        </p:spPr>
        <p:txBody>
          <a:bodyPr/>
          <a:lstStyle>
            <a:lvl1pPr marL="0" indent="0" algn="ctr">
              <a:buNone/>
              <a:defRPr sz="2000" b="1">
                <a:latin typeface="+mj-lt"/>
              </a:defRPr>
            </a:lvl1pPr>
          </a:lstStyle>
          <a:p>
            <a:pPr lvl="0"/>
            <a:r>
              <a:rPr lang="ru-RU"/>
              <a:t>Образец текста</a:t>
            </a:r>
          </a:p>
        </p:txBody>
      </p:sp>
      <p:sp>
        <p:nvSpPr>
          <p:cNvPr id="193" name="Text Placeholder 187">
            <a:extLst>
              <a:ext uri="{FF2B5EF4-FFF2-40B4-BE49-F238E27FC236}">
                <a16:creationId xmlns:a16="http://schemas.microsoft.com/office/drawing/2014/main" id="{73051B4D-9760-5F47-8669-87AD40F74C04}"/>
              </a:ext>
            </a:extLst>
          </p:cNvPr>
          <p:cNvSpPr>
            <a:spLocks noGrp="1"/>
          </p:cNvSpPr>
          <p:nvPr>
            <p:ph type="body" sz="quarter" idx="40"/>
          </p:nvPr>
        </p:nvSpPr>
        <p:spPr>
          <a:xfrm>
            <a:off x="7420818" y="5251771"/>
            <a:ext cx="1052402" cy="457200"/>
          </a:xfrm>
        </p:spPr>
        <p:txBody>
          <a:bodyPr/>
          <a:lstStyle>
            <a:lvl1pPr marL="0" indent="0" algn="ctr">
              <a:buNone/>
              <a:defRPr sz="2000" b="1">
                <a:latin typeface="+mj-lt"/>
              </a:defRPr>
            </a:lvl1pPr>
          </a:lstStyle>
          <a:p>
            <a:pPr lvl="0"/>
            <a:r>
              <a:rPr lang="ru-RU"/>
              <a:t>Образец текста</a:t>
            </a:r>
          </a:p>
        </p:txBody>
      </p:sp>
      <p:sp>
        <p:nvSpPr>
          <p:cNvPr id="194" name="Text Placeholder 187">
            <a:extLst>
              <a:ext uri="{FF2B5EF4-FFF2-40B4-BE49-F238E27FC236}">
                <a16:creationId xmlns:a16="http://schemas.microsoft.com/office/drawing/2014/main" id="{3B5F5A4C-582F-B84D-9362-CE977E02E66E}"/>
              </a:ext>
            </a:extLst>
          </p:cNvPr>
          <p:cNvSpPr>
            <a:spLocks noGrp="1"/>
          </p:cNvSpPr>
          <p:nvPr>
            <p:ph type="body" sz="quarter" idx="41"/>
          </p:nvPr>
        </p:nvSpPr>
        <p:spPr>
          <a:xfrm>
            <a:off x="9120004" y="4732220"/>
            <a:ext cx="1052402" cy="457200"/>
          </a:xfrm>
        </p:spPr>
        <p:txBody>
          <a:bodyPr/>
          <a:lstStyle>
            <a:lvl1pPr marL="0" indent="0" algn="ctr">
              <a:buNone/>
              <a:defRPr sz="2000" b="1">
                <a:latin typeface="+mj-lt"/>
              </a:defRPr>
            </a:lvl1pPr>
          </a:lstStyle>
          <a:p>
            <a:pPr lvl="0"/>
            <a:r>
              <a:rPr lang="ru-RU"/>
              <a:t>Образец текста</a:t>
            </a:r>
          </a:p>
        </p:txBody>
      </p:sp>
      <p:sp>
        <p:nvSpPr>
          <p:cNvPr id="195" name="Text Placeholder 187">
            <a:extLst>
              <a:ext uri="{FF2B5EF4-FFF2-40B4-BE49-F238E27FC236}">
                <a16:creationId xmlns:a16="http://schemas.microsoft.com/office/drawing/2014/main" id="{0391D037-768F-7C41-9193-3E5EC1C1FA84}"/>
              </a:ext>
            </a:extLst>
          </p:cNvPr>
          <p:cNvSpPr>
            <a:spLocks noGrp="1"/>
          </p:cNvSpPr>
          <p:nvPr>
            <p:ph type="body" sz="quarter" idx="42"/>
          </p:nvPr>
        </p:nvSpPr>
        <p:spPr>
          <a:xfrm>
            <a:off x="10542587" y="5175571"/>
            <a:ext cx="1052402" cy="457200"/>
          </a:xfrm>
        </p:spPr>
        <p:txBody>
          <a:bodyPr/>
          <a:lstStyle>
            <a:lvl1pPr marL="0" indent="0" algn="ctr">
              <a:buNone/>
              <a:defRPr sz="2000" b="1">
                <a:latin typeface="+mj-lt"/>
              </a:defRPr>
            </a:lvl1pPr>
          </a:lstStyle>
          <a:p>
            <a:pPr lvl="0"/>
            <a:r>
              <a:rPr lang="ru-RU"/>
              <a:t>Образец текста</a:t>
            </a:r>
          </a:p>
        </p:txBody>
      </p:sp>
      <p:sp>
        <p:nvSpPr>
          <p:cNvPr id="197" name="Text Placeholder 196">
            <a:extLst>
              <a:ext uri="{FF2B5EF4-FFF2-40B4-BE49-F238E27FC236}">
                <a16:creationId xmlns:a16="http://schemas.microsoft.com/office/drawing/2014/main" id="{F53EC25E-B700-5044-83F5-B1E3A566574E}"/>
              </a:ext>
            </a:extLst>
          </p:cNvPr>
          <p:cNvSpPr>
            <a:spLocks noGrp="1"/>
          </p:cNvSpPr>
          <p:nvPr>
            <p:ph type="body" sz="quarter" idx="43"/>
          </p:nvPr>
        </p:nvSpPr>
        <p:spPr>
          <a:xfrm>
            <a:off x="267006" y="5237971"/>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198" name="Text Placeholder 196">
            <a:extLst>
              <a:ext uri="{FF2B5EF4-FFF2-40B4-BE49-F238E27FC236}">
                <a16:creationId xmlns:a16="http://schemas.microsoft.com/office/drawing/2014/main" id="{A6F63A17-65A7-FB46-B349-B45E358E80C0}"/>
              </a:ext>
            </a:extLst>
          </p:cNvPr>
          <p:cNvSpPr>
            <a:spLocks noGrp="1"/>
          </p:cNvSpPr>
          <p:nvPr>
            <p:ph type="body" sz="quarter" idx="44"/>
          </p:nvPr>
        </p:nvSpPr>
        <p:spPr>
          <a:xfrm>
            <a:off x="1653786" y="5722223"/>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199" name="Text Placeholder 196">
            <a:extLst>
              <a:ext uri="{FF2B5EF4-FFF2-40B4-BE49-F238E27FC236}">
                <a16:creationId xmlns:a16="http://schemas.microsoft.com/office/drawing/2014/main" id="{789FF4F7-C191-8E4A-8CAD-AD38AB565CE5}"/>
              </a:ext>
            </a:extLst>
          </p:cNvPr>
          <p:cNvSpPr>
            <a:spLocks noGrp="1"/>
          </p:cNvSpPr>
          <p:nvPr>
            <p:ph type="body" sz="quarter" idx="45"/>
          </p:nvPr>
        </p:nvSpPr>
        <p:spPr>
          <a:xfrm>
            <a:off x="3018595" y="5297656"/>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200" name="Text Placeholder 196">
            <a:extLst>
              <a:ext uri="{FF2B5EF4-FFF2-40B4-BE49-F238E27FC236}">
                <a16:creationId xmlns:a16="http://schemas.microsoft.com/office/drawing/2014/main" id="{755C929D-F906-9D47-9634-16AE4F88C3A1}"/>
              </a:ext>
            </a:extLst>
          </p:cNvPr>
          <p:cNvSpPr>
            <a:spLocks noGrp="1"/>
          </p:cNvSpPr>
          <p:nvPr>
            <p:ph type="body" sz="quarter" idx="46"/>
          </p:nvPr>
        </p:nvSpPr>
        <p:spPr>
          <a:xfrm>
            <a:off x="4631843" y="5781794"/>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201" name="Text Placeholder 196">
            <a:extLst>
              <a:ext uri="{FF2B5EF4-FFF2-40B4-BE49-F238E27FC236}">
                <a16:creationId xmlns:a16="http://schemas.microsoft.com/office/drawing/2014/main" id="{B5AB911E-87F7-1A45-A722-51A7697AFB9D}"/>
              </a:ext>
            </a:extLst>
          </p:cNvPr>
          <p:cNvSpPr>
            <a:spLocks noGrp="1"/>
          </p:cNvSpPr>
          <p:nvPr>
            <p:ph type="body" sz="quarter" idx="47"/>
          </p:nvPr>
        </p:nvSpPr>
        <p:spPr>
          <a:xfrm>
            <a:off x="5982463" y="5311277"/>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202" name="Text Placeholder 196">
            <a:extLst>
              <a:ext uri="{FF2B5EF4-FFF2-40B4-BE49-F238E27FC236}">
                <a16:creationId xmlns:a16="http://schemas.microsoft.com/office/drawing/2014/main" id="{C1D9237A-AA77-4644-B99A-1CC8F83AF95F}"/>
              </a:ext>
            </a:extLst>
          </p:cNvPr>
          <p:cNvSpPr>
            <a:spLocks noGrp="1"/>
          </p:cNvSpPr>
          <p:nvPr>
            <p:ph type="body" sz="quarter" idx="48"/>
          </p:nvPr>
        </p:nvSpPr>
        <p:spPr>
          <a:xfrm>
            <a:off x="7310491" y="5781793"/>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203" name="Text Placeholder 196">
            <a:extLst>
              <a:ext uri="{FF2B5EF4-FFF2-40B4-BE49-F238E27FC236}">
                <a16:creationId xmlns:a16="http://schemas.microsoft.com/office/drawing/2014/main" id="{57DBF5DC-F151-9649-A43C-AD04058AB5CC}"/>
              </a:ext>
            </a:extLst>
          </p:cNvPr>
          <p:cNvSpPr>
            <a:spLocks noGrp="1"/>
          </p:cNvSpPr>
          <p:nvPr>
            <p:ph type="body" sz="quarter" idx="49"/>
          </p:nvPr>
        </p:nvSpPr>
        <p:spPr>
          <a:xfrm>
            <a:off x="9037646" y="5262307"/>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204" name="Text Placeholder 196">
            <a:extLst>
              <a:ext uri="{FF2B5EF4-FFF2-40B4-BE49-F238E27FC236}">
                <a16:creationId xmlns:a16="http://schemas.microsoft.com/office/drawing/2014/main" id="{94834824-43C5-EC48-8FDD-22A258F81146}"/>
              </a:ext>
            </a:extLst>
          </p:cNvPr>
          <p:cNvSpPr>
            <a:spLocks noGrp="1"/>
          </p:cNvSpPr>
          <p:nvPr>
            <p:ph type="body" sz="quarter" idx="50"/>
          </p:nvPr>
        </p:nvSpPr>
        <p:spPr>
          <a:xfrm>
            <a:off x="10430996" y="5734958"/>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Tree>
  </p:cSld>
  <p:clrMapOvr>
    <a:masterClrMapping/>
  </p:clrMapOvr>
  <p:transition advTm="2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72121A-7D23-4EF5-A67F-BA7CE4F2A3D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A7A5F02-CF35-4400-94AC-BFF67B5701D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08F3672-BA96-4C79-ACC9-543CA2A8B6F6}"/>
              </a:ext>
            </a:extLst>
          </p:cNvPr>
          <p:cNvSpPr>
            <a:spLocks noGrp="1"/>
          </p:cNvSpPr>
          <p:nvPr>
            <p:ph type="dt" sz="half" idx="10"/>
          </p:nvPr>
        </p:nvSpPr>
        <p:spPr/>
        <p:txBody>
          <a:bodyPr/>
          <a:lstStyle/>
          <a:p>
            <a:fld id="{50CE1DD2-3696-4F20-8405-5788BDCF82FD}" type="datetimeFigureOut">
              <a:rPr lang="ru-RU" smtClean="0"/>
              <a:pPr/>
              <a:t>12.11.2022</a:t>
            </a:fld>
            <a:endParaRPr lang="ru-RU"/>
          </a:p>
        </p:txBody>
      </p:sp>
      <p:sp>
        <p:nvSpPr>
          <p:cNvPr id="5" name="Нижний колонтитул 4">
            <a:extLst>
              <a:ext uri="{FF2B5EF4-FFF2-40B4-BE49-F238E27FC236}">
                <a16:creationId xmlns:a16="http://schemas.microsoft.com/office/drawing/2014/main" id="{AD48438E-E447-426C-9CFF-A5819ABBA70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3ED55BE-77AE-4B76-AC1F-A2322A29B2D9}"/>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110580550"/>
      </p:ext>
    </p:extLst>
  </p:cSld>
  <p:clrMapOvr>
    <a:masterClrMapping/>
  </p:clrMapOvr>
  <p:transition advTm="2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932DEC-B706-472F-9286-658E573A82D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30E1FA9-8BD7-4271-A2BF-94ADE00D73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1BDE1FE-9357-420D-B9A1-C1AFD5990B49}"/>
              </a:ext>
            </a:extLst>
          </p:cNvPr>
          <p:cNvSpPr>
            <a:spLocks noGrp="1"/>
          </p:cNvSpPr>
          <p:nvPr>
            <p:ph type="dt" sz="half" idx="10"/>
          </p:nvPr>
        </p:nvSpPr>
        <p:spPr/>
        <p:txBody>
          <a:bodyPr/>
          <a:lstStyle/>
          <a:p>
            <a:fld id="{50CE1DD2-3696-4F20-8405-5788BDCF82FD}" type="datetimeFigureOut">
              <a:rPr lang="ru-RU" smtClean="0"/>
              <a:pPr/>
              <a:t>12.11.2022</a:t>
            </a:fld>
            <a:endParaRPr lang="ru-RU"/>
          </a:p>
        </p:txBody>
      </p:sp>
      <p:sp>
        <p:nvSpPr>
          <p:cNvPr id="5" name="Нижний колонтитул 4">
            <a:extLst>
              <a:ext uri="{FF2B5EF4-FFF2-40B4-BE49-F238E27FC236}">
                <a16:creationId xmlns:a16="http://schemas.microsoft.com/office/drawing/2014/main" id="{9CD7501E-D379-41E8-AD9A-136F68C43F0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98A79AF-6922-4A76-9EFA-574A193EDA21}"/>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447915790"/>
      </p:ext>
    </p:extLst>
  </p:cSld>
  <p:clrMapOvr>
    <a:masterClrMapping/>
  </p:clrMapOvr>
  <p:transition advTm="2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C028B8-E323-478C-8D5B-E7305C3D1D1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2F58972-F854-4A8D-8CAD-0CCE0EED920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6B583D8-0632-4793-B0B9-780A51DB0B9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B04ACDF4-F246-4DEA-879A-B12F587A1557}"/>
              </a:ext>
            </a:extLst>
          </p:cNvPr>
          <p:cNvSpPr>
            <a:spLocks noGrp="1"/>
          </p:cNvSpPr>
          <p:nvPr>
            <p:ph type="dt" sz="half" idx="10"/>
          </p:nvPr>
        </p:nvSpPr>
        <p:spPr/>
        <p:txBody>
          <a:bodyPr/>
          <a:lstStyle/>
          <a:p>
            <a:fld id="{50CE1DD2-3696-4F20-8405-5788BDCF82FD}" type="datetimeFigureOut">
              <a:rPr lang="ru-RU" smtClean="0"/>
              <a:pPr/>
              <a:t>12.11.2022</a:t>
            </a:fld>
            <a:endParaRPr lang="ru-RU"/>
          </a:p>
        </p:txBody>
      </p:sp>
      <p:sp>
        <p:nvSpPr>
          <p:cNvPr id="6" name="Нижний колонтитул 5">
            <a:extLst>
              <a:ext uri="{FF2B5EF4-FFF2-40B4-BE49-F238E27FC236}">
                <a16:creationId xmlns:a16="http://schemas.microsoft.com/office/drawing/2014/main" id="{BCF2889B-48FC-4676-B5DD-15AFAEA6DF5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0DF8572-24BE-49BB-9704-0ACD6CD423BD}"/>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3995775286"/>
      </p:ext>
    </p:extLst>
  </p:cSld>
  <p:clrMapOvr>
    <a:masterClrMapping/>
  </p:clrMapOvr>
  <p:transition advTm="2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3F79F7-BB33-44B2-9FB1-0DEAEC33C0B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68D8910-E88F-4721-9088-E07D84C053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994FB60-9400-4465-8B28-9E9BE354850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A771C41D-5E65-46D2-A452-A25F1EA079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689DC79-6364-44AE-885A-5B5A67E0E4C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99F41167-A4DD-4C7C-921C-86D2BBACBDCE}"/>
              </a:ext>
            </a:extLst>
          </p:cNvPr>
          <p:cNvSpPr>
            <a:spLocks noGrp="1"/>
          </p:cNvSpPr>
          <p:nvPr>
            <p:ph type="dt" sz="half" idx="10"/>
          </p:nvPr>
        </p:nvSpPr>
        <p:spPr/>
        <p:txBody>
          <a:bodyPr/>
          <a:lstStyle/>
          <a:p>
            <a:fld id="{50CE1DD2-3696-4F20-8405-5788BDCF82FD}" type="datetimeFigureOut">
              <a:rPr lang="ru-RU" smtClean="0"/>
              <a:pPr/>
              <a:t>12.11.2022</a:t>
            </a:fld>
            <a:endParaRPr lang="ru-RU"/>
          </a:p>
        </p:txBody>
      </p:sp>
      <p:sp>
        <p:nvSpPr>
          <p:cNvPr id="8" name="Нижний колонтитул 7">
            <a:extLst>
              <a:ext uri="{FF2B5EF4-FFF2-40B4-BE49-F238E27FC236}">
                <a16:creationId xmlns:a16="http://schemas.microsoft.com/office/drawing/2014/main" id="{6D8942D6-5BD8-4C05-A16E-AC7FA71010F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B0AB5AAB-0D91-4F8C-92EA-B6F2D25532DB}"/>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2470424690"/>
      </p:ext>
    </p:extLst>
  </p:cSld>
  <p:clrMapOvr>
    <a:masterClrMapping/>
  </p:clrMapOvr>
  <p:transition advTm="2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697863-D400-4DA5-A9A3-77F54E16A72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946E162-F224-42CE-A5C2-0085B0381F4C}"/>
              </a:ext>
            </a:extLst>
          </p:cNvPr>
          <p:cNvSpPr>
            <a:spLocks noGrp="1"/>
          </p:cNvSpPr>
          <p:nvPr>
            <p:ph type="dt" sz="half" idx="10"/>
          </p:nvPr>
        </p:nvSpPr>
        <p:spPr/>
        <p:txBody>
          <a:bodyPr/>
          <a:lstStyle/>
          <a:p>
            <a:fld id="{50CE1DD2-3696-4F20-8405-5788BDCF82FD}" type="datetimeFigureOut">
              <a:rPr lang="ru-RU" smtClean="0"/>
              <a:pPr/>
              <a:t>12.11.2022</a:t>
            </a:fld>
            <a:endParaRPr lang="ru-RU"/>
          </a:p>
        </p:txBody>
      </p:sp>
      <p:sp>
        <p:nvSpPr>
          <p:cNvPr id="4" name="Нижний колонтитул 3">
            <a:extLst>
              <a:ext uri="{FF2B5EF4-FFF2-40B4-BE49-F238E27FC236}">
                <a16:creationId xmlns:a16="http://schemas.microsoft.com/office/drawing/2014/main" id="{E634A631-DEF7-403A-B094-1E36DE5C5895}"/>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52E45789-B79B-4F4B-B202-0CE071E20287}"/>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4245418214"/>
      </p:ext>
    </p:extLst>
  </p:cSld>
  <p:clrMapOvr>
    <a:masterClrMapping/>
  </p:clrMapOvr>
  <p:transition advTm="2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009E8BFE-98BB-4A4F-ABC4-46DA78B3EB8D}"/>
              </a:ext>
            </a:extLst>
          </p:cNvPr>
          <p:cNvSpPr>
            <a:spLocks noGrp="1"/>
          </p:cNvSpPr>
          <p:nvPr>
            <p:ph type="dt" sz="half" idx="10"/>
          </p:nvPr>
        </p:nvSpPr>
        <p:spPr/>
        <p:txBody>
          <a:bodyPr/>
          <a:lstStyle/>
          <a:p>
            <a:fld id="{50CE1DD2-3696-4F20-8405-5788BDCF82FD}" type="datetimeFigureOut">
              <a:rPr lang="ru-RU" smtClean="0"/>
              <a:pPr/>
              <a:t>12.11.2022</a:t>
            </a:fld>
            <a:endParaRPr lang="ru-RU"/>
          </a:p>
        </p:txBody>
      </p:sp>
      <p:sp>
        <p:nvSpPr>
          <p:cNvPr id="3" name="Нижний колонтитул 2">
            <a:extLst>
              <a:ext uri="{FF2B5EF4-FFF2-40B4-BE49-F238E27FC236}">
                <a16:creationId xmlns:a16="http://schemas.microsoft.com/office/drawing/2014/main" id="{3E2860ED-3FFA-4BE9-80DA-F0502BF6D56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ECD30648-4C64-4278-B0D7-14414175C7A2}"/>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473806245"/>
      </p:ext>
    </p:extLst>
  </p:cSld>
  <p:clrMapOvr>
    <a:masterClrMapping/>
  </p:clrMapOvr>
  <p:transition advTm="2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1111C5-F2B2-4016-AE0F-1E8C9724EB5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AF73A2D7-7F91-4F7A-9E1F-864D2937E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7B33C2E-5056-4E0E-B25F-80D2D1C0D7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0EF1C9B-8FF3-45F4-8E03-7A22B7413661}"/>
              </a:ext>
            </a:extLst>
          </p:cNvPr>
          <p:cNvSpPr>
            <a:spLocks noGrp="1"/>
          </p:cNvSpPr>
          <p:nvPr>
            <p:ph type="dt" sz="half" idx="10"/>
          </p:nvPr>
        </p:nvSpPr>
        <p:spPr/>
        <p:txBody>
          <a:bodyPr/>
          <a:lstStyle/>
          <a:p>
            <a:fld id="{50CE1DD2-3696-4F20-8405-5788BDCF82FD}" type="datetimeFigureOut">
              <a:rPr lang="ru-RU" smtClean="0"/>
              <a:pPr/>
              <a:t>12.11.2022</a:t>
            </a:fld>
            <a:endParaRPr lang="ru-RU"/>
          </a:p>
        </p:txBody>
      </p:sp>
      <p:sp>
        <p:nvSpPr>
          <p:cNvPr id="6" name="Нижний колонтитул 5">
            <a:extLst>
              <a:ext uri="{FF2B5EF4-FFF2-40B4-BE49-F238E27FC236}">
                <a16:creationId xmlns:a16="http://schemas.microsoft.com/office/drawing/2014/main" id="{7897E485-23B9-486A-87AE-0DE927D99F1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493003C-BBCE-49DD-8C0E-20B4D3601CEE}"/>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02708659"/>
      </p:ext>
    </p:extLst>
  </p:cSld>
  <p:clrMapOvr>
    <a:masterClrMapping/>
  </p:clrMapOvr>
  <p:transition advTm="2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8018B2-7BAF-444F-9ECA-3BC492CBE0A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075B5BBD-B6D3-4B35-9B3B-A0C5C7F851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069F585-CA75-42CF-8C69-36DBA5B9C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F14A456-067F-4EEA-8989-9E5E71F6EFC1}"/>
              </a:ext>
            </a:extLst>
          </p:cNvPr>
          <p:cNvSpPr>
            <a:spLocks noGrp="1"/>
          </p:cNvSpPr>
          <p:nvPr>
            <p:ph type="dt" sz="half" idx="10"/>
          </p:nvPr>
        </p:nvSpPr>
        <p:spPr/>
        <p:txBody>
          <a:bodyPr/>
          <a:lstStyle/>
          <a:p>
            <a:fld id="{50CE1DD2-3696-4F20-8405-5788BDCF82FD}" type="datetimeFigureOut">
              <a:rPr lang="ru-RU" smtClean="0"/>
              <a:pPr/>
              <a:t>12.11.2022</a:t>
            </a:fld>
            <a:endParaRPr lang="ru-RU"/>
          </a:p>
        </p:txBody>
      </p:sp>
      <p:sp>
        <p:nvSpPr>
          <p:cNvPr id="6" name="Нижний колонтитул 5">
            <a:extLst>
              <a:ext uri="{FF2B5EF4-FFF2-40B4-BE49-F238E27FC236}">
                <a16:creationId xmlns:a16="http://schemas.microsoft.com/office/drawing/2014/main" id="{54427EE3-D6BC-4AB0-B982-AE557CE5B86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DBFC7C7-F143-4FCD-BB0B-9E09C0849A89}"/>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46536967"/>
      </p:ext>
    </p:extLst>
  </p:cSld>
  <p:clrMapOvr>
    <a:masterClrMapping/>
  </p:clrMapOvr>
  <p:transition advTm="2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644D07-25B0-4950-B3B6-AE44ECD121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5D4C6174-F833-41C2-8F08-FD28534E05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9D49FE4-92B1-43EF-933E-3C3D4E67D2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E1DD2-3696-4F20-8405-5788BDCF82FD}" type="datetimeFigureOut">
              <a:rPr lang="ru-RU" smtClean="0"/>
              <a:pPr/>
              <a:t>12.11.2022</a:t>
            </a:fld>
            <a:endParaRPr lang="ru-RU"/>
          </a:p>
        </p:txBody>
      </p:sp>
      <p:sp>
        <p:nvSpPr>
          <p:cNvPr id="5" name="Нижний колонтитул 4">
            <a:extLst>
              <a:ext uri="{FF2B5EF4-FFF2-40B4-BE49-F238E27FC236}">
                <a16:creationId xmlns:a16="http://schemas.microsoft.com/office/drawing/2014/main" id="{EE2AB5CB-83D5-42CF-9936-603ECB66C1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71F49B34-7AEC-4F6C-84C2-D3D470113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3A83C-743D-4C40-AE2D-02FA1556BFE5}" type="slidenum">
              <a:rPr lang="ru-RU" smtClean="0"/>
              <a:pPr/>
              <a:t>‹#›</a:t>
            </a:fld>
            <a:endParaRPr lang="ru-RU"/>
          </a:p>
        </p:txBody>
      </p:sp>
    </p:spTree>
    <p:extLst>
      <p:ext uri="{BB962C8B-B14F-4D97-AF65-F5344CB8AC3E}">
        <p14:creationId xmlns:p14="http://schemas.microsoft.com/office/powerpoint/2010/main" val="3565025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Tm="200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 /><Relationship Id="rId2" Type="http://schemas.openxmlformats.org/officeDocument/2006/relationships/tags" Target="../tags/tag2.xml" /><Relationship Id="rId1" Type="http://schemas.openxmlformats.org/officeDocument/2006/relationships/tags" Target="../tags/tag1.xml" /><Relationship Id="rId4" Type="http://schemas.openxmlformats.org/officeDocument/2006/relationships/notesSlide" Target="../notesSlides/notesSlide13.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15.xml" /><Relationship Id="rId1" Type="http://schemas.openxmlformats.org/officeDocument/2006/relationships/slideLayout" Target="../slideLayouts/slideLayout5.xml" /><Relationship Id="rId4" Type="http://schemas.microsoft.com/office/2007/relationships/hdphoto" Target="../media/hdphoto1.wdp" /></Relationships>
</file>

<file path=ppt/slides/_rels/slide16.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6.xml"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xml" /><Relationship Id="rId1" Type="http://schemas.openxmlformats.org/officeDocument/2006/relationships/slideLayout" Target="../slideLayouts/slideLayout2.xml" /><Relationship Id="rId5" Type="http://schemas.openxmlformats.org/officeDocument/2006/relationships/image" Target="../media/image4.png" /><Relationship Id="rId4" Type="http://schemas.openxmlformats.org/officeDocument/2006/relationships/image" Target="../media/image3.png" /></Relationships>
</file>

<file path=ppt/slides/_rels/slide3.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12.xml" /></Relationships>
</file>

<file path=ppt/slides/_rels/slide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notesSlide" Target="../notesSlides/notesSlide9.xml" /><Relationship Id="rId1" Type="http://schemas.openxmlformats.org/officeDocument/2006/relationships/slideLayout" Target="../slideLayouts/slideLayout7.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073653" y="464731"/>
            <a:ext cx="5012724" cy="6104237"/>
          </a:xfrm>
          <a:prstGeom prst="rect">
            <a:avLst/>
          </a:prstGeom>
          <a:ln>
            <a:noFill/>
          </a:ln>
          <a:effectLst>
            <a:softEdge rad="112500"/>
          </a:effectLst>
        </p:spPr>
      </p:pic>
      <p:sp>
        <p:nvSpPr>
          <p:cNvPr id="11" name="矩形 236"/>
          <p:cNvSpPr/>
          <p:nvPr/>
        </p:nvSpPr>
        <p:spPr>
          <a:xfrm>
            <a:off x="1853514" y="4225086"/>
            <a:ext cx="5139528" cy="1060700"/>
          </a:xfrm>
          <a:prstGeom prst="rect">
            <a:avLst/>
          </a:prstGeom>
          <a:solidFill>
            <a:srgbClr val="29ABE2"/>
          </a:solidFill>
          <a:ln>
            <a:noFill/>
          </a:ln>
          <a:effectLst>
            <a:outerShdw blurRad="266700" dist="114300" dir="16200000" rotWithShape="0">
              <a:prstClr val="black">
                <a:alpha val="40000"/>
              </a:prstClr>
            </a:outerShdw>
          </a:effec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sym typeface="Arial" panose="020B0604020202020204" pitchFamily="34" charset="0"/>
            </a:endParaRPr>
          </a:p>
        </p:txBody>
      </p:sp>
      <p:grpSp>
        <p:nvGrpSpPr>
          <p:cNvPr id="12" name="组合 237"/>
          <p:cNvGrpSpPr/>
          <p:nvPr/>
        </p:nvGrpSpPr>
        <p:grpSpPr>
          <a:xfrm>
            <a:off x="2151545" y="4223107"/>
            <a:ext cx="1484284" cy="1037967"/>
            <a:chOff x="3328416" y="4926867"/>
            <a:chExt cx="1883664" cy="1080000"/>
          </a:xfrm>
        </p:grpSpPr>
        <p:sp>
          <p:nvSpPr>
            <p:cNvPr id="13" name="五边形 238"/>
            <p:cNvSpPr/>
            <p:nvPr/>
          </p:nvSpPr>
          <p:spPr>
            <a:xfrm>
              <a:off x="3328416" y="4926867"/>
              <a:ext cx="1883664" cy="1080000"/>
            </a:xfrm>
            <a:prstGeom prst="homePlate">
              <a:avLst>
                <a:gd name="adj" fmla="val 28363"/>
              </a:avLst>
            </a:prstGeom>
            <a:solidFill>
              <a:sysClr val="window" lastClr="FFFFFF"/>
            </a:solidFill>
            <a:ln>
              <a:noFill/>
            </a:ln>
            <a:effectLst>
              <a:outerShdw blurRad="165100" dist="190500" dir="10800000" algn="r" rotWithShape="0">
                <a:prstClr val="black">
                  <a:alpha val="14000"/>
                </a:prstClr>
              </a:outerShdw>
            </a:effec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latin typeface="Calibri" panose="020F0502020204030204"/>
                <a:ea typeface="宋体"/>
                <a:sym typeface="Arial" panose="020B0604020202020204" pitchFamily="34" charset="0"/>
              </a:endParaRPr>
            </a:p>
          </p:txBody>
        </p:sp>
        <p:cxnSp>
          <p:nvCxnSpPr>
            <p:cNvPr id="14" name="直接连接符 239"/>
            <p:cNvCxnSpPr/>
            <p:nvPr/>
          </p:nvCxnSpPr>
          <p:spPr>
            <a:xfrm>
              <a:off x="3555223" y="5086169"/>
              <a:ext cx="0" cy="761396"/>
            </a:xfrm>
            <a:prstGeom prst="line">
              <a:avLst/>
            </a:prstGeom>
            <a:noFill/>
            <a:ln w="19050" cap="flat" cmpd="sng" algn="ctr">
              <a:solidFill>
                <a:sysClr val="window" lastClr="FFFFFF">
                  <a:lumMod val="65000"/>
                </a:sysClr>
              </a:solidFill>
              <a:prstDash val="dash"/>
              <a:miter lim="800000"/>
            </a:ln>
            <a:effectLst>
              <a:innerShdw blurRad="63500" dist="266700" dir="13500000">
                <a:prstClr val="black">
                  <a:alpha val="50000"/>
                </a:prstClr>
              </a:innerShdw>
            </a:effectLst>
          </p:spPr>
        </p:cxnSp>
      </p:grpSp>
      <p:sp>
        <p:nvSpPr>
          <p:cNvPr id="15" name="矩形 240"/>
          <p:cNvSpPr/>
          <p:nvPr/>
        </p:nvSpPr>
        <p:spPr>
          <a:xfrm>
            <a:off x="1837574" y="2986213"/>
            <a:ext cx="5008069" cy="965043"/>
          </a:xfrm>
          <a:prstGeom prst="rect">
            <a:avLst/>
          </a:prstGeom>
          <a:solidFill>
            <a:srgbClr val="A3D800"/>
          </a:solidFill>
          <a:ln>
            <a:noFill/>
          </a:ln>
          <a:effectLst>
            <a:outerShdw blurRad="266700" dist="114300" dir="16200000" rotWithShape="0">
              <a:prstClr val="black">
                <a:alpha val="40000"/>
              </a:prstClr>
            </a:outerShdw>
          </a:effec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sym typeface="Arial" panose="020B0604020202020204" pitchFamily="34" charset="0"/>
            </a:endParaRPr>
          </a:p>
        </p:txBody>
      </p:sp>
      <p:grpSp>
        <p:nvGrpSpPr>
          <p:cNvPr id="16" name="组合 241"/>
          <p:cNvGrpSpPr/>
          <p:nvPr/>
        </p:nvGrpSpPr>
        <p:grpSpPr>
          <a:xfrm>
            <a:off x="2125361" y="2986215"/>
            <a:ext cx="1433384" cy="965041"/>
            <a:chOff x="2970127" y="3846621"/>
            <a:chExt cx="2252379" cy="1516437"/>
          </a:xfrm>
        </p:grpSpPr>
        <p:sp>
          <p:nvSpPr>
            <p:cNvPr id="17" name="五边形 242"/>
            <p:cNvSpPr/>
            <p:nvPr/>
          </p:nvSpPr>
          <p:spPr>
            <a:xfrm>
              <a:off x="2970127" y="3846621"/>
              <a:ext cx="2252379" cy="1516437"/>
            </a:xfrm>
            <a:prstGeom prst="homePlate">
              <a:avLst>
                <a:gd name="adj" fmla="val 28363"/>
              </a:avLst>
            </a:prstGeom>
            <a:solidFill>
              <a:sysClr val="window" lastClr="FFFFFF"/>
            </a:solidFill>
            <a:ln>
              <a:noFill/>
            </a:ln>
            <a:effectLst>
              <a:outerShdw blurRad="165100" dist="190500" dir="10800000" algn="r" rotWithShape="0">
                <a:prstClr val="black">
                  <a:alpha val="14000"/>
                </a:prstClr>
              </a:outerShdw>
            </a:effec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latin typeface="Calibri" panose="020F0502020204030204"/>
                <a:ea typeface="宋体"/>
                <a:sym typeface="Arial" panose="020B0604020202020204" pitchFamily="34" charset="0"/>
              </a:endParaRPr>
            </a:p>
          </p:txBody>
        </p:sp>
        <p:cxnSp>
          <p:nvCxnSpPr>
            <p:cNvPr id="18" name="直接连接符 243"/>
            <p:cNvCxnSpPr/>
            <p:nvPr/>
          </p:nvCxnSpPr>
          <p:spPr>
            <a:xfrm>
              <a:off x="3328416" y="4005925"/>
              <a:ext cx="0" cy="761396"/>
            </a:xfrm>
            <a:prstGeom prst="line">
              <a:avLst/>
            </a:prstGeom>
            <a:noFill/>
            <a:ln w="19050" cap="flat" cmpd="sng" algn="ctr">
              <a:solidFill>
                <a:sysClr val="window" lastClr="FFFFFF">
                  <a:lumMod val="65000"/>
                </a:sysClr>
              </a:solidFill>
              <a:prstDash val="dash"/>
              <a:miter lim="800000"/>
            </a:ln>
            <a:effectLst>
              <a:innerShdw blurRad="63500" dist="266700" dir="13500000">
                <a:prstClr val="black">
                  <a:alpha val="50000"/>
                </a:prstClr>
              </a:innerShdw>
            </a:effectLst>
          </p:spPr>
        </p:cxnSp>
      </p:grpSp>
      <p:sp>
        <p:nvSpPr>
          <p:cNvPr id="19" name="矩形 244"/>
          <p:cNvSpPr/>
          <p:nvPr/>
        </p:nvSpPr>
        <p:spPr>
          <a:xfrm>
            <a:off x="1788145" y="1578760"/>
            <a:ext cx="4835074" cy="1161536"/>
          </a:xfrm>
          <a:prstGeom prst="rect">
            <a:avLst/>
          </a:prstGeom>
          <a:solidFill>
            <a:srgbClr val="FB9E00"/>
          </a:solidFill>
          <a:ln>
            <a:noFill/>
          </a:ln>
          <a:effectLst>
            <a:outerShdw blurRad="266700" dist="114300" dir="16200000" rotWithShape="0">
              <a:prstClr val="black">
                <a:alpha val="40000"/>
              </a:prstClr>
            </a:outerShdw>
          </a:effec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sym typeface="Arial" panose="020B0604020202020204" pitchFamily="34" charset="0"/>
            </a:endParaRPr>
          </a:p>
        </p:txBody>
      </p:sp>
      <p:grpSp>
        <p:nvGrpSpPr>
          <p:cNvPr id="20" name="组合 245"/>
          <p:cNvGrpSpPr/>
          <p:nvPr/>
        </p:nvGrpSpPr>
        <p:grpSpPr>
          <a:xfrm>
            <a:off x="2105759" y="1600530"/>
            <a:ext cx="1452985" cy="1136822"/>
            <a:chOff x="2816352" y="2793908"/>
            <a:chExt cx="1883664" cy="1080000"/>
          </a:xfrm>
        </p:grpSpPr>
        <p:sp>
          <p:nvSpPr>
            <p:cNvPr id="21" name="五边形 246"/>
            <p:cNvSpPr/>
            <p:nvPr/>
          </p:nvSpPr>
          <p:spPr>
            <a:xfrm>
              <a:off x="2816352" y="2793908"/>
              <a:ext cx="1883664" cy="1080000"/>
            </a:xfrm>
            <a:prstGeom prst="homePlate">
              <a:avLst>
                <a:gd name="adj" fmla="val 28363"/>
              </a:avLst>
            </a:prstGeom>
            <a:solidFill>
              <a:sysClr val="window" lastClr="FFFFFF"/>
            </a:solidFill>
            <a:ln>
              <a:noFill/>
            </a:ln>
            <a:effectLst>
              <a:outerShdw blurRad="165100" dist="190500" dir="10800000" algn="r" rotWithShape="0">
                <a:prstClr val="black">
                  <a:alpha val="14000"/>
                </a:prstClr>
              </a:outerShdw>
            </a:effec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latin typeface="Calibri" panose="020F0502020204030204"/>
                <a:ea typeface="宋体"/>
                <a:sym typeface="Arial" panose="020B0604020202020204" pitchFamily="34" charset="0"/>
              </a:endParaRPr>
            </a:p>
          </p:txBody>
        </p:sp>
        <p:cxnSp>
          <p:nvCxnSpPr>
            <p:cNvPr id="22" name="直接连接符 247"/>
            <p:cNvCxnSpPr/>
            <p:nvPr/>
          </p:nvCxnSpPr>
          <p:spPr>
            <a:xfrm>
              <a:off x="3072384" y="2953210"/>
              <a:ext cx="0" cy="761396"/>
            </a:xfrm>
            <a:prstGeom prst="line">
              <a:avLst/>
            </a:prstGeom>
            <a:noFill/>
            <a:ln w="19050" cap="flat" cmpd="sng" algn="ctr">
              <a:solidFill>
                <a:sysClr val="window" lastClr="FFFFFF">
                  <a:lumMod val="65000"/>
                </a:sysClr>
              </a:solidFill>
              <a:prstDash val="dash"/>
              <a:miter lim="800000"/>
            </a:ln>
            <a:effectLst>
              <a:innerShdw blurRad="63500" dist="266700" dir="13500000">
                <a:prstClr val="black">
                  <a:alpha val="50000"/>
                </a:prstClr>
              </a:innerShdw>
            </a:effectLst>
          </p:spPr>
        </p:cxnSp>
      </p:grpSp>
      <p:sp>
        <p:nvSpPr>
          <p:cNvPr id="35" name="文本框 32"/>
          <p:cNvSpPr txBox="1"/>
          <p:nvPr/>
        </p:nvSpPr>
        <p:spPr>
          <a:xfrm>
            <a:off x="3690111" y="3193487"/>
            <a:ext cx="3007250" cy="584775"/>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lvl="0" defTabSz="913901">
              <a:defRPr/>
            </a:pPr>
            <a:r>
              <a:rPr lang="kk-KZ" sz="3200" b="1" dirty="0">
                <a:solidFill>
                  <a:srgbClr val="002060"/>
                </a:solidFill>
                <a:latin typeface="Times New Roman" pitchFamily="18" charset="0"/>
                <a:cs typeface="Times New Roman" pitchFamily="18" charset="0"/>
              </a:rPr>
              <a:t>“</a:t>
            </a:r>
            <a:r>
              <a:rPr lang="en-US" sz="3200" b="1" dirty="0">
                <a:solidFill>
                  <a:srgbClr val="002060"/>
                </a:solidFill>
                <a:latin typeface="Times New Roman" pitchFamily="18" charset="0"/>
                <a:cs typeface="Times New Roman" pitchFamily="18" charset="0"/>
              </a:rPr>
              <a:t>Let's</a:t>
            </a:r>
            <a:r>
              <a:rPr lang="kk-KZ" sz="3200" b="1" dirty="0">
                <a:solidFill>
                  <a:srgbClr val="002060"/>
                </a:solidFill>
                <a:latin typeface="Times New Roman" pitchFamily="18" charset="0"/>
                <a:cs typeface="Times New Roman" pitchFamily="18" charset="0"/>
              </a:rPr>
              <a:t> </a:t>
            </a:r>
            <a:r>
              <a:rPr lang="en-US" sz="3200" b="1" dirty="0">
                <a:solidFill>
                  <a:srgbClr val="002060"/>
                </a:solidFill>
                <a:latin typeface="Times New Roman" pitchFamily="18" charset="0"/>
                <a:cs typeface="Times New Roman" pitchFamily="18" charset="0"/>
              </a:rPr>
              <a:t>talk?</a:t>
            </a:r>
            <a:r>
              <a:rPr lang="kk-KZ" sz="3200" b="1" dirty="0">
                <a:solidFill>
                  <a:srgbClr val="002060"/>
                </a:solidFill>
                <a:latin typeface="Times New Roman" pitchFamily="18" charset="0"/>
                <a:cs typeface="Times New Roman" pitchFamily="18" charset="0"/>
              </a:rPr>
              <a:t>”</a:t>
            </a:r>
            <a:endParaRPr kumimoji="0" lang="zh-CN" altLang="en-US" b="0" i="0" u="none" strike="noStrike" kern="0" cap="none" spc="0" normalizeH="0" baseline="0" noProof="0" dirty="0">
              <a:ln>
                <a:noFill/>
              </a:ln>
              <a:solidFill>
                <a:srgbClr val="002060"/>
              </a:solidFill>
              <a:effectLst/>
              <a:uLnTx/>
              <a:uFillTx/>
              <a:latin typeface="+mn-lt"/>
              <a:ea typeface="时尚中黑简体" panose="01010104010101010101" pitchFamily="2" charset="-122"/>
            </a:endParaRPr>
          </a:p>
        </p:txBody>
      </p:sp>
      <p:sp>
        <p:nvSpPr>
          <p:cNvPr id="37" name="文本框 34"/>
          <p:cNvSpPr txBox="1"/>
          <p:nvPr/>
        </p:nvSpPr>
        <p:spPr>
          <a:xfrm>
            <a:off x="3612566" y="1812208"/>
            <a:ext cx="3068853" cy="584775"/>
          </a:xfrm>
          <a:prstGeom prst="rect">
            <a:avLst/>
          </a:prstGeom>
          <a:noFill/>
        </p:spPr>
        <p:txBody>
          <a:bodyPr wrap="non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r>
              <a:rPr lang="kk-KZ" sz="3200" b="1" dirty="0">
                <a:solidFill>
                  <a:srgbClr val="002060"/>
                </a:solidFill>
                <a:latin typeface="Times New Roman" pitchFamily="18" charset="0"/>
                <a:cs typeface="Times New Roman" pitchFamily="18" charset="0"/>
              </a:rPr>
              <a:t>Әңгімелесейік?</a:t>
            </a:r>
          </a:p>
        </p:txBody>
      </p:sp>
      <p:sp>
        <p:nvSpPr>
          <p:cNvPr id="38" name="文本框 35"/>
          <p:cNvSpPr txBox="1"/>
          <p:nvPr/>
        </p:nvSpPr>
        <p:spPr>
          <a:xfrm>
            <a:off x="3745122" y="4463048"/>
            <a:ext cx="2452146" cy="584775"/>
          </a:xfrm>
          <a:prstGeom prst="rect">
            <a:avLst/>
          </a:prstGeom>
          <a:noFill/>
        </p:spPr>
        <p:txBody>
          <a:bodyPr wrap="non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r>
              <a:rPr lang="kk-KZ" sz="3200" b="1" dirty="0">
                <a:solidFill>
                  <a:srgbClr val="002060"/>
                </a:solidFill>
                <a:latin typeface="Times New Roman" pitchFamily="18" charset="0"/>
                <a:cs typeface="Times New Roman" pitchFamily="18" charset="0"/>
              </a:rPr>
              <a:t>Поговорим?</a:t>
            </a:r>
          </a:p>
        </p:txBody>
      </p:sp>
      <p:grpSp>
        <p:nvGrpSpPr>
          <p:cNvPr id="47" name="组合 272"/>
          <p:cNvGrpSpPr>
            <a:grpSpLocks noChangeAspect="1"/>
          </p:cNvGrpSpPr>
          <p:nvPr/>
        </p:nvGrpSpPr>
        <p:grpSpPr>
          <a:xfrm>
            <a:off x="87056" y="1751754"/>
            <a:ext cx="748269" cy="821272"/>
            <a:chOff x="5115661" y="2074341"/>
            <a:chExt cx="234595" cy="257483"/>
          </a:xfrm>
          <a:solidFill>
            <a:srgbClr val="7B25A1"/>
          </a:solidFill>
        </p:grpSpPr>
        <p:sp>
          <p:nvSpPr>
            <p:cNvPr id="48" name="Freeform 5"/>
            <p:cNvSpPr/>
            <p:nvPr/>
          </p:nvSpPr>
          <p:spPr bwMode="auto">
            <a:xfrm>
              <a:off x="5115661" y="2211665"/>
              <a:ext cx="99178" cy="120158"/>
            </a:xfrm>
            <a:custGeom>
              <a:avLst/>
              <a:gdLst>
                <a:gd name="T0" fmla="*/ 1 w 22"/>
                <a:gd name="T1" fmla="*/ 0 h 26"/>
                <a:gd name="T2" fmla="*/ 20 w 22"/>
                <a:gd name="T3" fmla="*/ 0 h 26"/>
                <a:gd name="T4" fmla="*/ 22 w 22"/>
                <a:gd name="T5" fmla="*/ 2 h 26"/>
                <a:gd name="T6" fmla="*/ 20 w 22"/>
                <a:gd name="T7" fmla="*/ 3 h 26"/>
                <a:gd name="T8" fmla="*/ 2 w 22"/>
                <a:gd name="T9" fmla="*/ 3 h 26"/>
                <a:gd name="T10" fmla="*/ 2 w 22"/>
                <a:gd name="T11" fmla="*/ 25 h 26"/>
                <a:gd name="T12" fmla="*/ 1 w 22"/>
                <a:gd name="T13" fmla="*/ 26 h 26"/>
                <a:gd name="T14" fmla="*/ 0 w 22"/>
                <a:gd name="T15" fmla="*/ 25 h 26"/>
                <a:gd name="T16" fmla="*/ 0 w 22"/>
                <a:gd name="T17" fmla="*/ 2 h 26"/>
                <a:gd name="T18" fmla="*/ 1 w 22"/>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6">
                  <a:moveTo>
                    <a:pt x="1" y="0"/>
                  </a:moveTo>
                  <a:cubicBezTo>
                    <a:pt x="20" y="0"/>
                    <a:pt x="20" y="0"/>
                    <a:pt x="20" y="0"/>
                  </a:cubicBezTo>
                  <a:cubicBezTo>
                    <a:pt x="21" y="0"/>
                    <a:pt x="22" y="1"/>
                    <a:pt x="22" y="2"/>
                  </a:cubicBezTo>
                  <a:cubicBezTo>
                    <a:pt x="22" y="2"/>
                    <a:pt x="21" y="3"/>
                    <a:pt x="20" y="3"/>
                  </a:cubicBezTo>
                  <a:cubicBezTo>
                    <a:pt x="2" y="3"/>
                    <a:pt x="2" y="3"/>
                    <a:pt x="2" y="3"/>
                  </a:cubicBezTo>
                  <a:cubicBezTo>
                    <a:pt x="2" y="25"/>
                    <a:pt x="2" y="25"/>
                    <a:pt x="2" y="25"/>
                  </a:cubicBezTo>
                  <a:cubicBezTo>
                    <a:pt x="2" y="25"/>
                    <a:pt x="2" y="26"/>
                    <a:pt x="1" y="26"/>
                  </a:cubicBezTo>
                  <a:cubicBezTo>
                    <a:pt x="1" y="26"/>
                    <a:pt x="0" y="25"/>
                    <a:pt x="0" y="25"/>
                  </a:cubicBezTo>
                  <a:cubicBezTo>
                    <a:pt x="0" y="2"/>
                    <a:pt x="0" y="2"/>
                    <a:pt x="0" y="2"/>
                  </a:cubicBezTo>
                  <a:cubicBezTo>
                    <a:pt x="0" y="1"/>
                    <a:pt x="1" y="0"/>
                    <a:pt x="1" y="0"/>
                  </a:cubicBezTo>
                  <a:close/>
                </a:path>
              </a:pathLst>
            </a:custGeom>
            <a:grp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49" name="Freeform 6"/>
            <p:cNvSpPr/>
            <p:nvPr/>
          </p:nvSpPr>
          <p:spPr bwMode="auto">
            <a:xfrm>
              <a:off x="5123290" y="2080062"/>
              <a:ext cx="36239" cy="127787"/>
            </a:xfrm>
            <a:custGeom>
              <a:avLst/>
              <a:gdLst>
                <a:gd name="T0" fmla="*/ 8 w 8"/>
                <a:gd name="T1" fmla="*/ 24 h 28"/>
                <a:gd name="T2" fmla="*/ 8 w 8"/>
                <a:gd name="T3" fmla="*/ 4 h 28"/>
                <a:gd name="T4" fmla="*/ 4 w 8"/>
                <a:gd name="T5" fmla="*/ 0 h 28"/>
                <a:gd name="T6" fmla="*/ 0 w 8"/>
                <a:gd name="T7" fmla="*/ 4 h 28"/>
                <a:gd name="T8" fmla="*/ 0 w 8"/>
                <a:gd name="T9" fmla="*/ 24 h 28"/>
                <a:gd name="T10" fmla="*/ 4 w 8"/>
                <a:gd name="T11" fmla="*/ 28 h 28"/>
                <a:gd name="T12" fmla="*/ 8 w 8"/>
                <a:gd name="T13" fmla="*/ 24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8" y="24"/>
                  </a:moveTo>
                  <a:cubicBezTo>
                    <a:pt x="8" y="4"/>
                    <a:pt x="8" y="4"/>
                    <a:pt x="8" y="4"/>
                  </a:cubicBezTo>
                  <a:cubicBezTo>
                    <a:pt x="8" y="2"/>
                    <a:pt x="6" y="0"/>
                    <a:pt x="4" y="0"/>
                  </a:cubicBezTo>
                  <a:cubicBezTo>
                    <a:pt x="2" y="0"/>
                    <a:pt x="0" y="2"/>
                    <a:pt x="0" y="4"/>
                  </a:cubicBezTo>
                  <a:cubicBezTo>
                    <a:pt x="0" y="24"/>
                    <a:pt x="0" y="24"/>
                    <a:pt x="0" y="24"/>
                  </a:cubicBezTo>
                  <a:cubicBezTo>
                    <a:pt x="0" y="26"/>
                    <a:pt x="2" y="28"/>
                    <a:pt x="4" y="28"/>
                  </a:cubicBezTo>
                  <a:cubicBezTo>
                    <a:pt x="6" y="28"/>
                    <a:pt x="8" y="26"/>
                    <a:pt x="8" y="24"/>
                  </a:cubicBezTo>
                  <a:close/>
                </a:path>
              </a:pathLst>
            </a:custGeom>
            <a:grp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0" name="Freeform 7"/>
            <p:cNvSpPr/>
            <p:nvPr/>
          </p:nvSpPr>
          <p:spPr bwMode="auto">
            <a:xfrm>
              <a:off x="5174787" y="2074341"/>
              <a:ext cx="154490" cy="257483"/>
            </a:xfrm>
            <a:custGeom>
              <a:avLst/>
              <a:gdLst>
                <a:gd name="T0" fmla="*/ 3 w 34"/>
                <a:gd name="T1" fmla="*/ 50 h 56"/>
                <a:gd name="T2" fmla="*/ 4 w 34"/>
                <a:gd name="T3" fmla="*/ 55 h 56"/>
                <a:gd name="T4" fmla="*/ 7 w 34"/>
                <a:gd name="T5" fmla="*/ 56 h 56"/>
                <a:gd name="T6" fmla="*/ 10 w 34"/>
                <a:gd name="T7" fmla="*/ 54 h 56"/>
                <a:gd name="T8" fmla="*/ 18 w 34"/>
                <a:gd name="T9" fmla="*/ 41 h 56"/>
                <a:gd name="T10" fmla="*/ 33 w 34"/>
                <a:gd name="T11" fmla="*/ 41 h 56"/>
                <a:gd name="T12" fmla="*/ 34 w 34"/>
                <a:gd name="T13" fmla="*/ 40 h 56"/>
                <a:gd name="T14" fmla="*/ 34 w 34"/>
                <a:gd name="T15" fmla="*/ 30 h 56"/>
                <a:gd name="T16" fmla="*/ 23 w 34"/>
                <a:gd name="T17" fmla="*/ 13 h 56"/>
                <a:gd name="T18" fmla="*/ 21 w 34"/>
                <a:gd name="T19" fmla="*/ 14 h 56"/>
                <a:gd name="T20" fmla="*/ 25 w 34"/>
                <a:gd name="T21" fmla="*/ 7 h 56"/>
                <a:gd name="T22" fmla="*/ 18 w 34"/>
                <a:gd name="T23" fmla="*/ 0 h 56"/>
                <a:gd name="T24" fmla="*/ 10 w 34"/>
                <a:gd name="T25" fmla="*/ 7 h 56"/>
                <a:gd name="T26" fmla="*/ 18 w 34"/>
                <a:gd name="T27" fmla="*/ 15 h 56"/>
                <a:gd name="T28" fmla="*/ 20 w 34"/>
                <a:gd name="T29" fmla="*/ 14 h 56"/>
                <a:gd name="T30" fmla="*/ 15 w 34"/>
                <a:gd name="T31" fmla="*/ 19 h 56"/>
                <a:gd name="T32" fmla="*/ 4 w 34"/>
                <a:gd name="T33" fmla="*/ 22 h 56"/>
                <a:gd name="T34" fmla="*/ 1 w 34"/>
                <a:gd name="T35" fmla="*/ 24 h 56"/>
                <a:gd name="T36" fmla="*/ 1 w 34"/>
                <a:gd name="T37" fmla="*/ 27 h 56"/>
                <a:gd name="T38" fmla="*/ 5 w 34"/>
                <a:gd name="T39" fmla="*/ 30 h 56"/>
                <a:gd name="T40" fmla="*/ 5 w 34"/>
                <a:gd name="T41" fmla="*/ 30 h 56"/>
                <a:gd name="T42" fmla="*/ 13 w 34"/>
                <a:gd name="T43" fmla="*/ 28 h 56"/>
                <a:gd name="T44" fmla="*/ 13 w 34"/>
                <a:gd name="T45" fmla="*/ 30 h 56"/>
                <a:gd name="T46" fmla="*/ 13 w 34"/>
                <a:gd name="T47" fmla="*/ 33 h 56"/>
                <a:gd name="T48" fmla="*/ 3 w 34"/>
                <a:gd name="T49"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56">
                  <a:moveTo>
                    <a:pt x="3" y="50"/>
                  </a:moveTo>
                  <a:cubicBezTo>
                    <a:pt x="2" y="51"/>
                    <a:pt x="3" y="54"/>
                    <a:pt x="4" y="55"/>
                  </a:cubicBezTo>
                  <a:cubicBezTo>
                    <a:pt x="5" y="56"/>
                    <a:pt x="6" y="56"/>
                    <a:pt x="7" y="56"/>
                  </a:cubicBezTo>
                  <a:cubicBezTo>
                    <a:pt x="8" y="56"/>
                    <a:pt x="9" y="55"/>
                    <a:pt x="10" y="54"/>
                  </a:cubicBezTo>
                  <a:cubicBezTo>
                    <a:pt x="18" y="41"/>
                    <a:pt x="18" y="41"/>
                    <a:pt x="18" y="41"/>
                  </a:cubicBezTo>
                  <a:cubicBezTo>
                    <a:pt x="33" y="41"/>
                    <a:pt x="33" y="41"/>
                    <a:pt x="33" y="41"/>
                  </a:cubicBezTo>
                  <a:cubicBezTo>
                    <a:pt x="34" y="41"/>
                    <a:pt x="34" y="40"/>
                    <a:pt x="34" y="40"/>
                  </a:cubicBezTo>
                  <a:cubicBezTo>
                    <a:pt x="34" y="30"/>
                    <a:pt x="34" y="30"/>
                    <a:pt x="34" y="30"/>
                  </a:cubicBezTo>
                  <a:cubicBezTo>
                    <a:pt x="34" y="20"/>
                    <a:pt x="29" y="13"/>
                    <a:pt x="23" y="13"/>
                  </a:cubicBezTo>
                  <a:cubicBezTo>
                    <a:pt x="23" y="13"/>
                    <a:pt x="22" y="13"/>
                    <a:pt x="21" y="14"/>
                  </a:cubicBezTo>
                  <a:cubicBezTo>
                    <a:pt x="24" y="12"/>
                    <a:pt x="25" y="10"/>
                    <a:pt x="25" y="7"/>
                  </a:cubicBezTo>
                  <a:cubicBezTo>
                    <a:pt x="25" y="3"/>
                    <a:pt x="22" y="0"/>
                    <a:pt x="18" y="0"/>
                  </a:cubicBezTo>
                  <a:cubicBezTo>
                    <a:pt x="14" y="0"/>
                    <a:pt x="10" y="3"/>
                    <a:pt x="10" y="7"/>
                  </a:cubicBezTo>
                  <a:cubicBezTo>
                    <a:pt x="10" y="11"/>
                    <a:pt x="14" y="15"/>
                    <a:pt x="18" y="15"/>
                  </a:cubicBezTo>
                  <a:cubicBezTo>
                    <a:pt x="18" y="15"/>
                    <a:pt x="19" y="15"/>
                    <a:pt x="20" y="14"/>
                  </a:cubicBezTo>
                  <a:cubicBezTo>
                    <a:pt x="18" y="15"/>
                    <a:pt x="16" y="17"/>
                    <a:pt x="15" y="19"/>
                  </a:cubicBezTo>
                  <a:cubicBezTo>
                    <a:pt x="4" y="22"/>
                    <a:pt x="4" y="22"/>
                    <a:pt x="4" y="22"/>
                  </a:cubicBezTo>
                  <a:cubicBezTo>
                    <a:pt x="3" y="22"/>
                    <a:pt x="2" y="23"/>
                    <a:pt x="1" y="24"/>
                  </a:cubicBezTo>
                  <a:cubicBezTo>
                    <a:pt x="0" y="25"/>
                    <a:pt x="0" y="26"/>
                    <a:pt x="1" y="27"/>
                  </a:cubicBezTo>
                  <a:cubicBezTo>
                    <a:pt x="1" y="29"/>
                    <a:pt x="3" y="30"/>
                    <a:pt x="5" y="30"/>
                  </a:cubicBezTo>
                  <a:cubicBezTo>
                    <a:pt x="5" y="30"/>
                    <a:pt x="5" y="30"/>
                    <a:pt x="5" y="30"/>
                  </a:cubicBezTo>
                  <a:cubicBezTo>
                    <a:pt x="13" y="28"/>
                    <a:pt x="13" y="28"/>
                    <a:pt x="13" y="28"/>
                  </a:cubicBezTo>
                  <a:cubicBezTo>
                    <a:pt x="13" y="29"/>
                    <a:pt x="13" y="30"/>
                    <a:pt x="13" y="30"/>
                  </a:cubicBezTo>
                  <a:cubicBezTo>
                    <a:pt x="13" y="33"/>
                    <a:pt x="13" y="33"/>
                    <a:pt x="13" y="33"/>
                  </a:cubicBezTo>
                  <a:lnTo>
                    <a:pt x="3" y="50"/>
                  </a:lnTo>
                  <a:close/>
                </a:path>
              </a:pathLst>
            </a:custGeom>
            <a:grp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1" name="Freeform 8"/>
            <p:cNvSpPr/>
            <p:nvPr/>
          </p:nvSpPr>
          <p:spPr bwMode="auto">
            <a:xfrm>
              <a:off x="5264428" y="2184963"/>
              <a:ext cx="85828" cy="101085"/>
            </a:xfrm>
            <a:custGeom>
              <a:avLst/>
              <a:gdLst>
                <a:gd name="T0" fmla="*/ 1 w 19"/>
                <a:gd name="T1" fmla="*/ 19 h 22"/>
                <a:gd name="T2" fmla="*/ 17 w 19"/>
                <a:gd name="T3" fmla="*/ 19 h 22"/>
                <a:gd name="T4" fmla="*/ 17 w 19"/>
                <a:gd name="T5" fmla="*/ 1 h 22"/>
                <a:gd name="T6" fmla="*/ 18 w 19"/>
                <a:gd name="T7" fmla="*/ 0 h 22"/>
                <a:gd name="T8" fmla="*/ 19 w 19"/>
                <a:gd name="T9" fmla="*/ 1 h 22"/>
                <a:gd name="T10" fmla="*/ 19 w 19"/>
                <a:gd name="T11" fmla="*/ 20 h 22"/>
                <a:gd name="T12" fmla="*/ 18 w 19"/>
                <a:gd name="T13" fmla="*/ 22 h 22"/>
                <a:gd name="T14" fmla="*/ 1 w 19"/>
                <a:gd name="T15" fmla="*/ 22 h 22"/>
                <a:gd name="T16" fmla="*/ 0 w 19"/>
                <a:gd name="T17" fmla="*/ 20 h 22"/>
                <a:gd name="T18" fmla="*/ 1 w 19"/>
                <a:gd name="T19"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2">
                  <a:moveTo>
                    <a:pt x="1" y="19"/>
                  </a:moveTo>
                  <a:cubicBezTo>
                    <a:pt x="17" y="19"/>
                    <a:pt x="17" y="19"/>
                    <a:pt x="17" y="19"/>
                  </a:cubicBezTo>
                  <a:cubicBezTo>
                    <a:pt x="17" y="1"/>
                    <a:pt x="17" y="1"/>
                    <a:pt x="17" y="1"/>
                  </a:cubicBezTo>
                  <a:cubicBezTo>
                    <a:pt x="17" y="1"/>
                    <a:pt x="17" y="0"/>
                    <a:pt x="18" y="0"/>
                  </a:cubicBezTo>
                  <a:cubicBezTo>
                    <a:pt x="19" y="0"/>
                    <a:pt x="19" y="1"/>
                    <a:pt x="19" y="1"/>
                  </a:cubicBezTo>
                  <a:cubicBezTo>
                    <a:pt x="19" y="20"/>
                    <a:pt x="19" y="20"/>
                    <a:pt x="19" y="20"/>
                  </a:cubicBezTo>
                  <a:cubicBezTo>
                    <a:pt x="19" y="21"/>
                    <a:pt x="19" y="22"/>
                    <a:pt x="18" y="22"/>
                  </a:cubicBezTo>
                  <a:cubicBezTo>
                    <a:pt x="1" y="22"/>
                    <a:pt x="1" y="22"/>
                    <a:pt x="1" y="22"/>
                  </a:cubicBezTo>
                  <a:cubicBezTo>
                    <a:pt x="1" y="22"/>
                    <a:pt x="0" y="21"/>
                    <a:pt x="0" y="20"/>
                  </a:cubicBezTo>
                  <a:cubicBezTo>
                    <a:pt x="0" y="20"/>
                    <a:pt x="1" y="19"/>
                    <a:pt x="1" y="19"/>
                  </a:cubicBezTo>
                  <a:close/>
                </a:path>
              </a:pathLst>
            </a:custGeom>
            <a:grp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grpSp>
      <p:sp>
        <p:nvSpPr>
          <p:cNvPr id="52" name="Rectangle 9"/>
          <p:cNvSpPr>
            <a:spLocks noChangeArrowheads="1"/>
          </p:cNvSpPr>
          <p:nvPr/>
        </p:nvSpPr>
        <p:spPr bwMode="auto">
          <a:xfrm>
            <a:off x="1139511" y="1326346"/>
            <a:ext cx="374262" cy="68060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3" name="Rectangle 10"/>
          <p:cNvSpPr>
            <a:spLocks noChangeArrowheads="1"/>
          </p:cNvSpPr>
          <p:nvPr/>
        </p:nvSpPr>
        <p:spPr bwMode="auto">
          <a:xfrm>
            <a:off x="1139511" y="1326346"/>
            <a:ext cx="374262" cy="680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4" name="Freeform 11"/>
          <p:cNvSpPr/>
          <p:nvPr/>
        </p:nvSpPr>
        <p:spPr bwMode="auto">
          <a:xfrm>
            <a:off x="917622" y="1326346"/>
            <a:ext cx="374262" cy="680605"/>
          </a:xfrm>
          <a:custGeom>
            <a:avLst/>
            <a:gdLst>
              <a:gd name="T0" fmla="*/ 67 w 131"/>
              <a:gd name="T1" fmla="*/ 0 h 228"/>
              <a:gd name="T2" fmla="*/ 0 w 131"/>
              <a:gd name="T3" fmla="*/ 68 h 228"/>
              <a:gd name="T4" fmla="*/ 0 w 131"/>
              <a:gd name="T5" fmla="*/ 228 h 228"/>
              <a:gd name="T6" fmla="*/ 67 w 131"/>
              <a:gd name="T7" fmla="*/ 228 h 228"/>
              <a:gd name="T8" fmla="*/ 131 w 131"/>
              <a:gd name="T9" fmla="*/ 228 h 228"/>
              <a:gd name="T10" fmla="*/ 131 w 131"/>
              <a:gd name="T11" fmla="*/ 68 h 228"/>
              <a:gd name="T12" fmla="*/ 131 w 131"/>
              <a:gd name="T13" fmla="*/ 0 h 228"/>
              <a:gd name="T14" fmla="*/ 67 w 131"/>
              <a:gd name="T15" fmla="*/ 0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228">
                <a:moveTo>
                  <a:pt x="67" y="0"/>
                </a:moveTo>
                <a:lnTo>
                  <a:pt x="0" y="68"/>
                </a:lnTo>
                <a:lnTo>
                  <a:pt x="0" y="228"/>
                </a:lnTo>
                <a:lnTo>
                  <a:pt x="67" y="228"/>
                </a:lnTo>
                <a:lnTo>
                  <a:pt x="131" y="228"/>
                </a:lnTo>
                <a:lnTo>
                  <a:pt x="131" y="68"/>
                </a:lnTo>
                <a:lnTo>
                  <a:pt x="131" y="0"/>
                </a:lnTo>
                <a:lnTo>
                  <a:pt x="67"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5" name="Freeform 12"/>
          <p:cNvSpPr/>
          <p:nvPr/>
        </p:nvSpPr>
        <p:spPr bwMode="auto">
          <a:xfrm>
            <a:off x="917622" y="1326346"/>
            <a:ext cx="374262" cy="680605"/>
          </a:xfrm>
          <a:custGeom>
            <a:avLst/>
            <a:gdLst>
              <a:gd name="T0" fmla="*/ 67 w 131"/>
              <a:gd name="T1" fmla="*/ 0 h 228"/>
              <a:gd name="T2" fmla="*/ 0 w 131"/>
              <a:gd name="T3" fmla="*/ 68 h 228"/>
              <a:gd name="T4" fmla="*/ 0 w 131"/>
              <a:gd name="T5" fmla="*/ 228 h 228"/>
              <a:gd name="T6" fmla="*/ 67 w 131"/>
              <a:gd name="T7" fmla="*/ 228 h 228"/>
              <a:gd name="T8" fmla="*/ 131 w 131"/>
              <a:gd name="T9" fmla="*/ 228 h 228"/>
              <a:gd name="T10" fmla="*/ 131 w 131"/>
              <a:gd name="T11" fmla="*/ 68 h 228"/>
              <a:gd name="T12" fmla="*/ 131 w 131"/>
              <a:gd name="T13" fmla="*/ 0 h 228"/>
              <a:gd name="T14" fmla="*/ 67 w 131"/>
              <a:gd name="T15" fmla="*/ 0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228">
                <a:moveTo>
                  <a:pt x="67" y="0"/>
                </a:moveTo>
                <a:lnTo>
                  <a:pt x="0" y="68"/>
                </a:lnTo>
                <a:lnTo>
                  <a:pt x="0" y="228"/>
                </a:lnTo>
                <a:lnTo>
                  <a:pt x="67" y="228"/>
                </a:lnTo>
                <a:lnTo>
                  <a:pt x="131" y="228"/>
                </a:lnTo>
                <a:lnTo>
                  <a:pt x="131" y="68"/>
                </a:lnTo>
                <a:lnTo>
                  <a:pt x="131" y="0"/>
                </a:lnTo>
                <a:lnTo>
                  <a:pt x="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6" name="Freeform 13"/>
          <p:cNvSpPr/>
          <p:nvPr/>
        </p:nvSpPr>
        <p:spPr bwMode="auto">
          <a:xfrm>
            <a:off x="1361398" y="1326346"/>
            <a:ext cx="368547" cy="680605"/>
          </a:xfrm>
          <a:custGeom>
            <a:avLst/>
            <a:gdLst>
              <a:gd name="T0" fmla="*/ 64 w 129"/>
              <a:gd name="T1" fmla="*/ 0 h 228"/>
              <a:gd name="T2" fmla="*/ 0 w 129"/>
              <a:gd name="T3" fmla="*/ 0 h 228"/>
              <a:gd name="T4" fmla="*/ 0 w 129"/>
              <a:gd name="T5" fmla="*/ 68 h 228"/>
              <a:gd name="T6" fmla="*/ 0 w 129"/>
              <a:gd name="T7" fmla="*/ 228 h 228"/>
              <a:gd name="T8" fmla="*/ 64 w 129"/>
              <a:gd name="T9" fmla="*/ 228 h 228"/>
              <a:gd name="T10" fmla="*/ 129 w 129"/>
              <a:gd name="T11" fmla="*/ 228 h 228"/>
              <a:gd name="T12" fmla="*/ 129 w 129"/>
              <a:gd name="T13" fmla="*/ 68 h 228"/>
              <a:gd name="T14" fmla="*/ 64 w 129"/>
              <a:gd name="T15" fmla="*/ 0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228">
                <a:moveTo>
                  <a:pt x="64" y="0"/>
                </a:moveTo>
                <a:lnTo>
                  <a:pt x="0" y="0"/>
                </a:lnTo>
                <a:lnTo>
                  <a:pt x="0" y="68"/>
                </a:lnTo>
                <a:lnTo>
                  <a:pt x="0" y="228"/>
                </a:lnTo>
                <a:lnTo>
                  <a:pt x="64" y="228"/>
                </a:lnTo>
                <a:lnTo>
                  <a:pt x="129" y="228"/>
                </a:lnTo>
                <a:lnTo>
                  <a:pt x="129" y="68"/>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7" name="Freeform 14"/>
          <p:cNvSpPr/>
          <p:nvPr/>
        </p:nvSpPr>
        <p:spPr bwMode="auto">
          <a:xfrm>
            <a:off x="1361398" y="1326346"/>
            <a:ext cx="368547" cy="680605"/>
          </a:xfrm>
          <a:custGeom>
            <a:avLst/>
            <a:gdLst>
              <a:gd name="T0" fmla="*/ 64 w 129"/>
              <a:gd name="T1" fmla="*/ 0 h 228"/>
              <a:gd name="T2" fmla="*/ 0 w 129"/>
              <a:gd name="T3" fmla="*/ 0 h 228"/>
              <a:gd name="T4" fmla="*/ 0 w 129"/>
              <a:gd name="T5" fmla="*/ 68 h 228"/>
              <a:gd name="T6" fmla="*/ 0 w 129"/>
              <a:gd name="T7" fmla="*/ 228 h 228"/>
              <a:gd name="T8" fmla="*/ 64 w 129"/>
              <a:gd name="T9" fmla="*/ 228 h 228"/>
              <a:gd name="T10" fmla="*/ 129 w 129"/>
              <a:gd name="T11" fmla="*/ 228 h 228"/>
              <a:gd name="T12" fmla="*/ 129 w 129"/>
              <a:gd name="T13" fmla="*/ 68 h 228"/>
              <a:gd name="T14" fmla="*/ 64 w 129"/>
              <a:gd name="T15" fmla="*/ 0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228">
                <a:moveTo>
                  <a:pt x="64" y="0"/>
                </a:moveTo>
                <a:lnTo>
                  <a:pt x="0" y="0"/>
                </a:lnTo>
                <a:lnTo>
                  <a:pt x="0" y="68"/>
                </a:lnTo>
                <a:lnTo>
                  <a:pt x="0" y="228"/>
                </a:lnTo>
                <a:lnTo>
                  <a:pt x="64" y="228"/>
                </a:lnTo>
                <a:lnTo>
                  <a:pt x="129" y="228"/>
                </a:lnTo>
                <a:lnTo>
                  <a:pt x="129" y="68"/>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8" name="Rectangle 15"/>
          <p:cNvSpPr>
            <a:spLocks noChangeArrowheads="1"/>
          </p:cNvSpPr>
          <p:nvPr/>
        </p:nvSpPr>
        <p:spPr bwMode="auto">
          <a:xfrm>
            <a:off x="917622" y="1833917"/>
            <a:ext cx="374262" cy="400005"/>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9" name="Rectangle 16"/>
          <p:cNvSpPr>
            <a:spLocks noChangeArrowheads="1"/>
          </p:cNvSpPr>
          <p:nvPr/>
        </p:nvSpPr>
        <p:spPr bwMode="auto">
          <a:xfrm>
            <a:off x="917622" y="1833917"/>
            <a:ext cx="374262"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0" name="Rectangle 17"/>
          <p:cNvSpPr>
            <a:spLocks noChangeArrowheads="1"/>
          </p:cNvSpPr>
          <p:nvPr/>
        </p:nvSpPr>
        <p:spPr bwMode="auto">
          <a:xfrm>
            <a:off x="1139511" y="1833917"/>
            <a:ext cx="374262" cy="40000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1" name="Rectangle 18"/>
          <p:cNvSpPr>
            <a:spLocks noChangeArrowheads="1"/>
          </p:cNvSpPr>
          <p:nvPr/>
        </p:nvSpPr>
        <p:spPr bwMode="auto">
          <a:xfrm>
            <a:off x="1139511" y="1833917"/>
            <a:ext cx="374262"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2" name="Rectangle 19"/>
          <p:cNvSpPr>
            <a:spLocks noChangeArrowheads="1"/>
          </p:cNvSpPr>
          <p:nvPr/>
        </p:nvSpPr>
        <p:spPr bwMode="auto">
          <a:xfrm>
            <a:off x="1361398" y="1833917"/>
            <a:ext cx="368547" cy="40000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3" name="Rectangle 20"/>
          <p:cNvSpPr>
            <a:spLocks noChangeArrowheads="1"/>
          </p:cNvSpPr>
          <p:nvPr/>
        </p:nvSpPr>
        <p:spPr bwMode="auto">
          <a:xfrm>
            <a:off x="1361398" y="1833917"/>
            <a:ext cx="368547"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6" name="Freeform 23"/>
          <p:cNvSpPr/>
          <p:nvPr/>
        </p:nvSpPr>
        <p:spPr bwMode="auto">
          <a:xfrm>
            <a:off x="1139511" y="1529332"/>
            <a:ext cx="374262" cy="477617"/>
          </a:xfrm>
          <a:custGeom>
            <a:avLst/>
            <a:gdLst>
              <a:gd name="T0" fmla="*/ 131 w 131"/>
              <a:gd name="T1" fmla="*/ 0 h 160"/>
              <a:gd name="T2" fmla="*/ 0 w 131"/>
              <a:gd name="T3" fmla="*/ 0 h 160"/>
              <a:gd name="T4" fmla="*/ 0 w 131"/>
              <a:gd name="T5" fmla="*/ 0 h 160"/>
              <a:gd name="T6" fmla="*/ 0 w 131"/>
              <a:gd name="T7" fmla="*/ 160 h 160"/>
              <a:gd name="T8" fmla="*/ 131 w 131"/>
              <a:gd name="T9" fmla="*/ 160 h 160"/>
              <a:gd name="T10" fmla="*/ 131 w 131"/>
              <a:gd name="T11" fmla="*/ 0 h 160"/>
            </a:gdLst>
            <a:ahLst/>
            <a:cxnLst>
              <a:cxn ang="0">
                <a:pos x="T0" y="T1"/>
              </a:cxn>
              <a:cxn ang="0">
                <a:pos x="T2" y="T3"/>
              </a:cxn>
              <a:cxn ang="0">
                <a:pos x="T4" y="T5"/>
              </a:cxn>
              <a:cxn ang="0">
                <a:pos x="T6" y="T7"/>
              </a:cxn>
              <a:cxn ang="0">
                <a:pos x="T8" y="T9"/>
              </a:cxn>
              <a:cxn ang="0">
                <a:pos x="T10" y="T11"/>
              </a:cxn>
            </a:cxnLst>
            <a:rect l="0" t="0" r="r" b="b"/>
            <a:pathLst>
              <a:path w="131" h="160">
                <a:moveTo>
                  <a:pt x="131" y="0"/>
                </a:moveTo>
                <a:lnTo>
                  <a:pt x="0" y="0"/>
                </a:lnTo>
                <a:lnTo>
                  <a:pt x="0" y="0"/>
                </a:lnTo>
                <a:lnTo>
                  <a:pt x="0" y="160"/>
                </a:lnTo>
                <a:lnTo>
                  <a:pt x="131" y="160"/>
                </a:lnTo>
                <a:lnTo>
                  <a:pt x="131"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7" name="Freeform 24"/>
          <p:cNvSpPr/>
          <p:nvPr/>
        </p:nvSpPr>
        <p:spPr bwMode="auto">
          <a:xfrm>
            <a:off x="1139511" y="1529332"/>
            <a:ext cx="374262" cy="477617"/>
          </a:xfrm>
          <a:custGeom>
            <a:avLst/>
            <a:gdLst>
              <a:gd name="T0" fmla="*/ 131 w 131"/>
              <a:gd name="T1" fmla="*/ 0 h 160"/>
              <a:gd name="T2" fmla="*/ 0 w 131"/>
              <a:gd name="T3" fmla="*/ 0 h 160"/>
              <a:gd name="T4" fmla="*/ 0 w 131"/>
              <a:gd name="T5" fmla="*/ 0 h 160"/>
              <a:gd name="T6" fmla="*/ 0 w 131"/>
              <a:gd name="T7" fmla="*/ 160 h 160"/>
              <a:gd name="T8" fmla="*/ 131 w 131"/>
              <a:gd name="T9" fmla="*/ 160 h 160"/>
              <a:gd name="T10" fmla="*/ 131 w 131"/>
              <a:gd name="T11" fmla="*/ 0 h 160"/>
            </a:gdLst>
            <a:ahLst/>
            <a:cxnLst>
              <a:cxn ang="0">
                <a:pos x="T0" y="T1"/>
              </a:cxn>
              <a:cxn ang="0">
                <a:pos x="T2" y="T3"/>
              </a:cxn>
              <a:cxn ang="0">
                <a:pos x="T4" y="T5"/>
              </a:cxn>
              <a:cxn ang="0">
                <a:pos x="T6" y="T7"/>
              </a:cxn>
              <a:cxn ang="0">
                <a:pos x="T8" y="T9"/>
              </a:cxn>
              <a:cxn ang="0">
                <a:pos x="T10" y="T11"/>
              </a:cxn>
            </a:cxnLst>
            <a:rect l="0" t="0" r="r" b="b"/>
            <a:pathLst>
              <a:path w="131" h="160">
                <a:moveTo>
                  <a:pt x="131" y="0"/>
                </a:moveTo>
                <a:lnTo>
                  <a:pt x="0" y="0"/>
                </a:lnTo>
                <a:lnTo>
                  <a:pt x="0" y="0"/>
                </a:lnTo>
                <a:lnTo>
                  <a:pt x="0" y="160"/>
                </a:lnTo>
                <a:lnTo>
                  <a:pt x="131" y="160"/>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8" name="Freeform 25"/>
          <p:cNvSpPr/>
          <p:nvPr/>
        </p:nvSpPr>
        <p:spPr bwMode="auto">
          <a:xfrm flipV="1">
            <a:off x="917621" y="1735937"/>
            <a:ext cx="45719" cy="45719"/>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9" name="Freeform 26"/>
          <p:cNvSpPr/>
          <p:nvPr/>
        </p:nvSpPr>
        <p:spPr bwMode="auto">
          <a:xfrm flipV="1">
            <a:off x="917621" y="1735937"/>
            <a:ext cx="45719" cy="45719"/>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70" name="Freeform 27"/>
          <p:cNvSpPr/>
          <p:nvPr/>
        </p:nvSpPr>
        <p:spPr bwMode="auto">
          <a:xfrm>
            <a:off x="917622" y="1529332"/>
            <a:ext cx="374262" cy="477617"/>
          </a:xfrm>
          <a:custGeom>
            <a:avLst/>
            <a:gdLst>
              <a:gd name="T0" fmla="*/ 131 w 131"/>
              <a:gd name="T1" fmla="*/ 0 h 160"/>
              <a:gd name="T2" fmla="*/ 2 w 131"/>
              <a:gd name="T3" fmla="*/ 0 h 160"/>
              <a:gd name="T4" fmla="*/ 0 w 131"/>
              <a:gd name="T5" fmla="*/ 0 h 160"/>
              <a:gd name="T6" fmla="*/ 0 w 131"/>
              <a:gd name="T7" fmla="*/ 160 h 160"/>
              <a:gd name="T8" fmla="*/ 67 w 131"/>
              <a:gd name="T9" fmla="*/ 160 h 160"/>
              <a:gd name="T10" fmla="*/ 131 w 131"/>
              <a:gd name="T11" fmla="*/ 160 h 160"/>
              <a:gd name="T12" fmla="*/ 131 w 131"/>
              <a:gd name="T13" fmla="*/ 0 h 160"/>
              <a:gd name="T14" fmla="*/ 131 w 131"/>
              <a:gd name="T15" fmla="*/ 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60">
                <a:moveTo>
                  <a:pt x="131" y="0"/>
                </a:moveTo>
                <a:lnTo>
                  <a:pt x="2" y="0"/>
                </a:lnTo>
                <a:lnTo>
                  <a:pt x="0" y="0"/>
                </a:lnTo>
                <a:lnTo>
                  <a:pt x="0" y="160"/>
                </a:lnTo>
                <a:lnTo>
                  <a:pt x="67" y="160"/>
                </a:lnTo>
                <a:lnTo>
                  <a:pt x="131" y="160"/>
                </a:lnTo>
                <a:lnTo>
                  <a:pt x="131" y="0"/>
                </a:lnTo>
                <a:lnTo>
                  <a:pt x="131" y="0"/>
                </a:lnTo>
                <a:close/>
              </a:path>
            </a:pathLst>
          </a:custGeom>
          <a:solidFill>
            <a:srgbClr val="A3A3A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71" name="Freeform 28"/>
          <p:cNvSpPr/>
          <p:nvPr/>
        </p:nvSpPr>
        <p:spPr bwMode="auto">
          <a:xfrm>
            <a:off x="917622" y="1529332"/>
            <a:ext cx="374262" cy="477617"/>
          </a:xfrm>
          <a:custGeom>
            <a:avLst/>
            <a:gdLst>
              <a:gd name="T0" fmla="*/ 131 w 131"/>
              <a:gd name="T1" fmla="*/ 0 h 160"/>
              <a:gd name="T2" fmla="*/ 2 w 131"/>
              <a:gd name="T3" fmla="*/ 0 h 160"/>
              <a:gd name="T4" fmla="*/ 0 w 131"/>
              <a:gd name="T5" fmla="*/ 0 h 160"/>
              <a:gd name="T6" fmla="*/ 0 w 131"/>
              <a:gd name="T7" fmla="*/ 160 h 160"/>
              <a:gd name="T8" fmla="*/ 67 w 131"/>
              <a:gd name="T9" fmla="*/ 160 h 160"/>
              <a:gd name="T10" fmla="*/ 131 w 131"/>
              <a:gd name="T11" fmla="*/ 160 h 160"/>
              <a:gd name="T12" fmla="*/ 131 w 131"/>
              <a:gd name="T13" fmla="*/ 0 h 160"/>
              <a:gd name="T14" fmla="*/ 131 w 131"/>
              <a:gd name="T15" fmla="*/ 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60">
                <a:moveTo>
                  <a:pt x="131" y="0"/>
                </a:moveTo>
                <a:lnTo>
                  <a:pt x="2" y="0"/>
                </a:lnTo>
                <a:lnTo>
                  <a:pt x="0" y="0"/>
                </a:lnTo>
                <a:lnTo>
                  <a:pt x="0" y="160"/>
                </a:lnTo>
                <a:lnTo>
                  <a:pt x="67" y="160"/>
                </a:lnTo>
                <a:lnTo>
                  <a:pt x="131" y="160"/>
                </a:lnTo>
                <a:lnTo>
                  <a:pt x="131" y="0"/>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72" name="Freeform 29"/>
          <p:cNvSpPr/>
          <p:nvPr/>
        </p:nvSpPr>
        <p:spPr bwMode="auto">
          <a:xfrm>
            <a:off x="1361398" y="1529332"/>
            <a:ext cx="368547" cy="477617"/>
          </a:xfrm>
          <a:custGeom>
            <a:avLst/>
            <a:gdLst>
              <a:gd name="T0" fmla="*/ 129 w 129"/>
              <a:gd name="T1" fmla="*/ 0 h 160"/>
              <a:gd name="T2" fmla="*/ 0 w 129"/>
              <a:gd name="T3" fmla="*/ 0 h 160"/>
              <a:gd name="T4" fmla="*/ 0 w 129"/>
              <a:gd name="T5" fmla="*/ 0 h 160"/>
              <a:gd name="T6" fmla="*/ 0 w 129"/>
              <a:gd name="T7" fmla="*/ 160 h 160"/>
              <a:gd name="T8" fmla="*/ 64 w 129"/>
              <a:gd name="T9" fmla="*/ 160 h 160"/>
              <a:gd name="T10" fmla="*/ 129 w 129"/>
              <a:gd name="T11" fmla="*/ 160 h 160"/>
              <a:gd name="T12" fmla="*/ 129 w 129"/>
              <a:gd name="T13" fmla="*/ 0 h 160"/>
              <a:gd name="T14" fmla="*/ 129 w 129"/>
              <a:gd name="T15" fmla="*/ 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60">
                <a:moveTo>
                  <a:pt x="129" y="0"/>
                </a:moveTo>
                <a:lnTo>
                  <a:pt x="0" y="0"/>
                </a:lnTo>
                <a:lnTo>
                  <a:pt x="0" y="0"/>
                </a:lnTo>
                <a:lnTo>
                  <a:pt x="0" y="160"/>
                </a:lnTo>
                <a:lnTo>
                  <a:pt x="64" y="160"/>
                </a:lnTo>
                <a:lnTo>
                  <a:pt x="129" y="160"/>
                </a:lnTo>
                <a:lnTo>
                  <a:pt x="129" y="0"/>
                </a:lnTo>
                <a:lnTo>
                  <a:pt x="12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73" name="Freeform 30"/>
          <p:cNvSpPr/>
          <p:nvPr/>
        </p:nvSpPr>
        <p:spPr bwMode="auto">
          <a:xfrm>
            <a:off x="1285201" y="1529332"/>
            <a:ext cx="368547" cy="477617"/>
          </a:xfrm>
          <a:custGeom>
            <a:avLst/>
            <a:gdLst>
              <a:gd name="T0" fmla="*/ 129 w 129"/>
              <a:gd name="T1" fmla="*/ 0 h 160"/>
              <a:gd name="T2" fmla="*/ 0 w 129"/>
              <a:gd name="T3" fmla="*/ 0 h 160"/>
              <a:gd name="T4" fmla="*/ 0 w 129"/>
              <a:gd name="T5" fmla="*/ 0 h 160"/>
              <a:gd name="T6" fmla="*/ 0 w 129"/>
              <a:gd name="T7" fmla="*/ 160 h 160"/>
              <a:gd name="T8" fmla="*/ 64 w 129"/>
              <a:gd name="T9" fmla="*/ 160 h 160"/>
              <a:gd name="T10" fmla="*/ 129 w 129"/>
              <a:gd name="T11" fmla="*/ 160 h 160"/>
              <a:gd name="T12" fmla="*/ 129 w 129"/>
              <a:gd name="T13" fmla="*/ 0 h 160"/>
              <a:gd name="T14" fmla="*/ 129 w 129"/>
              <a:gd name="T15" fmla="*/ 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60">
                <a:moveTo>
                  <a:pt x="129" y="0"/>
                </a:moveTo>
                <a:lnTo>
                  <a:pt x="0" y="0"/>
                </a:lnTo>
                <a:lnTo>
                  <a:pt x="0" y="0"/>
                </a:lnTo>
                <a:lnTo>
                  <a:pt x="0" y="160"/>
                </a:lnTo>
                <a:lnTo>
                  <a:pt x="64" y="160"/>
                </a:lnTo>
                <a:lnTo>
                  <a:pt x="129" y="160"/>
                </a:lnTo>
                <a:lnTo>
                  <a:pt x="129" y="0"/>
                </a:lnTo>
                <a:lnTo>
                  <a:pt x="1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grpSp>
        <p:nvGrpSpPr>
          <p:cNvPr id="76" name="组合 301"/>
          <p:cNvGrpSpPr>
            <a:grpSpLocks noChangeAspect="1"/>
          </p:cNvGrpSpPr>
          <p:nvPr/>
        </p:nvGrpSpPr>
        <p:grpSpPr>
          <a:xfrm>
            <a:off x="132218" y="3073444"/>
            <a:ext cx="723364" cy="704818"/>
            <a:chOff x="5256799" y="4239109"/>
            <a:chExt cx="223152" cy="217430"/>
          </a:xfrm>
          <a:solidFill>
            <a:srgbClr val="01ACBE"/>
          </a:solidFill>
        </p:grpSpPr>
        <p:sp>
          <p:nvSpPr>
            <p:cNvPr id="77" name="Freeform 40"/>
            <p:cNvSpPr>
              <a:spLocks noEditPoints="1"/>
            </p:cNvSpPr>
            <p:nvPr/>
          </p:nvSpPr>
          <p:spPr bwMode="auto">
            <a:xfrm>
              <a:off x="5256799" y="4239109"/>
              <a:ext cx="223152" cy="217430"/>
            </a:xfrm>
            <a:custGeom>
              <a:avLst/>
              <a:gdLst>
                <a:gd name="T0" fmla="*/ 44 w 49"/>
                <a:gd name="T1" fmla="*/ 33 h 48"/>
                <a:gd name="T2" fmla="*/ 49 w 49"/>
                <a:gd name="T3" fmla="*/ 28 h 48"/>
                <a:gd name="T4" fmla="*/ 49 w 49"/>
                <a:gd name="T5" fmla="*/ 5 h 48"/>
                <a:gd name="T6" fmla="*/ 44 w 49"/>
                <a:gd name="T7" fmla="*/ 0 h 48"/>
                <a:gd name="T8" fmla="*/ 5 w 49"/>
                <a:gd name="T9" fmla="*/ 0 h 48"/>
                <a:gd name="T10" fmla="*/ 0 w 49"/>
                <a:gd name="T11" fmla="*/ 5 h 48"/>
                <a:gd name="T12" fmla="*/ 0 w 49"/>
                <a:gd name="T13" fmla="*/ 28 h 48"/>
                <a:gd name="T14" fmla="*/ 5 w 49"/>
                <a:gd name="T15" fmla="*/ 33 h 48"/>
                <a:gd name="T16" fmla="*/ 20 w 49"/>
                <a:gd name="T17" fmla="*/ 33 h 48"/>
                <a:gd name="T18" fmla="*/ 20 w 49"/>
                <a:gd name="T19" fmla="*/ 38 h 48"/>
                <a:gd name="T20" fmla="*/ 5 w 49"/>
                <a:gd name="T21" fmla="*/ 38 h 48"/>
                <a:gd name="T22" fmla="*/ 0 w 49"/>
                <a:gd name="T23" fmla="*/ 43 h 48"/>
                <a:gd name="T24" fmla="*/ 0 w 49"/>
                <a:gd name="T25" fmla="*/ 47 h 48"/>
                <a:gd name="T26" fmla="*/ 1 w 49"/>
                <a:gd name="T27" fmla="*/ 48 h 48"/>
                <a:gd name="T28" fmla="*/ 48 w 49"/>
                <a:gd name="T29" fmla="*/ 48 h 48"/>
                <a:gd name="T30" fmla="*/ 49 w 49"/>
                <a:gd name="T31" fmla="*/ 47 h 48"/>
                <a:gd name="T32" fmla="*/ 49 w 49"/>
                <a:gd name="T33" fmla="*/ 43 h 48"/>
                <a:gd name="T34" fmla="*/ 44 w 49"/>
                <a:gd name="T35" fmla="*/ 38 h 48"/>
                <a:gd name="T36" fmla="*/ 29 w 49"/>
                <a:gd name="T37" fmla="*/ 38 h 48"/>
                <a:gd name="T38" fmla="*/ 29 w 49"/>
                <a:gd name="T39" fmla="*/ 33 h 48"/>
                <a:gd name="T40" fmla="*/ 44 w 49"/>
                <a:gd name="T41" fmla="*/ 33 h 48"/>
                <a:gd name="T42" fmla="*/ 2 w 49"/>
                <a:gd name="T43" fmla="*/ 28 h 48"/>
                <a:gd name="T44" fmla="*/ 2 w 49"/>
                <a:gd name="T45" fmla="*/ 5 h 48"/>
                <a:gd name="T46" fmla="*/ 5 w 49"/>
                <a:gd name="T47" fmla="*/ 2 h 48"/>
                <a:gd name="T48" fmla="*/ 44 w 49"/>
                <a:gd name="T49" fmla="*/ 2 h 48"/>
                <a:gd name="T50" fmla="*/ 47 w 49"/>
                <a:gd name="T51" fmla="*/ 5 h 48"/>
                <a:gd name="T52" fmla="*/ 47 w 49"/>
                <a:gd name="T53" fmla="*/ 28 h 48"/>
                <a:gd name="T54" fmla="*/ 44 w 49"/>
                <a:gd name="T55" fmla="*/ 31 h 48"/>
                <a:gd name="T56" fmla="*/ 5 w 49"/>
                <a:gd name="T57" fmla="*/ 31 h 48"/>
                <a:gd name="T58" fmla="*/ 2 w 49"/>
                <a:gd name="T59"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 h="48">
                  <a:moveTo>
                    <a:pt x="44" y="33"/>
                  </a:moveTo>
                  <a:cubicBezTo>
                    <a:pt x="47" y="33"/>
                    <a:pt x="49" y="31"/>
                    <a:pt x="49" y="28"/>
                  </a:cubicBezTo>
                  <a:cubicBezTo>
                    <a:pt x="49" y="5"/>
                    <a:pt x="49" y="5"/>
                    <a:pt x="49" y="5"/>
                  </a:cubicBezTo>
                  <a:cubicBezTo>
                    <a:pt x="49" y="2"/>
                    <a:pt x="47" y="0"/>
                    <a:pt x="44" y="0"/>
                  </a:cubicBezTo>
                  <a:cubicBezTo>
                    <a:pt x="5" y="0"/>
                    <a:pt x="5" y="0"/>
                    <a:pt x="5" y="0"/>
                  </a:cubicBezTo>
                  <a:cubicBezTo>
                    <a:pt x="2" y="0"/>
                    <a:pt x="0" y="2"/>
                    <a:pt x="0" y="5"/>
                  </a:cubicBezTo>
                  <a:cubicBezTo>
                    <a:pt x="0" y="28"/>
                    <a:pt x="0" y="28"/>
                    <a:pt x="0" y="28"/>
                  </a:cubicBezTo>
                  <a:cubicBezTo>
                    <a:pt x="0" y="31"/>
                    <a:pt x="2" y="33"/>
                    <a:pt x="5" y="33"/>
                  </a:cubicBezTo>
                  <a:cubicBezTo>
                    <a:pt x="20" y="33"/>
                    <a:pt x="20" y="33"/>
                    <a:pt x="20" y="33"/>
                  </a:cubicBezTo>
                  <a:cubicBezTo>
                    <a:pt x="20" y="38"/>
                    <a:pt x="20" y="38"/>
                    <a:pt x="20" y="38"/>
                  </a:cubicBezTo>
                  <a:cubicBezTo>
                    <a:pt x="5" y="38"/>
                    <a:pt x="5" y="38"/>
                    <a:pt x="5" y="38"/>
                  </a:cubicBezTo>
                  <a:cubicBezTo>
                    <a:pt x="2" y="38"/>
                    <a:pt x="0" y="40"/>
                    <a:pt x="0" y="43"/>
                  </a:cubicBezTo>
                  <a:cubicBezTo>
                    <a:pt x="0" y="47"/>
                    <a:pt x="0" y="47"/>
                    <a:pt x="0" y="47"/>
                  </a:cubicBezTo>
                  <a:cubicBezTo>
                    <a:pt x="0" y="47"/>
                    <a:pt x="1" y="48"/>
                    <a:pt x="1" y="48"/>
                  </a:cubicBezTo>
                  <a:cubicBezTo>
                    <a:pt x="48" y="48"/>
                    <a:pt x="48" y="48"/>
                    <a:pt x="48" y="48"/>
                  </a:cubicBezTo>
                  <a:cubicBezTo>
                    <a:pt x="49" y="48"/>
                    <a:pt x="49" y="47"/>
                    <a:pt x="49" y="47"/>
                  </a:cubicBezTo>
                  <a:cubicBezTo>
                    <a:pt x="49" y="43"/>
                    <a:pt x="49" y="43"/>
                    <a:pt x="49" y="43"/>
                  </a:cubicBezTo>
                  <a:cubicBezTo>
                    <a:pt x="49" y="40"/>
                    <a:pt x="47" y="38"/>
                    <a:pt x="44" y="38"/>
                  </a:cubicBezTo>
                  <a:cubicBezTo>
                    <a:pt x="29" y="38"/>
                    <a:pt x="29" y="38"/>
                    <a:pt x="29" y="38"/>
                  </a:cubicBezTo>
                  <a:cubicBezTo>
                    <a:pt x="29" y="33"/>
                    <a:pt x="29" y="33"/>
                    <a:pt x="29" y="33"/>
                  </a:cubicBezTo>
                  <a:lnTo>
                    <a:pt x="44" y="33"/>
                  </a:lnTo>
                  <a:close/>
                  <a:moveTo>
                    <a:pt x="2" y="28"/>
                  </a:moveTo>
                  <a:cubicBezTo>
                    <a:pt x="2" y="5"/>
                    <a:pt x="2" y="5"/>
                    <a:pt x="2" y="5"/>
                  </a:cubicBezTo>
                  <a:cubicBezTo>
                    <a:pt x="2" y="3"/>
                    <a:pt x="4" y="2"/>
                    <a:pt x="5" y="2"/>
                  </a:cubicBezTo>
                  <a:cubicBezTo>
                    <a:pt x="44" y="2"/>
                    <a:pt x="44" y="2"/>
                    <a:pt x="44" y="2"/>
                  </a:cubicBezTo>
                  <a:cubicBezTo>
                    <a:pt x="46" y="2"/>
                    <a:pt x="47" y="3"/>
                    <a:pt x="47" y="5"/>
                  </a:cubicBezTo>
                  <a:cubicBezTo>
                    <a:pt x="47" y="28"/>
                    <a:pt x="47" y="28"/>
                    <a:pt x="47" y="28"/>
                  </a:cubicBezTo>
                  <a:cubicBezTo>
                    <a:pt x="47" y="30"/>
                    <a:pt x="46" y="31"/>
                    <a:pt x="44" y="31"/>
                  </a:cubicBezTo>
                  <a:cubicBezTo>
                    <a:pt x="5" y="31"/>
                    <a:pt x="5" y="31"/>
                    <a:pt x="5" y="31"/>
                  </a:cubicBezTo>
                  <a:cubicBezTo>
                    <a:pt x="4" y="31"/>
                    <a:pt x="2" y="30"/>
                    <a:pt x="2" y="28"/>
                  </a:cubicBezTo>
                  <a:close/>
                </a:path>
              </a:pathLst>
            </a:custGeom>
            <a:grp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78" name="Freeform 41"/>
            <p:cNvSpPr/>
            <p:nvPr/>
          </p:nvSpPr>
          <p:spPr bwMode="auto">
            <a:xfrm>
              <a:off x="5273965" y="4256274"/>
              <a:ext cx="186913" cy="114437"/>
            </a:xfrm>
            <a:custGeom>
              <a:avLst/>
              <a:gdLst>
                <a:gd name="T0" fmla="*/ 41 w 41"/>
                <a:gd name="T1" fmla="*/ 24 h 25"/>
                <a:gd name="T2" fmla="*/ 41 w 41"/>
                <a:gd name="T3" fmla="*/ 1 h 25"/>
                <a:gd name="T4" fmla="*/ 40 w 41"/>
                <a:gd name="T5" fmla="*/ 0 h 25"/>
                <a:gd name="T6" fmla="*/ 1 w 41"/>
                <a:gd name="T7" fmla="*/ 0 h 25"/>
                <a:gd name="T8" fmla="*/ 0 w 41"/>
                <a:gd name="T9" fmla="*/ 1 h 25"/>
                <a:gd name="T10" fmla="*/ 0 w 41"/>
                <a:gd name="T11" fmla="*/ 24 h 25"/>
                <a:gd name="T12" fmla="*/ 1 w 41"/>
                <a:gd name="T13" fmla="*/ 25 h 25"/>
                <a:gd name="T14" fmla="*/ 40 w 41"/>
                <a:gd name="T15" fmla="*/ 25 h 25"/>
                <a:gd name="T16" fmla="*/ 41 w 41"/>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5">
                  <a:moveTo>
                    <a:pt x="41" y="24"/>
                  </a:moveTo>
                  <a:cubicBezTo>
                    <a:pt x="41" y="1"/>
                    <a:pt x="41" y="1"/>
                    <a:pt x="41" y="1"/>
                  </a:cubicBezTo>
                  <a:cubicBezTo>
                    <a:pt x="41" y="1"/>
                    <a:pt x="41" y="0"/>
                    <a:pt x="40" y="0"/>
                  </a:cubicBezTo>
                  <a:cubicBezTo>
                    <a:pt x="1" y="0"/>
                    <a:pt x="1" y="0"/>
                    <a:pt x="1" y="0"/>
                  </a:cubicBezTo>
                  <a:cubicBezTo>
                    <a:pt x="1" y="0"/>
                    <a:pt x="0" y="1"/>
                    <a:pt x="0" y="1"/>
                  </a:cubicBezTo>
                  <a:cubicBezTo>
                    <a:pt x="0" y="24"/>
                    <a:pt x="0" y="24"/>
                    <a:pt x="0" y="24"/>
                  </a:cubicBezTo>
                  <a:cubicBezTo>
                    <a:pt x="0" y="25"/>
                    <a:pt x="1" y="25"/>
                    <a:pt x="1" y="25"/>
                  </a:cubicBezTo>
                  <a:cubicBezTo>
                    <a:pt x="40" y="25"/>
                    <a:pt x="40" y="25"/>
                    <a:pt x="40" y="25"/>
                  </a:cubicBezTo>
                  <a:cubicBezTo>
                    <a:pt x="41" y="25"/>
                    <a:pt x="41" y="25"/>
                    <a:pt x="41" y="24"/>
                  </a:cubicBezTo>
                  <a:close/>
                </a:path>
              </a:pathLst>
            </a:custGeom>
            <a:grp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grpSp>
      <p:sp>
        <p:nvSpPr>
          <p:cNvPr id="79" name="Rectangle 42"/>
          <p:cNvSpPr>
            <a:spLocks noChangeArrowheads="1"/>
          </p:cNvSpPr>
          <p:nvPr/>
        </p:nvSpPr>
        <p:spPr bwMode="auto">
          <a:xfrm>
            <a:off x="975212" y="2389752"/>
            <a:ext cx="221890" cy="225278"/>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80" name="Rectangle 43"/>
          <p:cNvSpPr>
            <a:spLocks noChangeArrowheads="1"/>
          </p:cNvSpPr>
          <p:nvPr/>
        </p:nvSpPr>
        <p:spPr bwMode="auto">
          <a:xfrm>
            <a:off x="1197101" y="2389752"/>
            <a:ext cx="221890" cy="22527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81" name="Rectangle 44"/>
          <p:cNvSpPr>
            <a:spLocks noChangeArrowheads="1"/>
          </p:cNvSpPr>
          <p:nvPr/>
        </p:nvSpPr>
        <p:spPr bwMode="auto">
          <a:xfrm>
            <a:off x="1418990" y="2389752"/>
            <a:ext cx="216807" cy="22527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14" name="Rectangle 77"/>
          <p:cNvSpPr>
            <a:spLocks noChangeArrowheads="1"/>
          </p:cNvSpPr>
          <p:nvPr/>
        </p:nvSpPr>
        <p:spPr bwMode="auto">
          <a:xfrm>
            <a:off x="975212" y="2771569"/>
            <a:ext cx="221890" cy="223584"/>
          </a:xfrm>
          <a:prstGeom prst="rect">
            <a:avLst/>
          </a:pr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15" name="Rectangle 78"/>
          <p:cNvSpPr>
            <a:spLocks noChangeArrowheads="1"/>
          </p:cNvSpPr>
          <p:nvPr/>
        </p:nvSpPr>
        <p:spPr bwMode="auto">
          <a:xfrm>
            <a:off x="975212" y="2771569"/>
            <a:ext cx="221890" cy="22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16" name="Rectangle 79"/>
          <p:cNvSpPr>
            <a:spLocks noChangeArrowheads="1"/>
          </p:cNvSpPr>
          <p:nvPr/>
        </p:nvSpPr>
        <p:spPr bwMode="auto">
          <a:xfrm>
            <a:off x="1197101" y="2771569"/>
            <a:ext cx="221890" cy="223584"/>
          </a:xfrm>
          <a:prstGeom prst="rect">
            <a:avLst/>
          </a:prstGeom>
          <a:solidFill>
            <a:srgbClr val="1783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17" name="Rectangle 80"/>
          <p:cNvSpPr>
            <a:spLocks noChangeArrowheads="1"/>
          </p:cNvSpPr>
          <p:nvPr/>
        </p:nvSpPr>
        <p:spPr bwMode="auto">
          <a:xfrm>
            <a:off x="1197101" y="2771569"/>
            <a:ext cx="221890" cy="22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18" name="Rectangle 81"/>
          <p:cNvSpPr>
            <a:spLocks noChangeArrowheads="1"/>
          </p:cNvSpPr>
          <p:nvPr/>
        </p:nvSpPr>
        <p:spPr bwMode="auto">
          <a:xfrm>
            <a:off x="1418990" y="2771569"/>
            <a:ext cx="216807" cy="223584"/>
          </a:xfrm>
          <a:prstGeom prst="rect">
            <a:avLst/>
          </a:pr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19" name="Rectangle 82"/>
          <p:cNvSpPr>
            <a:spLocks noChangeArrowheads="1"/>
          </p:cNvSpPr>
          <p:nvPr/>
        </p:nvSpPr>
        <p:spPr bwMode="auto">
          <a:xfrm>
            <a:off x="1418990" y="2771569"/>
            <a:ext cx="216807" cy="22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0" name="Rectangle 83"/>
          <p:cNvSpPr>
            <a:spLocks noChangeArrowheads="1"/>
          </p:cNvSpPr>
          <p:nvPr/>
        </p:nvSpPr>
        <p:spPr bwMode="auto">
          <a:xfrm>
            <a:off x="975212" y="3027336"/>
            <a:ext cx="221890" cy="228666"/>
          </a:xfrm>
          <a:prstGeom prst="rect">
            <a:avLst/>
          </a:pr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1" name="Rectangle 84"/>
          <p:cNvSpPr>
            <a:spLocks noChangeArrowheads="1"/>
          </p:cNvSpPr>
          <p:nvPr/>
        </p:nvSpPr>
        <p:spPr bwMode="auto">
          <a:xfrm>
            <a:off x="975212" y="3027336"/>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2" name="Rectangle 85"/>
          <p:cNvSpPr>
            <a:spLocks noChangeArrowheads="1"/>
          </p:cNvSpPr>
          <p:nvPr/>
        </p:nvSpPr>
        <p:spPr bwMode="auto">
          <a:xfrm>
            <a:off x="1197101" y="3027336"/>
            <a:ext cx="221890" cy="228666"/>
          </a:xfrm>
          <a:prstGeom prst="rect">
            <a:avLst/>
          </a:pr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3" name="Rectangle 86"/>
          <p:cNvSpPr>
            <a:spLocks noChangeArrowheads="1"/>
          </p:cNvSpPr>
          <p:nvPr/>
        </p:nvSpPr>
        <p:spPr bwMode="auto">
          <a:xfrm>
            <a:off x="1197101" y="3027336"/>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4" name="Rectangle 87"/>
          <p:cNvSpPr>
            <a:spLocks noChangeArrowheads="1"/>
          </p:cNvSpPr>
          <p:nvPr/>
        </p:nvSpPr>
        <p:spPr bwMode="auto">
          <a:xfrm>
            <a:off x="1418990" y="3027336"/>
            <a:ext cx="216807" cy="228666"/>
          </a:xfrm>
          <a:prstGeom prst="rect">
            <a:avLst/>
          </a:pr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5" name="Rectangle 88"/>
          <p:cNvSpPr>
            <a:spLocks noChangeArrowheads="1"/>
          </p:cNvSpPr>
          <p:nvPr/>
        </p:nvSpPr>
        <p:spPr bwMode="auto">
          <a:xfrm>
            <a:off x="1418990" y="3027336"/>
            <a:ext cx="216807"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6" name="Rectangle 89"/>
          <p:cNvSpPr>
            <a:spLocks noChangeArrowheads="1"/>
          </p:cNvSpPr>
          <p:nvPr/>
        </p:nvSpPr>
        <p:spPr bwMode="auto">
          <a:xfrm>
            <a:off x="975212" y="3256002"/>
            <a:ext cx="221890" cy="228666"/>
          </a:xfrm>
          <a:prstGeom prst="rect">
            <a:avLst/>
          </a:pr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7" name="Rectangle 90"/>
          <p:cNvSpPr>
            <a:spLocks noChangeArrowheads="1"/>
          </p:cNvSpPr>
          <p:nvPr/>
        </p:nvSpPr>
        <p:spPr bwMode="auto">
          <a:xfrm>
            <a:off x="975212" y="3256002"/>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8" name="Rectangle 91"/>
          <p:cNvSpPr>
            <a:spLocks noChangeArrowheads="1"/>
          </p:cNvSpPr>
          <p:nvPr/>
        </p:nvSpPr>
        <p:spPr bwMode="auto">
          <a:xfrm>
            <a:off x="1197101" y="3256002"/>
            <a:ext cx="221890" cy="228666"/>
          </a:xfrm>
          <a:prstGeom prst="rect">
            <a:avLst/>
          </a:pr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9" name="Rectangle 92"/>
          <p:cNvSpPr>
            <a:spLocks noChangeArrowheads="1"/>
          </p:cNvSpPr>
          <p:nvPr/>
        </p:nvSpPr>
        <p:spPr bwMode="auto">
          <a:xfrm>
            <a:off x="1197101" y="3256002"/>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0" name="Rectangle 93"/>
          <p:cNvSpPr>
            <a:spLocks noChangeArrowheads="1"/>
          </p:cNvSpPr>
          <p:nvPr/>
        </p:nvSpPr>
        <p:spPr bwMode="auto">
          <a:xfrm>
            <a:off x="1418990" y="3256002"/>
            <a:ext cx="216807" cy="228666"/>
          </a:xfrm>
          <a:prstGeom prst="rect">
            <a:avLst/>
          </a:pr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1" name="Rectangle 94"/>
          <p:cNvSpPr>
            <a:spLocks noChangeArrowheads="1"/>
          </p:cNvSpPr>
          <p:nvPr/>
        </p:nvSpPr>
        <p:spPr bwMode="auto">
          <a:xfrm>
            <a:off x="1418990" y="3256002"/>
            <a:ext cx="216807"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2" name="Rectangle 95"/>
          <p:cNvSpPr>
            <a:spLocks noChangeArrowheads="1"/>
          </p:cNvSpPr>
          <p:nvPr/>
        </p:nvSpPr>
        <p:spPr bwMode="auto">
          <a:xfrm>
            <a:off x="975212" y="3516850"/>
            <a:ext cx="221890" cy="228666"/>
          </a:xfrm>
          <a:prstGeom prst="rect">
            <a:avLst/>
          </a:pr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3" name="Rectangle 96"/>
          <p:cNvSpPr>
            <a:spLocks noChangeArrowheads="1"/>
          </p:cNvSpPr>
          <p:nvPr/>
        </p:nvSpPr>
        <p:spPr bwMode="auto">
          <a:xfrm>
            <a:off x="975212" y="3516850"/>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4" name="Rectangle 97"/>
          <p:cNvSpPr>
            <a:spLocks noChangeArrowheads="1"/>
          </p:cNvSpPr>
          <p:nvPr/>
        </p:nvSpPr>
        <p:spPr bwMode="auto">
          <a:xfrm>
            <a:off x="1197101" y="3516850"/>
            <a:ext cx="221890" cy="228666"/>
          </a:xfrm>
          <a:prstGeom prst="rect">
            <a:avLst/>
          </a:pr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5" name="Rectangle 98"/>
          <p:cNvSpPr>
            <a:spLocks noChangeArrowheads="1"/>
          </p:cNvSpPr>
          <p:nvPr/>
        </p:nvSpPr>
        <p:spPr bwMode="auto">
          <a:xfrm>
            <a:off x="1197101" y="3516850"/>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6" name="Rectangle 99"/>
          <p:cNvSpPr>
            <a:spLocks noChangeArrowheads="1"/>
          </p:cNvSpPr>
          <p:nvPr/>
        </p:nvSpPr>
        <p:spPr bwMode="auto">
          <a:xfrm>
            <a:off x="1418990" y="3516850"/>
            <a:ext cx="216807" cy="228666"/>
          </a:xfrm>
          <a:prstGeom prst="rect">
            <a:avLst/>
          </a:pr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7" name="Rectangle 100"/>
          <p:cNvSpPr>
            <a:spLocks noChangeArrowheads="1"/>
          </p:cNvSpPr>
          <p:nvPr/>
        </p:nvSpPr>
        <p:spPr bwMode="auto">
          <a:xfrm>
            <a:off x="1418990" y="3516850"/>
            <a:ext cx="216807"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8" name="Rectangle 101"/>
          <p:cNvSpPr>
            <a:spLocks noChangeArrowheads="1"/>
          </p:cNvSpPr>
          <p:nvPr/>
        </p:nvSpPr>
        <p:spPr bwMode="auto">
          <a:xfrm>
            <a:off x="950498" y="3823738"/>
            <a:ext cx="221890" cy="228666"/>
          </a:xfrm>
          <a:prstGeom prst="rect">
            <a:avLst/>
          </a:pr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9" name="Rectangle 102"/>
          <p:cNvSpPr>
            <a:spLocks noChangeArrowheads="1"/>
          </p:cNvSpPr>
          <p:nvPr/>
        </p:nvSpPr>
        <p:spPr bwMode="auto">
          <a:xfrm>
            <a:off x="950498" y="3823738"/>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0" name="Rectangle 103"/>
          <p:cNvSpPr>
            <a:spLocks noChangeArrowheads="1"/>
          </p:cNvSpPr>
          <p:nvPr/>
        </p:nvSpPr>
        <p:spPr bwMode="auto">
          <a:xfrm>
            <a:off x="1172387" y="3823738"/>
            <a:ext cx="221890" cy="228666"/>
          </a:xfrm>
          <a:prstGeom prst="rect">
            <a:avLst/>
          </a:pr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1" name="Rectangle 104"/>
          <p:cNvSpPr>
            <a:spLocks noChangeArrowheads="1"/>
          </p:cNvSpPr>
          <p:nvPr/>
        </p:nvSpPr>
        <p:spPr bwMode="auto">
          <a:xfrm>
            <a:off x="1172387" y="3823738"/>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2" name="Rectangle 105"/>
          <p:cNvSpPr>
            <a:spLocks noChangeArrowheads="1"/>
          </p:cNvSpPr>
          <p:nvPr/>
        </p:nvSpPr>
        <p:spPr bwMode="auto">
          <a:xfrm>
            <a:off x="1394276" y="3823738"/>
            <a:ext cx="216807" cy="228666"/>
          </a:xfrm>
          <a:prstGeom prst="rect">
            <a:avLst/>
          </a:pr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3" name="Rectangle 106"/>
          <p:cNvSpPr>
            <a:spLocks noChangeArrowheads="1"/>
          </p:cNvSpPr>
          <p:nvPr/>
        </p:nvSpPr>
        <p:spPr bwMode="auto">
          <a:xfrm>
            <a:off x="1394276" y="3823738"/>
            <a:ext cx="216807"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4" name="Rectangle 107"/>
          <p:cNvSpPr>
            <a:spLocks noChangeArrowheads="1"/>
          </p:cNvSpPr>
          <p:nvPr/>
        </p:nvSpPr>
        <p:spPr bwMode="auto">
          <a:xfrm>
            <a:off x="939114" y="4072453"/>
            <a:ext cx="257988" cy="406328"/>
          </a:xfrm>
          <a:prstGeom prst="rect">
            <a:avLst/>
          </a:pr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5" name="Rectangle 108"/>
          <p:cNvSpPr>
            <a:spLocks noChangeArrowheads="1"/>
          </p:cNvSpPr>
          <p:nvPr/>
        </p:nvSpPr>
        <p:spPr bwMode="auto">
          <a:xfrm>
            <a:off x="939114" y="4072453"/>
            <a:ext cx="257988" cy="40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6" name="Rectangle 109"/>
          <p:cNvSpPr>
            <a:spLocks noChangeArrowheads="1"/>
          </p:cNvSpPr>
          <p:nvPr/>
        </p:nvSpPr>
        <p:spPr bwMode="auto">
          <a:xfrm>
            <a:off x="1161003" y="4072453"/>
            <a:ext cx="257988" cy="406328"/>
          </a:xfrm>
          <a:prstGeom prst="rect">
            <a:avLst/>
          </a:pr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7" name="Rectangle 110"/>
          <p:cNvSpPr>
            <a:spLocks noChangeArrowheads="1"/>
          </p:cNvSpPr>
          <p:nvPr/>
        </p:nvSpPr>
        <p:spPr bwMode="auto">
          <a:xfrm>
            <a:off x="1161003" y="4072453"/>
            <a:ext cx="257988" cy="40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8" name="Rectangle 111"/>
          <p:cNvSpPr>
            <a:spLocks noChangeArrowheads="1"/>
          </p:cNvSpPr>
          <p:nvPr/>
        </p:nvSpPr>
        <p:spPr bwMode="auto">
          <a:xfrm>
            <a:off x="1383720" y="4072453"/>
            <a:ext cx="252078" cy="406328"/>
          </a:xfrm>
          <a:prstGeom prst="rect">
            <a:avLst/>
          </a:pr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9" name="Rectangle 112"/>
          <p:cNvSpPr>
            <a:spLocks noChangeArrowheads="1"/>
          </p:cNvSpPr>
          <p:nvPr/>
        </p:nvSpPr>
        <p:spPr bwMode="auto">
          <a:xfrm>
            <a:off x="1383720" y="4072453"/>
            <a:ext cx="252078" cy="40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0" name="Freeform 113"/>
          <p:cNvSpPr/>
          <p:nvPr/>
        </p:nvSpPr>
        <p:spPr bwMode="auto">
          <a:xfrm>
            <a:off x="963827" y="4507575"/>
            <a:ext cx="233275" cy="407509"/>
          </a:xfrm>
          <a:custGeom>
            <a:avLst/>
            <a:gdLst>
              <a:gd name="T0" fmla="*/ 0 w 131"/>
              <a:gd name="T1" fmla="*/ 0 h 135"/>
              <a:gd name="T2" fmla="*/ 131 w 131"/>
              <a:gd name="T3" fmla="*/ 135 h 135"/>
              <a:gd name="T4" fmla="*/ 131 w 131"/>
              <a:gd name="T5" fmla="*/ 0 h 135"/>
              <a:gd name="T6" fmla="*/ 0 w 131"/>
              <a:gd name="T7" fmla="*/ 0 h 135"/>
            </a:gdLst>
            <a:ahLst/>
            <a:cxnLst>
              <a:cxn ang="0">
                <a:pos x="T0" y="T1"/>
              </a:cxn>
              <a:cxn ang="0">
                <a:pos x="T2" y="T3"/>
              </a:cxn>
              <a:cxn ang="0">
                <a:pos x="T4" y="T5"/>
              </a:cxn>
              <a:cxn ang="0">
                <a:pos x="T6" y="T7"/>
              </a:cxn>
            </a:cxnLst>
            <a:rect l="0" t="0" r="r" b="b"/>
            <a:pathLst>
              <a:path w="131" h="135">
                <a:moveTo>
                  <a:pt x="0" y="0"/>
                </a:moveTo>
                <a:lnTo>
                  <a:pt x="131" y="135"/>
                </a:lnTo>
                <a:lnTo>
                  <a:pt x="131" y="0"/>
                </a:lnTo>
                <a:lnTo>
                  <a:pt x="0" y="0"/>
                </a:lnTo>
                <a:close/>
              </a:path>
            </a:pathLst>
          </a:cu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1" name="Freeform 114"/>
          <p:cNvSpPr/>
          <p:nvPr/>
        </p:nvSpPr>
        <p:spPr bwMode="auto">
          <a:xfrm>
            <a:off x="963827" y="4507575"/>
            <a:ext cx="233275" cy="407509"/>
          </a:xfrm>
          <a:custGeom>
            <a:avLst/>
            <a:gdLst>
              <a:gd name="T0" fmla="*/ 0 w 131"/>
              <a:gd name="T1" fmla="*/ 0 h 135"/>
              <a:gd name="T2" fmla="*/ 131 w 131"/>
              <a:gd name="T3" fmla="*/ 135 h 135"/>
              <a:gd name="T4" fmla="*/ 131 w 131"/>
              <a:gd name="T5" fmla="*/ 0 h 135"/>
              <a:gd name="T6" fmla="*/ 0 w 131"/>
              <a:gd name="T7" fmla="*/ 0 h 135"/>
            </a:gdLst>
            <a:ahLst/>
            <a:cxnLst>
              <a:cxn ang="0">
                <a:pos x="T0" y="T1"/>
              </a:cxn>
              <a:cxn ang="0">
                <a:pos x="T2" y="T3"/>
              </a:cxn>
              <a:cxn ang="0">
                <a:pos x="T4" y="T5"/>
              </a:cxn>
              <a:cxn ang="0">
                <a:pos x="T6" y="T7"/>
              </a:cxn>
            </a:cxnLst>
            <a:rect l="0" t="0" r="r" b="b"/>
            <a:pathLst>
              <a:path w="131" h="135">
                <a:moveTo>
                  <a:pt x="0" y="0"/>
                </a:moveTo>
                <a:lnTo>
                  <a:pt x="131" y="135"/>
                </a:lnTo>
                <a:lnTo>
                  <a:pt x="13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2" name="Rectangle 115"/>
          <p:cNvSpPr>
            <a:spLocks noChangeArrowheads="1"/>
          </p:cNvSpPr>
          <p:nvPr/>
        </p:nvSpPr>
        <p:spPr bwMode="auto">
          <a:xfrm>
            <a:off x="1185716" y="4507575"/>
            <a:ext cx="233275" cy="407509"/>
          </a:xfrm>
          <a:prstGeom prst="rect">
            <a:avLst/>
          </a:pr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3" name="Rectangle 116"/>
          <p:cNvSpPr>
            <a:spLocks noChangeArrowheads="1"/>
          </p:cNvSpPr>
          <p:nvPr/>
        </p:nvSpPr>
        <p:spPr bwMode="auto">
          <a:xfrm>
            <a:off x="1185716" y="4507575"/>
            <a:ext cx="233275" cy="40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4" name="Freeform 117"/>
          <p:cNvSpPr/>
          <p:nvPr/>
        </p:nvSpPr>
        <p:spPr bwMode="auto">
          <a:xfrm>
            <a:off x="1407866" y="4507575"/>
            <a:ext cx="227931" cy="407509"/>
          </a:xfrm>
          <a:custGeom>
            <a:avLst/>
            <a:gdLst>
              <a:gd name="T0" fmla="*/ 0 w 128"/>
              <a:gd name="T1" fmla="*/ 0 h 135"/>
              <a:gd name="T2" fmla="*/ 0 w 128"/>
              <a:gd name="T3" fmla="*/ 135 h 135"/>
              <a:gd name="T4" fmla="*/ 128 w 128"/>
              <a:gd name="T5" fmla="*/ 0 h 135"/>
              <a:gd name="T6" fmla="*/ 0 w 128"/>
              <a:gd name="T7" fmla="*/ 0 h 135"/>
            </a:gdLst>
            <a:ahLst/>
            <a:cxnLst>
              <a:cxn ang="0">
                <a:pos x="T0" y="T1"/>
              </a:cxn>
              <a:cxn ang="0">
                <a:pos x="T2" y="T3"/>
              </a:cxn>
              <a:cxn ang="0">
                <a:pos x="T4" y="T5"/>
              </a:cxn>
              <a:cxn ang="0">
                <a:pos x="T6" y="T7"/>
              </a:cxn>
            </a:cxnLst>
            <a:rect l="0" t="0" r="r" b="b"/>
            <a:pathLst>
              <a:path w="128" h="135">
                <a:moveTo>
                  <a:pt x="0" y="0"/>
                </a:moveTo>
                <a:lnTo>
                  <a:pt x="0" y="135"/>
                </a:lnTo>
                <a:lnTo>
                  <a:pt x="128" y="0"/>
                </a:lnTo>
                <a:lnTo>
                  <a:pt x="0" y="0"/>
                </a:lnTo>
                <a:close/>
              </a:path>
            </a:pathLst>
          </a:cu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5" name="Freeform 118"/>
          <p:cNvSpPr/>
          <p:nvPr/>
        </p:nvSpPr>
        <p:spPr bwMode="auto">
          <a:xfrm>
            <a:off x="1407866" y="4507575"/>
            <a:ext cx="227931" cy="407509"/>
          </a:xfrm>
          <a:custGeom>
            <a:avLst/>
            <a:gdLst>
              <a:gd name="T0" fmla="*/ 0 w 128"/>
              <a:gd name="T1" fmla="*/ 0 h 135"/>
              <a:gd name="T2" fmla="*/ 0 w 128"/>
              <a:gd name="T3" fmla="*/ 135 h 135"/>
              <a:gd name="T4" fmla="*/ 128 w 128"/>
              <a:gd name="T5" fmla="*/ 0 h 135"/>
              <a:gd name="T6" fmla="*/ 0 w 128"/>
              <a:gd name="T7" fmla="*/ 0 h 135"/>
            </a:gdLst>
            <a:ahLst/>
            <a:cxnLst>
              <a:cxn ang="0">
                <a:pos x="T0" y="T1"/>
              </a:cxn>
              <a:cxn ang="0">
                <a:pos x="T2" y="T3"/>
              </a:cxn>
              <a:cxn ang="0">
                <a:pos x="T4" y="T5"/>
              </a:cxn>
              <a:cxn ang="0">
                <a:pos x="T6" y="T7"/>
              </a:cxn>
            </a:cxnLst>
            <a:rect l="0" t="0" r="r" b="b"/>
            <a:pathLst>
              <a:path w="128" h="135">
                <a:moveTo>
                  <a:pt x="0" y="0"/>
                </a:moveTo>
                <a:lnTo>
                  <a:pt x="0" y="135"/>
                </a:lnTo>
                <a:lnTo>
                  <a:pt x="12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6" name="Freeform 119"/>
          <p:cNvSpPr/>
          <p:nvPr/>
        </p:nvSpPr>
        <p:spPr bwMode="auto">
          <a:xfrm flipH="1" flipV="1">
            <a:off x="1286194" y="4922173"/>
            <a:ext cx="79657" cy="119500"/>
          </a:xfrm>
          <a:custGeom>
            <a:avLst/>
            <a:gdLst>
              <a:gd name="T0" fmla="*/ 64 w 131"/>
              <a:gd name="T1" fmla="*/ 0 h 66"/>
              <a:gd name="T2" fmla="*/ 0 w 131"/>
              <a:gd name="T3" fmla="*/ 0 h 66"/>
              <a:gd name="T4" fmla="*/ 64 w 131"/>
              <a:gd name="T5" fmla="*/ 66 h 66"/>
              <a:gd name="T6" fmla="*/ 131 w 131"/>
              <a:gd name="T7" fmla="*/ 0 h 66"/>
              <a:gd name="T8" fmla="*/ 64 w 131"/>
              <a:gd name="T9" fmla="*/ 0 h 66"/>
            </a:gdLst>
            <a:ahLst/>
            <a:cxnLst>
              <a:cxn ang="0">
                <a:pos x="T0" y="T1"/>
              </a:cxn>
              <a:cxn ang="0">
                <a:pos x="T2" y="T3"/>
              </a:cxn>
              <a:cxn ang="0">
                <a:pos x="T4" y="T5"/>
              </a:cxn>
              <a:cxn ang="0">
                <a:pos x="T6" y="T7"/>
              </a:cxn>
              <a:cxn ang="0">
                <a:pos x="T8" y="T9"/>
              </a:cxn>
            </a:cxnLst>
            <a:rect l="0" t="0" r="r" b="b"/>
            <a:pathLst>
              <a:path w="131" h="66">
                <a:moveTo>
                  <a:pt x="64" y="0"/>
                </a:moveTo>
                <a:lnTo>
                  <a:pt x="0" y="0"/>
                </a:lnTo>
                <a:lnTo>
                  <a:pt x="64" y="66"/>
                </a:lnTo>
                <a:lnTo>
                  <a:pt x="131" y="0"/>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7" name="Freeform 120"/>
          <p:cNvSpPr/>
          <p:nvPr/>
        </p:nvSpPr>
        <p:spPr bwMode="auto">
          <a:xfrm>
            <a:off x="1185716" y="4507575"/>
            <a:ext cx="233275" cy="407509"/>
          </a:xfrm>
          <a:custGeom>
            <a:avLst/>
            <a:gdLst>
              <a:gd name="T0" fmla="*/ 131 w 131"/>
              <a:gd name="T1" fmla="*/ 0 h 135"/>
              <a:gd name="T2" fmla="*/ 0 w 131"/>
              <a:gd name="T3" fmla="*/ 0 h 135"/>
              <a:gd name="T4" fmla="*/ 0 w 131"/>
              <a:gd name="T5" fmla="*/ 135 h 135"/>
              <a:gd name="T6" fmla="*/ 131 w 131"/>
              <a:gd name="T7" fmla="*/ 0 h 135"/>
            </a:gdLst>
            <a:ahLst/>
            <a:cxnLst>
              <a:cxn ang="0">
                <a:pos x="T0" y="T1"/>
              </a:cxn>
              <a:cxn ang="0">
                <a:pos x="T2" y="T3"/>
              </a:cxn>
              <a:cxn ang="0">
                <a:pos x="T4" y="T5"/>
              </a:cxn>
              <a:cxn ang="0">
                <a:pos x="T6" y="T7"/>
              </a:cxn>
            </a:cxnLst>
            <a:rect l="0" t="0" r="r" b="b"/>
            <a:pathLst>
              <a:path w="131" h="135">
                <a:moveTo>
                  <a:pt x="131" y="0"/>
                </a:moveTo>
                <a:lnTo>
                  <a:pt x="0" y="0"/>
                </a:lnTo>
                <a:lnTo>
                  <a:pt x="0" y="135"/>
                </a:lnTo>
                <a:lnTo>
                  <a:pt x="131" y="0"/>
                </a:lnTo>
                <a:close/>
              </a:path>
            </a:pathLst>
          </a:cu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8" name="Freeform 121"/>
          <p:cNvSpPr/>
          <p:nvPr/>
        </p:nvSpPr>
        <p:spPr bwMode="auto">
          <a:xfrm>
            <a:off x="1246528" y="4532283"/>
            <a:ext cx="221890" cy="228666"/>
          </a:xfrm>
          <a:custGeom>
            <a:avLst/>
            <a:gdLst>
              <a:gd name="T0" fmla="*/ 131 w 131"/>
              <a:gd name="T1" fmla="*/ 0 h 135"/>
              <a:gd name="T2" fmla="*/ 0 w 131"/>
              <a:gd name="T3" fmla="*/ 0 h 135"/>
              <a:gd name="T4" fmla="*/ 0 w 131"/>
              <a:gd name="T5" fmla="*/ 135 h 135"/>
              <a:gd name="T6" fmla="*/ 131 w 131"/>
              <a:gd name="T7" fmla="*/ 0 h 135"/>
            </a:gdLst>
            <a:ahLst/>
            <a:cxnLst>
              <a:cxn ang="0">
                <a:pos x="T0" y="T1"/>
              </a:cxn>
              <a:cxn ang="0">
                <a:pos x="T2" y="T3"/>
              </a:cxn>
              <a:cxn ang="0">
                <a:pos x="T4" y="T5"/>
              </a:cxn>
              <a:cxn ang="0">
                <a:pos x="T6" y="T7"/>
              </a:cxn>
            </a:cxnLst>
            <a:rect l="0" t="0" r="r" b="b"/>
            <a:pathLst>
              <a:path w="131" h="135">
                <a:moveTo>
                  <a:pt x="131" y="0"/>
                </a:moveTo>
                <a:lnTo>
                  <a:pt x="0" y="0"/>
                </a:lnTo>
                <a:lnTo>
                  <a:pt x="0" y="13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1" name="Freeform 135"/>
          <p:cNvSpPr/>
          <p:nvPr/>
        </p:nvSpPr>
        <p:spPr bwMode="auto">
          <a:xfrm>
            <a:off x="1635797" y="2771569"/>
            <a:ext cx="238827" cy="223584"/>
          </a:xfrm>
          <a:custGeom>
            <a:avLst/>
            <a:gdLst>
              <a:gd name="T0" fmla="*/ 0 w 141"/>
              <a:gd name="T1" fmla="*/ 0 h 132"/>
              <a:gd name="T2" fmla="*/ 0 w 141"/>
              <a:gd name="T3" fmla="*/ 132 h 132"/>
              <a:gd name="T4" fmla="*/ 141 w 141"/>
              <a:gd name="T5" fmla="*/ 132 h 132"/>
              <a:gd name="T6" fmla="*/ 0 w 141"/>
              <a:gd name="T7" fmla="*/ 0 h 132"/>
            </a:gdLst>
            <a:ahLst/>
            <a:cxnLst>
              <a:cxn ang="0">
                <a:pos x="T0" y="T1"/>
              </a:cxn>
              <a:cxn ang="0">
                <a:pos x="T2" y="T3"/>
              </a:cxn>
              <a:cxn ang="0">
                <a:pos x="T4" y="T5"/>
              </a:cxn>
              <a:cxn ang="0">
                <a:pos x="T6" y="T7"/>
              </a:cxn>
            </a:cxnLst>
            <a:rect l="0" t="0" r="r" b="b"/>
            <a:pathLst>
              <a:path w="141" h="132">
                <a:moveTo>
                  <a:pt x="0" y="0"/>
                </a:moveTo>
                <a:lnTo>
                  <a:pt x="0" y="132"/>
                </a:lnTo>
                <a:lnTo>
                  <a:pt x="141" y="13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2" name="Freeform 136"/>
          <p:cNvSpPr/>
          <p:nvPr/>
        </p:nvSpPr>
        <p:spPr bwMode="auto">
          <a:xfrm>
            <a:off x="1418990" y="3027336"/>
            <a:ext cx="216807" cy="228666"/>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close/>
              </a:path>
            </a:pathLst>
          </a:cu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3" name="Freeform 137"/>
          <p:cNvSpPr/>
          <p:nvPr/>
        </p:nvSpPr>
        <p:spPr bwMode="auto">
          <a:xfrm>
            <a:off x="1418990" y="3027336"/>
            <a:ext cx="216807" cy="228666"/>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4" name="Freeform 138"/>
          <p:cNvSpPr/>
          <p:nvPr/>
        </p:nvSpPr>
        <p:spPr bwMode="auto">
          <a:xfrm>
            <a:off x="1635797" y="3477892"/>
            <a:ext cx="5081" cy="3388"/>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2"/>
                </a:lnTo>
                <a:lnTo>
                  <a:pt x="3" y="2"/>
                </a:lnTo>
                <a:lnTo>
                  <a:pt x="0" y="0"/>
                </a:lnTo>
                <a:close/>
              </a:path>
            </a:pathLst>
          </a:custGeom>
          <a:solidFill>
            <a:srgbClr val="FAF2E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5" name="Freeform 139"/>
          <p:cNvSpPr/>
          <p:nvPr/>
        </p:nvSpPr>
        <p:spPr bwMode="auto">
          <a:xfrm>
            <a:off x="1635797" y="3477892"/>
            <a:ext cx="5081" cy="3388"/>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2"/>
                </a:lnTo>
                <a:lnTo>
                  <a:pt x="3"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6" name="Freeform 140"/>
          <p:cNvSpPr/>
          <p:nvPr/>
        </p:nvSpPr>
        <p:spPr bwMode="auto">
          <a:xfrm>
            <a:off x="1418990" y="3264471"/>
            <a:ext cx="216807" cy="216809"/>
          </a:xfrm>
          <a:custGeom>
            <a:avLst/>
            <a:gdLst>
              <a:gd name="T0" fmla="*/ 0 w 128"/>
              <a:gd name="T1" fmla="*/ 0 h 128"/>
              <a:gd name="T2" fmla="*/ 0 w 128"/>
              <a:gd name="T3" fmla="*/ 128 h 128"/>
              <a:gd name="T4" fmla="*/ 128 w 128"/>
              <a:gd name="T5" fmla="*/ 128 h 128"/>
              <a:gd name="T6" fmla="*/ 128 w 128"/>
              <a:gd name="T7" fmla="*/ 126 h 128"/>
              <a:gd name="T8" fmla="*/ 0 w 128"/>
              <a:gd name="T9" fmla="*/ 0 h 128"/>
            </a:gdLst>
            <a:ahLst/>
            <a:cxnLst>
              <a:cxn ang="0">
                <a:pos x="T0" y="T1"/>
              </a:cxn>
              <a:cxn ang="0">
                <a:pos x="T2" y="T3"/>
              </a:cxn>
              <a:cxn ang="0">
                <a:pos x="T4" y="T5"/>
              </a:cxn>
              <a:cxn ang="0">
                <a:pos x="T6" y="T7"/>
              </a:cxn>
              <a:cxn ang="0">
                <a:pos x="T8" y="T9"/>
              </a:cxn>
            </a:cxnLst>
            <a:rect l="0" t="0" r="r" b="b"/>
            <a:pathLst>
              <a:path w="128" h="128">
                <a:moveTo>
                  <a:pt x="0" y="0"/>
                </a:moveTo>
                <a:lnTo>
                  <a:pt x="0" y="128"/>
                </a:lnTo>
                <a:lnTo>
                  <a:pt x="128" y="128"/>
                </a:lnTo>
                <a:lnTo>
                  <a:pt x="128" y="126"/>
                </a:lnTo>
                <a:lnTo>
                  <a:pt x="0" y="0"/>
                </a:lnTo>
                <a:close/>
              </a:path>
            </a:pathLst>
          </a:cu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7" name="Freeform 141"/>
          <p:cNvSpPr/>
          <p:nvPr/>
        </p:nvSpPr>
        <p:spPr bwMode="auto">
          <a:xfrm>
            <a:off x="1418990" y="3264471"/>
            <a:ext cx="216807" cy="216809"/>
          </a:xfrm>
          <a:custGeom>
            <a:avLst/>
            <a:gdLst>
              <a:gd name="T0" fmla="*/ 0 w 128"/>
              <a:gd name="T1" fmla="*/ 0 h 128"/>
              <a:gd name="T2" fmla="*/ 0 w 128"/>
              <a:gd name="T3" fmla="*/ 128 h 128"/>
              <a:gd name="T4" fmla="*/ 128 w 128"/>
              <a:gd name="T5" fmla="*/ 128 h 128"/>
              <a:gd name="T6" fmla="*/ 128 w 128"/>
              <a:gd name="T7" fmla="*/ 126 h 128"/>
              <a:gd name="T8" fmla="*/ 0 w 128"/>
              <a:gd name="T9" fmla="*/ 0 h 128"/>
            </a:gdLst>
            <a:ahLst/>
            <a:cxnLst>
              <a:cxn ang="0">
                <a:pos x="T0" y="T1"/>
              </a:cxn>
              <a:cxn ang="0">
                <a:pos x="T2" y="T3"/>
              </a:cxn>
              <a:cxn ang="0">
                <a:pos x="T4" y="T5"/>
              </a:cxn>
              <a:cxn ang="0">
                <a:pos x="T6" y="T7"/>
              </a:cxn>
              <a:cxn ang="0">
                <a:pos x="T8" y="T9"/>
              </a:cxn>
            </a:cxnLst>
            <a:rect l="0" t="0" r="r" b="b"/>
            <a:pathLst>
              <a:path w="128" h="128">
                <a:moveTo>
                  <a:pt x="0" y="0"/>
                </a:moveTo>
                <a:lnTo>
                  <a:pt x="0" y="128"/>
                </a:lnTo>
                <a:lnTo>
                  <a:pt x="128" y="128"/>
                </a:lnTo>
                <a:lnTo>
                  <a:pt x="128" y="12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8" name="Rectangle 142"/>
          <p:cNvSpPr>
            <a:spLocks noChangeArrowheads="1"/>
          </p:cNvSpPr>
          <p:nvPr/>
        </p:nvSpPr>
        <p:spPr bwMode="auto">
          <a:xfrm>
            <a:off x="1413910" y="3481280"/>
            <a:ext cx="1694" cy="1694"/>
          </a:xfrm>
          <a:prstGeom prst="rect">
            <a:avLst/>
          </a:prstGeom>
          <a:solidFill>
            <a:srgbClr val="328F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9" name="Freeform 143"/>
          <p:cNvSpPr/>
          <p:nvPr/>
        </p:nvSpPr>
        <p:spPr bwMode="auto">
          <a:xfrm>
            <a:off x="1413909" y="348128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80" name="Freeform 144"/>
          <p:cNvSpPr/>
          <p:nvPr/>
        </p:nvSpPr>
        <p:spPr bwMode="auto">
          <a:xfrm>
            <a:off x="1418990" y="3516850"/>
            <a:ext cx="216807" cy="228666"/>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close/>
              </a:path>
            </a:pathLst>
          </a:cu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81" name="Freeform 145"/>
          <p:cNvSpPr/>
          <p:nvPr/>
        </p:nvSpPr>
        <p:spPr bwMode="auto">
          <a:xfrm>
            <a:off x="1418990" y="3516850"/>
            <a:ext cx="216807" cy="228666"/>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82" name="Freeform 146"/>
          <p:cNvSpPr/>
          <p:nvPr/>
        </p:nvSpPr>
        <p:spPr bwMode="auto">
          <a:xfrm>
            <a:off x="1383720" y="4072453"/>
            <a:ext cx="252078" cy="406328"/>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close/>
              </a:path>
            </a:pathLst>
          </a:cu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83" name="Freeform 147"/>
          <p:cNvSpPr/>
          <p:nvPr/>
        </p:nvSpPr>
        <p:spPr bwMode="auto">
          <a:xfrm>
            <a:off x="1383720" y="4072453"/>
            <a:ext cx="252078" cy="406328"/>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96" name="Freeform 160"/>
          <p:cNvSpPr/>
          <p:nvPr/>
        </p:nvSpPr>
        <p:spPr bwMode="auto">
          <a:xfrm>
            <a:off x="1413910" y="2995154"/>
            <a:ext cx="5081" cy="0"/>
          </a:xfrm>
          <a:custGeom>
            <a:avLst/>
            <a:gdLst>
              <a:gd name="T0" fmla="*/ 3 w 3"/>
              <a:gd name="T1" fmla="*/ 0 w 3"/>
              <a:gd name="T2" fmla="*/ 3 w 3"/>
              <a:gd name="T3" fmla="*/ 3 w 3"/>
            </a:gdLst>
            <a:ahLst/>
            <a:cxnLst>
              <a:cxn ang="0">
                <a:pos x="T0" y="0"/>
              </a:cxn>
              <a:cxn ang="0">
                <a:pos x="T1" y="0"/>
              </a:cxn>
              <a:cxn ang="0">
                <a:pos x="T2" y="0"/>
              </a:cxn>
              <a:cxn ang="0">
                <a:pos x="T3" y="0"/>
              </a:cxn>
            </a:cxnLst>
            <a:rect l="0" t="0" r="r" b="b"/>
            <a:pathLst>
              <a:path w="3">
                <a:moveTo>
                  <a:pt x="3" y="0"/>
                </a:moveTo>
                <a:lnTo>
                  <a:pt x="0" y="0"/>
                </a:lnTo>
                <a:lnTo>
                  <a:pt x="3" y="0"/>
                </a:lnTo>
                <a:lnTo>
                  <a:pt x="3" y="0"/>
                </a:lnTo>
                <a:close/>
              </a:path>
            </a:pathLst>
          </a:custGeom>
          <a:solidFill>
            <a:srgbClr val="9B75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97" name="Freeform 161"/>
          <p:cNvSpPr/>
          <p:nvPr/>
        </p:nvSpPr>
        <p:spPr bwMode="auto">
          <a:xfrm>
            <a:off x="1413910" y="2995154"/>
            <a:ext cx="5081" cy="0"/>
          </a:xfrm>
          <a:custGeom>
            <a:avLst/>
            <a:gdLst>
              <a:gd name="T0" fmla="*/ 3 w 3"/>
              <a:gd name="T1" fmla="*/ 0 w 3"/>
              <a:gd name="T2" fmla="*/ 3 w 3"/>
              <a:gd name="T3" fmla="*/ 3 w 3"/>
            </a:gdLst>
            <a:ahLst/>
            <a:cxnLst>
              <a:cxn ang="0">
                <a:pos x="T0" y="0"/>
              </a:cxn>
              <a:cxn ang="0">
                <a:pos x="T1" y="0"/>
              </a:cxn>
              <a:cxn ang="0">
                <a:pos x="T2" y="0"/>
              </a:cxn>
              <a:cxn ang="0">
                <a:pos x="T3" y="0"/>
              </a:cxn>
            </a:cxnLst>
            <a:rect l="0" t="0" r="r" b="b"/>
            <a:pathLst>
              <a:path w="3">
                <a:moveTo>
                  <a:pt x="3" y="0"/>
                </a:moveTo>
                <a:lnTo>
                  <a:pt x="0" y="0"/>
                </a:lnTo>
                <a:lnTo>
                  <a:pt x="3"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98" name="Freeform 162"/>
          <p:cNvSpPr/>
          <p:nvPr/>
        </p:nvSpPr>
        <p:spPr bwMode="auto">
          <a:xfrm>
            <a:off x="1418990" y="2771569"/>
            <a:ext cx="216807" cy="223584"/>
          </a:xfrm>
          <a:custGeom>
            <a:avLst/>
            <a:gdLst>
              <a:gd name="T0" fmla="*/ 128 w 128"/>
              <a:gd name="T1" fmla="*/ 0 h 132"/>
              <a:gd name="T2" fmla="*/ 0 w 128"/>
              <a:gd name="T3" fmla="*/ 132 h 132"/>
              <a:gd name="T4" fmla="*/ 0 w 128"/>
              <a:gd name="T5" fmla="*/ 132 h 132"/>
              <a:gd name="T6" fmla="*/ 128 w 128"/>
              <a:gd name="T7" fmla="*/ 132 h 132"/>
              <a:gd name="T8" fmla="*/ 128 w 128"/>
              <a:gd name="T9" fmla="*/ 0 h 132"/>
            </a:gdLst>
            <a:ahLst/>
            <a:cxnLst>
              <a:cxn ang="0">
                <a:pos x="T0" y="T1"/>
              </a:cxn>
              <a:cxn ang="0">
                <a:pos x="T2" y="T3"/>
              </a:cxn>
              <a:cxn ang="0">
                <a:pos x="T4" y="T5"/>
              </a:cxn>
              <a:cxn ang="0">
                <a:pos x="T6" y="T7"/>
              </a:cxn>
              <a:cxn ang="0">
                <a:pos x="T8" y="T9"/>
              </a:cxn>
            </a:cxnLst>
            <a:rect l="0" t="0" r="r" b="b"/>
            <a:pathLst>
              <a:path w="128" h="132">
                <a:moveTo>
                  <a:pt x="128" y="0"/>
                </a:moveTo>
                <a:lnTo>
                  <a:pt x="0" y="132"/>
                </a:lnTo>
                <a:lnTo>
                  <a:pt x="0" y="132"/>
                </a:lnTo>
                <a:lnTo>
                  <a:pt x="128" y="132"/>
                </a:lnTo>
                <a:lnTo>
                  <a:pt x="128" y="0"/>
                </a:lnTo>
                <a:close/>
              </a:path>
            </a:pathLst>
          </a:cu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99" name="Freeform 163"/>
          <p:cNvSpPr/>
          <p:nvPr/>
        </p:nvSpPr>
        <p:spPr bwMode="auto">
          <a:xfrm>
            <a:off x="1418990" y="2771569"/>
            <a:ext cx="216807" cy="223584"/>
          </a:xfrm>
          <a:custGeom>
            <a:avLst/>
            <a:gdLst>
              <a:gd name="T0" fmla="*/ 128 w 128"/>
              <a:gd name="T1" fmla="*/ 0 h 132"/>
              <a:gd name="T2" fmla="*/ 0 w 128"/>
              <a:gd name="T3" fmla="*/ 132 h 132"/>
              <a:gd name="T4" fmla="*/ 0 w 128"/>
              <a:gd name="T5" fmla="*/ 132 h 132"/>
              <a:gd name="T6" fmla="*/ 128 w 128"/>
              <a:gd name="T7" fmla="*/ 132 h 132"/>
              <a:gd name="T8" fmla="*/ 128 w 128"/>
              <a:gd name="T9" fmla="*/ 0 h 132"/>
            </a:gdLst>
            <a:ahLst/>
            <a:cxnLst>
              <a:cxn ang="0">
                <a:pos x="T0" y="T1"/>
              </a:cxn>
              <a:cxn ang="0">
                <a:pos x="T2" y="T3"/>
              </a:cxn>
              <a:cxn ang="0">
                <a:pos x="T4" y="T5"/>
              </a:cxn>
              <a:cxn ang="0">
                <a:pos x="T6" y="T7"/>
              </a:cxn>
              <a:cxn ang="0">
                <a:pos x="T8" y="T9"/>
              </a:cxn>
            </a:cxnLst>
            <a:rect l="0" t="0" r="r" b="b"/>
            <a:pathLst>
              <a:path w="128" h="132">
                <a:moveTo>
                  <a:pt x="128" y="0"/>
                </a:moveTo>
                <a:lnTo>
                  <a:pt x="0" y="132"/>
                </a:lnTo>
                <a:lnTo>
                  <a:pt x="0" y="132"/>
                </a:lnTo>
                <a:lnTo>
                  <a:pt x="128" y="132"/>
                </a:lnTo>
                <a:lnTo>
                  <a:pt x="1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06" name="Freeform 170"/>
          <p:cNvSpPr/>
          <p:nvPr/>
        </p:nvSpPr>
        <p:spPr bwMode="auto">
          <a:xfrm>
            <a:off x="1197101" y="2771569"/>
            <a:ext cx="221890" cy="223584"/>
          </a:xfrm>
          <a:custGeom>
            <a:avLst/>
            <a:gdLst>
              <a:gd name="T0" fmla="*/ 131 w 131"/>
              <a:gd name="T1" fmla="*/ 0 h 132"/>
              <a:gd name="T2" fmla="*/ 0 w 131"/>
              <a:gd name="T3" fmla="*/ 0 h 132"/>
              <a:gd name="T4" fmla="*/ 131 w 131"/>
              <a:gd name="T5" fmla="*/ 132 h 132"/>
              <a:gd name="T6" fmla="*/ 131 w 131"/>
              <a:gd name="T7" fmla="*/ 132 h 132"/>
              <a:gd name="T8" fmla="*/ 131 w 131"/>
              <a:gd name="T9" fmla="*/ 0 h 132"/>
            </a:gdLst>
            <a:ahLst/>
            <a:cxnLst>
              <a:cxn ang="0">
                <a:pos x="T0" y="T1"/>
              </a:cxn>
              <a:cxn ang="0">
                <a:pos x="T2" y="T3"/>
              </a:cxn>
              <a:cxn ang="0">
                <a:pos x="T4" y="T5"/>
              </a:cxn>
              <a:cxn ang="0">
                <a:pos x="T6" y="T7"/>
              </a:cxn>
              <a:cxn ang="0">
                <a:pos x="T8" y="T9"/>
              </a:cxn>
            </a:cxnLst>
            <a:rect l="0" t="0" r="r" b="b"/>
            <a:pathLst>
              <a:path w="131" h="132">
                <a:moveTo>
                  <a:pt x="131" y="0"/>
                </a:moveTo>
                <a:lnTo>
                  <a:pt x="0" y="0"/>
                </a:lnTo>
                <a:lnTo>
                  <a:pt x="131" y="132"/>
                </a:lnTo>
                <a:lnTo>
                  <a:pt x="131" y="132"/>
                </a:lnTo>
                <a:lnTo>
                  <a:pt x="131" y="0"/>
                </a:lnTo>
                <a:close/>
              </a:path>
            </a:pathLst>
          </a:cu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07" name="Freeform 171"/>
          <p:cNvSpPr/>
          <p:nvPr/>
        </p:nvSpPr>
        <p:spPr bwMode="auto">
          <a:xfrm>
            <a:off x="1197101" y="2771569"/>
            <a:ext cx="221890" cy="223584"/>
          </a:xfrm>
          <a:custGeom>
            <a:avLst/>
            <a:gdLst>
              <a:gd name="T0" fmla="*/ 131 w 131"/>
              <a:gd name="T1" fmla="*/ 0 h 132"/>
              <a:gd name="T2" fmla="*/ 0 w 131"/>
              <a:gd name="T3" fmla="*/ 0 h 132"/>
              <a:gd name="T4" fmla="*/ 131 w 131"/>
              <a:gd name="T5" fmla="*/ 132 h 132"/>
              <a:gd name="T6" fmla="*/ 131 w 131"/>
              <a:gd name="T7" fmla="*/ 132 h 132"/>
              <a:gd name="T8" fmla="*/ 131 w 131"/>
              <a:gd name="T9" fmla="*/ 0 h 132"/>
            </a:gdLst>
            <a:ahLst/>
            <a:cxnLst>
              <a:cxn ang="0">
                <a:pos x="T0" y="T1"/>
              </a:cxn>
              <a:cxn ang="0">
                <a:pos x="T2" y="T3"/>
              </a:cxn>
              <a:cxn ang="0">
                <a:pos x="T4" y="T5"/>
              </a:cxn>
              <a:cxn ang="0">
                <a:pos x="T6" y="T7"/>
              </a:cxn>
              <a:cxn ang="0">
                <a:pos x="T8" y="T9"/>
              </a:cxn>
            </a:cxnLst>
            <a:rect l="0" t="0" r="r" b="b"/>
            <a:pathLst>
              <a:path w="131" h="132">
                <a:moveTo>
                  <a:pt x="131" y="0"/>
                </a:moveTo>
                <a:lnTo>
                  <a:pt x="0" y="0"/>
                </a:lnTo>
                <a:lnTo>
                  <a:pt x="131" y="132"/>
                </a:lnTo>
                <a:lnTo>
                  <a:pt x="131" y="132"/>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08" name="Rectangle 172"/>
          <p:cNvSpPr>
            <a:spLocks noChangeArrowheads="1"/>
          </p:cNvSpPr>
          <p:nvPr/>
        </p:nvSpPr>
        <p:spPr bwMode="auto">
          <a:xfrm>
            <a:off x="1418990" y="2995154"/>
            <a:ext cx="1694" cy="1694"/>
          </a:xfrm>
          <a:prstGeom prst="rect">
            <a:avLst/>
          </a:prstGeom>
          <a:solidFill>
            <a:srgbClr val="916A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09" name="Freeform 173"/>
          <p:cNvSpPr/>
          <p:nvPr/>
        </p:nvSpPr>
        <p:spPr bwMode="auto">
          <a:xfrm>
            <a:off x="1418990" y="299515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0" name="Freeform 174"/>
          <p:cNvSpPr/>
          <p:nvPr/>
        </p:nvSpPr>
        <p:spPr bwMode="auto">
          <a:xfrm>
            <a:off x="1197101" y="3027336"/>
            <a:ext cx="221890" cy="228666"/>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close/>
              </a:path>
            </a:pathLst>
          </a:cu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1" name="Freeform 175"/>
          <p:cNvSpPr/>
          <p:nvPr/>
        </p:nvSpPr>
        <p:spPr bwMode="auto">
          <a:xfrm>
            <a:off x="1197101" y="3027336"/>
            <a:ext cx="221890" cy="228666"/>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2" name="Freeform 176"/>
          <p:cNvSpPr/>
          <p:nvPr/>
        </p:nvSpPr>
        <p:spPr bwMode="auto">
          <a:xfrm>
            <a:off x="1197101" y="3256001"/>
            <a:ext cx="221890" cy="225278"/>
          </a:xfrm>
          <a:custGeom>
            <a:avLst/>
            <a:gdLst>
              <a:gd name="T0" fmla="*/ 131 w 131"/>
              <a:gd name="T1" fmla="*/ 0 h 133"/>
              <a:gd name="T2" fmla="*/ 0 w 131"/>
              <a:gd name="T3" fmla="*/ 0 h 133"/>
              <a:gd name="T4" fmla="*/ 128 w 131"/>
              <a:gd name="T5" fmla="*/ 133 h 133"/>
              <a:gd name="T6" fmla="*/ 128 w 131"/>
              <a:gd name="T7" fmla="*/ 3 h 133"/>
              <a:gd name="T8" fmla="*/ 131 w 131"/>
              <a:gd name="T9" fmla="*/ 5 h 133"/>
              <a:gd name="T10" fmla="*/ 131 w 131"/>
              <a:gd name="T11" fmla="*/ 0 h 133"/>
            </a:gdLst>
            <a:ahLst/>
            <a:cxnLst>
              <a:cxn ang="0">
                <a:pos x="T0" y="T1"/>
              </a:cxn>
              <a:cxn ang="0">
                <a:pos x="T2" y="T3"/>
              </a:cxn>
              <a:cxn ang="0">
                <a:pos x="T4" y="T5"/>
              </a:cxn>
              <a:cxn ang="0">
                <a:pos x="T6" y="T7"/>
              </a:cxn>
              <a:cxn ang="0">
                <a:pos x="T8" y="T9"/>
              </a:cxn>
              <a:cxn ang="0">
                <a:pos x="T10" y="T11"/>
              </a:cxn>
            </a:cxnLst>
            <a:rect l="0" t="0" r="r" b="b"/>
            <a:pathLst>
              <a:path w="131" h="133">
                <a:moveTo>
                  <a:pt x="131" y="0"/>
                </a:moveTo>
                <a:lnTo>
                  <a:pt x="0" y="0"/>
                </a:lnTo>
                <a:lnTo>
                  <a:pt x="128" y="133"/>
                </a:lnTo>
                <a:lnTo>
                  <a:pt x="128" y="3"/>
                </a:lnTo>
                <a:lnTo>
                  <a:pt x="131" y="5"/>
                </a:lnTo>
                <a:lnTo>
                  <a:pt x="131" y="0"/>
                </a:lnTo>
                <a:close/>
              </a:path>
            </a:pathLst>
          </a:cu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3" name="Freeform 177"/>
          <p:cNvSpPr/>
          <p:nvPr/>
        </p:nvSpPr>
        <p:spPr bwMode="auto">
          <a:xfrm>
            <a:off x="1197101" y="3256001"/>
            <a:ext cx="221890" cy="225278"/>
          </a:xfrm>
          <a:custGeom>
            <a:avLst/>
            <a:gdLst>
              <a:gd name="T0" fmla="*/ 131 w 131"/>
              <a:gd name="T1" fmla="*/ 0 h 133"/>
              <a:gd name="T2" fmla="*/ 0 w 131"/>
              <a:gd name="T3" fmla="*/ 0 h 133"/>
              <a:gd name="T4" fmla="*/ 128 w 131"/>
              <a:gd name="T5" fmla="*/ 133 h 133"/>
              <a:gd name="T6" fmla="*/ 128 w 131"/>
              <a:gd name="T7" fmla="*/ 3 h 133"/>
              <a:gd name="T8" fmla="*/ 131 w 131"/>
              <a:gd name="T9" fmla="*/ 5 h 133"/>
              <a:gd name="T10" fmla="*/ 131 w 131"/>
              <a:gd name="T11" fmla="*/ 0 h 133"/>
            </a:gdLst>
            <a:ahLst/>
            <a:cxnLst>
              <a:cxn ang="0">
                <a:pos x="T0" y="T1"/>
              </a:cxn>
              <a:cxn ang="0">
                <a:pos x="T2" y="T3"/>
              </a:cxn>
              <a:cxn ang="0">
                <a:pos x="T4" y="T5"/>
              </a:cxn>
              <a:cxn ang="0">
                <a:pos x="T6" y="T7"/>
              </a:cxn>
              <a:cxn ang="0">
                <a:pos x="T8" y="T9"/>
              </a:cxn>
              <a:cxn ang="0">
                <a:pos x="T10" y="T11"/>
              </a:cxn>
            </a:cxnLst>
            <a:rect l="0" t="0" r="r" b="b"/>
            <a:pathLst>
              <a:path w="131" h="133">
                <a:moveTo>
                  <a:pt x="131" y="0"/>
                </a:moveTo>
                <a:lnTo>
                  <a:pt x="0" y="0"/>
                </a:lnTo>
                <a:lnTo>
                  <a:pt x="128" y="133"/>
                </a:lnTo>
                <a:lnTo>
                  <a:pt x="128" y="3"/>
                </a:lnTo>
                <a:lnTo>
                  <a:pt x="131" y="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4" name="Freeform 178"/>
          <p:cNvSpPr/>
          <p:nvPr/>
        </p:nvSpPr>
        <p:spPr bwMode="auto">
          <a:xfrm>
            <a:off x="1413910" y="3481280"/>
            <a:ext cx="5081" cy="3388"/>
          </a:xfrm>
          <a:custGeom>
            <a:avLst/>
            <a:gdLst>
              <a:gd name="T0" fmla="*/ 3 w 3"/>
              <a:gd name="T1" fmla="*/ 0 h 2"/>
              <a:gd name="T2" fmla="*/ 0 w 3"/>
              <a:gd name="T3" fmla="*/ 0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3" y="2"/>
                </a:lnTo>
                <a:lnTo>
                  <a:pt x="3" y="0"/>
                </a:lnTo>
                <a:close/>
              </a:path>
            </a:pathLst>
          </a:custGeom>
          <a:solidFill>
            <a:srgbClr val="3089A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5" name="Freeform 179"/>
          <p:cNvSpPr/>
          <p:nvPr/>
        </p:nvSpPr>
        <p:spPr bwMode="auto">
          <a:xfrm>
            <a:off x="1413910" y="3481280"/>
            <a:ext cx="5081" cy="3388"/>
          </a:xfrm>
          <a:custGeom>
            <a:avLst/>
            <a:gdLst>
              <a:gd name="T0" fmla="*/ 3 w 3"/>
              <a:gd name="T1" fmla="*/ 0 h 2"/>
              <a:gd name="T2" fmla="*/ 0 w 3"/>
              <a:gd name="T3" fmla="*/ 0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3"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6" name="Freeform 180"/>
          <p:cNvSpPr/>
          <p:nvPr/>
        </p:nvSpPr>
        <p:spPr bwMode="auto">
          <a:xfrm>
            <a:off x="1413910" y="3261084"/>
            <a:ext cx="5081" cy="220196"/>
          </a:xfrm>
          <a:custGeom>
            <a:avLst/>
            <a:gdLst>
              <a:gd name="T0" fmla="*/ 0 w 3"/>
              <a:gd name="T1" fmla="*/ 0 h 130"/>
              <a:gd name="T2" fmla="*/ 0 w 3"/>
              <a:gd name="T3" fmla="*/ 130 h 130"/>
              <a:gd name="T4" fmla="*/ 0 w 3"/>
              <a:gd name="T5" fmla="*/ 130 h 130"/>
              <a:gd name="T6" fmla="*/ 3 w 3"/>
              <a:gd name="T7" fmla="*/ 130 h 130"/>
              <a:gd name="T8" fmla="*/ 3 w 3"/>
              <a:gd name="T9" fmla="*/ 2 h 130"/>
              <a:gd name="T10" fmla="*/ 0 w 3"/>
              <a:gd name="T11" fmla="*/ 0 h 130"/>
            </a:gdLst>
            <a:ahLst/>
            <a:cxnLst>
              <a:cxn ang="0">
                <a:pos x="T0" y="T1"/>
              </a:cxn>
              <a:cxn ang="0">
                <a:pos x="T2" y="T3"/>
              </a:cxn>
              <a:cxn ang="0">
                <a:pos x="T4" y="T5"/>
              </a:cxn>
              <a:cxn ang="0">
                <a:pos x="T6" y="T7"/>
              </a:cxn>
              <a:cxn ang="0">
                <a:pos x="T8" y="T9"/>
              </a:cxn>
              <a:cxn ang="0">
                <a:pos x="T10" y="T11"/>
              </a:cxn>
            </a:cxnLst>
            <a:rect l="0" t="0" r="r" b="b"/>
            <a:pathLst>
              <a:path w="3" h="130">
                <a:moveTo>
                  <a:pt x="0" y="0"/>
                </a:moveTo>
                <a:lnTo>
                  <a:pt x="0" y="130"/>
                </a:lnTo>
                <a:lnTo>
                  <a:pt x="0" y="130"/>
                </a:lnTo>
                <a:lnTo>
                  <a:pt x="3" y="130"/>
                </a:lnTo>
                <a:lnTo>
                  <a:pt x="3" y="2"/>
                </a:lnTo>
                <a:lnTo>
                  <a:pt x="0" y="0"/>
                </a:lnTo>
                <a:close/>
              </a:path>
            </a:pathLst>
          </a:custGeom>
          <a:solidFill>
            <a:srgbClr val="2F829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7" name="Freeform 181"/>
          <p:cNvSpPr/>
          <p:nvPr/>
        </p:nvSpPr>
        <p:spPr bwMode="auto">
          <a:xfrm>
            <a:off x="1413910" y="3261084"/>
            <a:ext cx="5081" cy="220196"/>
          </a:xfrm>
          <a:custGeom>
            <a:avLst/>
            <a:gdLst>
              <a:gd name="T0" fmla="*/ 0 w 3"/>
              <a:gd name="T1" fmla="*/ 0 h 130"/>
              <a:gd name="T2" fmla="*/ 0 w 3"/>
              <a:gd name="T3" fmla="*/ 130 h 130"/>
              <a:gd name="T4" fmla="*/ 0 w 3"/>
              <a:gd name="T5" fmla="*/ 130 h 130"/>
              <a:gd name="T6" fmla="*/ 3 w 3"/>
              <a:gd name="T7" fmla="*/ 130 h 130"/>
              <a:gd name="T8" fmla="*/ 3 w 3"/>
              <a:gd name="T9" fmla="*/ 2 h 130"/>
              <a:gd name="T10" fmla="*/ 0 w 3"/>
              <a:gd name="T11" fmla="*/ 0 h 130"/>
            </a:gdLst>
            <a:ahLst/>
            <a:cxnLst>
              <a:cxn ang="0">
                <a:pos x="T0" y="T1"/>
              </a:cxn>
              <a:cxn ang="0">
                <a:pos x="T2" y="T3"/>
              </a:cxn>
              <a:cxn ang="0">
                <a:pos x="T4" y="T5"/>
              </a:cxn>
              <a:cxn ang="0">
                <a:pos x="T6" y="T7"/>
              </a:cxn>
              <a:cxn ang="0">
                <a:pos x="T8" y="T9"/>
              </a:cxn>
              <a:cxn ang="0">
                <a:pos x="T10" y="T11"/>
              </a:cxn>
            </a:cxnLst>
            <a:rect l="0" t="0" r="r" b="b"/>
            <a:pathLst>
              <a:path w="3" h="130">
                <a:moveTo>
                  <a:pt x="0" y="0"/>
                </a:moveTo>
                <a:lnTo>
                  <a:pt x="0" y="130"/>
                </a:lnTo>
                <a:lnTo>
                  <a:pt x="0" y="130"/>
                </a:lnTo>
                <a:lnTo>
                  <a:pt x="3" y="130"/>
                </a:lnTo>
                <a:lnTo>
                  <a:pt x="3"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8" name="Freeform 182"/>
          <p:cNvSpPr/>
          <p:nvPr/>
        </p:nvSpPr>
        <p:spPr bwMode="auto">
          <a:xfrm>
            <a:off x="1197101" y="3516850"/>
            <a:ext cx="221890" cy="228666"/>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close/>
              </a:path>
            </a:pathLst>
          </a:cu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9" name="Freeform 183"/>
          <p:cNvSpPr/>
          <p:nvPr/>
        </p:nvSpPr>
        <p:spPr bwMode="auto">
          <a:xfrm>
            <a:off x="1197101" y="3516850"/>
            <a:ext cx="221890" cy="228666"/>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20" name="Freeform 184"/>
          <p:cNvSpPr/>
          <p:nvPr/>
        </p:nvSpPr>
        <p:spPr bwMode="auto">
          <a:xfrm>
            <a:off x="1161003" y="4072453"/>
            <a:ext cx="257988" cy="406328"/>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close/>
              </a:path>
            </a:pathLst>
          </a:cu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21" name="Freeform 185"/>
          <p:cNvSpPr/>
          <p:nvPr/>
        </p:nvSpPr>
        <p:spPr bwMode="auto">
          <a:xfrm>
            <a:off x="1161003" y="4072453"/>
            <a:ext cx="257988" cy="406328"/>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2" name="Freeform 198"/>
          <p:cNvSpPr/>
          <p:nvPr/>
        </p:nvSpPr>
        <p:spPr bwMode="auto">
          <a:xfrm>
            <a:off x="975212" y="3256002"/>
            <a:ext cx="221890" cy="228666"/>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close/>
              </a:path>
            </a:pathLst>
          </a:cu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3" name="Freeform 199"/>
          <p:cNvSpPr/>
          <p:nvPr/>
        </p:nvSpPr>
        <p:spPr bwMode="auto">
          <a:xfrm>
            <a:off x="975212" y="3256002"/>
            <a:ext cx="221890" cy="228666"/>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4" name="Freeform 200"/>
          <p:cNvSpPr/>
          <p:nvPr/>
        </p:nvSpPr>
        <p:spPr bwMode="auto">
          <a:xfrm>
            <a:off x="975212" y="3516850"/>
            <a:ext cx="221890" cy="228666"/>
          </a:xfrm>
          <a:custGeom>
            <a:avLst/>
            <a:gdLst>
              <a:gd name="T0" fmla="*/ 0 w 131"/>
              <a:gd name="T1" fmla="*/ 0 h 135"/>
              <a:gd name="T2" fmla="*/ 0 w 131"/>
              <a:gd name="T3" fmla="*/ 0 h 135"/>
              <a:gd name="T4" fmla="*/ 0 w 131"/>
              <a:gd name="T5" fmla="*/ 135 h 135"/>
              <a:gd name="T6" fmla="*/ 131 w 131"/>
              <a:gd name="T7" fmla="*/ 135 h 135"/>
              <a:gd name="T8" fmla="*/ 0 w 131"/>
              <a:gd name="T9" fmla="*/ 0 h 135"/>
            </a:gdLst>
            <a:ahLst/>
            <a:cxnLst>
              <a:cxn ang="0">
                <a:pos x="T0" y="T1"/>
              </a:cxn>
              <a:cxn ang="0">
                <a:pos x="T2" y="T3"/>
              </a:cxn>
              <a:cxn ang="0">
                <a:pos x="T4" y="T5"/>
              </a:cxn>
              <a:cxn ang="0">
                <a:pos x="T6" y="T7"/>
              </a:cxn>
              <a:cxn ang="0">
                <a:pos x="T8" y="T9"/>
              </a:cxn>
            </a:cxnLst>
            <a:rect l="0" t="0" r="r" b="b"/>
            <a:pathLst>
              <a:path w="131" h="135">
                <a:moveTo>
                  <a:pt x="0" y="0"/>
                </a:moveTo>
                <a:lnTo>
                  <a:pt x="0" y="0"/>
                </a:lnTo>
                <a:lnTo>
                  <a:pt x="0" y="135"/>
                </a:lnTo>
                <a:lnTo>
                  <a:pt x="131" y="135"/>
                </a:lnTo>
                <a:lnTo>
                  <a:pt x="0" y="0"/>
                </a:lnTo>
                <a:close/>
              </a:path>
            </a:pathLst>
          </a:cu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5" name="Freeform 201"/>
          <p:cNvSpPr/>
          <p:nvPr/>
        </p:nvSpPr>
        <p:spPr bwMode="auto">
          <a:xfrm>
            <a:off x="975212" y="3516850"/>
            <a:ext cx="221890" cy="228666"/>
          </a:xfrm>
          <a:custGeom>
            <a:avLst/>
            <a:gdLst>
              <a:gd name="T0" fmla="*/ 0 w 131"/>
              <a:gd name="T1" fmla="*/ 0 h 135"/>
              <a:gd name="T2" fmla="*/ 0 w 131"/>
              <a:gd name="T3" fmla="*/ 0 h 135"/>
              <a:gd name="T4" fmla="*/ 0 w 131"/>
              <a:gd name="T5" fmla="*/ 135 h 135"/>
              <a:gd name="T6" fmla="*/ 131 w 131"/>
              <a:gd name="T7" fmla="*/ 135 h 135"/>
              <a:gd name="T8" fmla="*/ 0 w 131"/>
              <a:gd name="T9" fmla="*/ 0 h 135"/>
            </a:gdLst>
            <a:ahLst/>
            <a:cxnLst>
              <a:cxn ang="0">
                <a:pos x="T0" y="T1"/>
              </a:cxn>
              <a:cxn ang="0">
                <a:pos x="T2" y="T3"/>
              </a:cxn>
              <a:cxn ang="0">
                <a:pos x="T4" y="T5"/>
              </a:cxn>
              <a:cxn ang="0">
                <a:pos x="T6" y="T7"/>
              </a:cxn>
              <a:cxn ang="0">
                <a:pos x="T8" y="T9"/>
              </a:cxn>
            </a:cxnLst>
            <a:rect l="0" t="0" r="r" b="b"/>
            <a:pathLst>
              <a:path w="131" h="135">
                <a:moveTo>
                  <a:pt x="0" y="0"/>
                </a:moveTo>
                <a:lnTo>
                  <a:pt x="0" y="0"/>
                </a:lnTo>
                <a:lnTo>
                  <a:pt x="0" y="135"/>
                </a:lnTo>
                <a:lnTo>
                  <a:pt x="131" y="1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6" name="Freeform 202"/>
          <p:cNvSpPr/>
          <p:nvPr/>
        </p:nvSpPr>
        <p:spPr bwMode="auto">
          <a:xfrm>
            <a:off x="950498" y="3901828"/>
            <a:ext cx="557026" cy="150575"/>
          </a:xfrm>
          <a:custGeom>
            <a:avLst/>
            <a:gdLst>
              <a:gd name="T0" fmla="*/ 0 w 131"/>
              <a:gd name="T1" fmla="*/ 0 h 123"/>
              <a:gd name="T2" fmla="*/ 0 w 131"/>
              <a:gd name="T3" fmla="*/ 123 h 123"/>
              <a:gd name="T4" fmla="*/ 131 w 131"/>
              <a:gd name="T5" fmla="*/ 123 h 123"/>
              <a:gd name="T6" fmla="*/ 0 w 131"/>
              <a:gd name="T7" fmla="*/ 0 h 123"/>
            </a:gdLst>
            <a:ahLst/>
            <a:cxnLst>
              <a:cxn ang="0">
                <a:pos x="T0" y="T1"/>
              </a:cxn>
              <a:cxn ang="0">
                <a:pos x="T2" y="T3"/>
              </a:cxn>
              <a:cxn ang="0">
                <a:pos x="T4" y="T5"/>
              </a:cxn>
              <a:cxn ang="0">
                <a:pos x="T6" y="T7"/>
              </a:cxn>
            </a:cxnLst>
            <a:rect l="0" t="0" r="r" b="b"/>
            <a:pathLst>
              <a:path w="131" h="123">
                <a:moveTo>
                  <a:pt x="0" y="0"/>
                </a:moveTo>
                <a:lnTo>
                  <a:pt x="0" y="123"/>
                </a:lnTo>
                <a:lnTo>
                  <a:pt x="131" y="123"/>
                </a:lnTo>
                <a:lnTo>
                  <a:pt x="0" y="0"/>
                </a:lnTo>
                <a:close/>
              </a:path>
            </a:pathLst>
          </a:cu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7" name="Freeform 203"/>
          <p:cNvSpPr/>
          <p:nvPr/>
        </p:nvSpPr>
        <p:spPr bwMode="auto">
          <a:xfrm>
            <a:off x="1543623" y="3893491"/>
            <a:ext cx="221890" cy="208340"/>
          </a:xfrm>
          <a:custGeom>
            <a:avLst/>
            <a:gdLst>
              <a:gd name="T0" fmla="*/ 0 w 131"/>
              <a:gd name="T1" fmla="*/ 0 h 123"/>
              <a:gd name="T2" fmla="*/ 0 w 131"/>
              <a:gd name="T3" fmla="*/ 123 h 123"/>
              <a:gd name="T4" fmla="*/ 131 w 131"/>
              <a:gd name="T5" fmla="*/ 123 h 123"/>
              <a:gd name="T6" fmla="*/ 0 w 131"/>
              <a:gd name="T7" fmla="*/ 0 h 123"/>
            </a:gdLst>
            <a:ahLst/>
            <a:cxnLst>
              <a:cxn ang="0">
                <a:pos x="T0" y="T1"/>
              </a:cxn>
              <a:cxn ang="0">
                <a:pos x="T2" y="T3"/>
              </a:cxn>
              <a:cxn ang="0">
                <a:pos x="T4" y="T5"/>
              </a:cxn>
              <a:cxn ang="0">
                <a:pos x="T6" y="T7"/>
              </a:cxn>
            </a:cxnLst>
            <a:rect l="0" t="0" r="r" b="b"/>
            <a:pathLst>
              <a:path w="131" h="123">
                <a:moveTo>
                  <a:pt x="0" y="0"/>
                </a:moveTo>
                <a:lnTo>
                  <a:pt x="0" y="123"/>
                </a:lnTo>
                <a:lnTo>
                  <a:pt x="131" y="12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8" name="Freeform 204"/>
          <p:cNvSpPr/>
          <p:nvPr/>
        </p:nvSpPr>
        <p:spPr bwMode="auto">
          <a:xfrm>
            <a:off x="939114" y="4099542"/>
            <a:ext cx="257988" cy="379240"/>
          </a:xfrm>
          <a:custGeom>
            <a:avLst/>
            <a:gdLst>
              <a:gd name="T0" fmla="*/ 131 w 131"/>
              <a:gd name="T1" fmla="*/ 0 h 126"/>
              <a:gd name="T2" fmla="*/ 0 w 131"/>
              <a:gd name="T3" fmla="*/ 126 h 126"/>
              <a:gd name="T4" fmla="*/ 131 w 131"/>
              <a:gd name="T5" fmla="*/ 126 h 126"/>
              <a:gd name="T6" fmla="*/ 131 w 131"/>
              <a:gd name="T7" fmla="*/ 0 h 126"/>
            </a:gdLst>
            <a:ahLst/>
            <a:cxnLst>
              <a:cxn ang="0">
                <a:pos x="T0" y="T1"/>
              </a:cxn>
              <a:cxn ang="0">
                <a:pos x="T2" y="T3"/>
              </a:cxn>
              <a:cxn ang="0">
                <a:pos x="T4" y="T5"/>
              </a:cxn>
              <a:cxn ang="0">
                <a:pos x="T6" y="T7"/>
              </a:cxn>
            </a:cxnLst>
            <a:rect l="0" t="0" r="r" b="b"/>
            <a:pathLst>
              <a:path w="131" h="126">
                <a:moveTo>
                  <a:pt x="131" y="0"/>
                </a:moveTo>
                <a:lnTo>
                  <a:pt x="0" y="126"/>
                </a:lnTo>
                <a:lnTo>
                  <a:pt x="131" y="126"/>
                </a:lnTo>
                <a:lnTo>
                  <a:pt x="131" y="0"/>
                </a:lnTo>
                <a:close/>
              </a:path>
            </a:pathLst>
          </a:cu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9" name="Freeform 205"/>
          <p:cNvSpPr/>
          <p:nvPr/>
        </p:nvSpPr>
        <p:spPr bwMode="auto">
          <a:xfrm>
            <a:off x="939114" y="4099542"/>
            <a:ext cx="257988" cy="379240"/>
          </a:xfrm>
          <a:custGeom>
            <a:avLst/>
            <a:gdLst>
              <a:gd name="T0" fmla="*/ 131 w 131"/>
              <a:gd name="T1" fmla="*/ 0 h 126"/>
              <a:gd name="T2" fmla="*/ 0 w 131"/>
              <a:gd name="T3" fmla="*/ 126 h 126"/>
              <a:gd name="T4" fmla="*/ 131 w 131"/>
              <a:gd name="T5" fmla="*/ 126 h 126"/>
              <a:gd name="T6" fmla="*/ 131 w 131"/>
              <a:gd name="T7" fmla="*/ 0 h 126"/>
            </a:gdLst>
            <a:ahLst/>
            <a:cxnLst>
              <a:cxn ang="0">
                <a:pos x="T0" y="T1"/>
              </a:cxn>
              <a:cxn ang="0">
                <a:pos x="T2" y="T3"/>
              </a:cxn>
              <a:cxn ang="0">
                <a:pos x="T4" y="T5"/>
              </a:cxn>
              <a:cxn ang="0">
                <a:pos x="T6" y="T7"/>
              </a:cxn>
            </a:cxnLst>
            <a:rect l="0" t="0" r="r" b="b"/>
            <a:pathLst>
              <a:path w="131" h="126">
                <a:moveTo>
                  <a:pt x="131" y="0"/>
                </a:moveTo>
                <a:lnTo>
                  <a:pt x="0" y="126"/>
                </a:lnTo>
                <a:lnTo>
                  <a:pt x="131" y="126"/>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45" name="Freeform 13"/>
          <p:cNvSpPr>
            <a:spLocks noChangeAspect="1" noEditPoints="1"/>
          </p:cNvSpPr>
          <p:nvPr/>
        </p:nvSpPr>
        <p:spPr bwMode="auto">
          <a:xfrm>
            <a:off x="98856" y="4069575"/>
            <a:ext cx="772361" cy="697227"/>
          </a:xfrm>
          <a:custGeom>
            <a:avLst/>
            <a:gdLst>
              <a:gd name="T0" fmla="*/ 52 w 106"/>
              <a:gd name="T1" fmla="*/ 61 h 95"/>
              <a:gd name="T2" fmla="*/ 37 w 106"/>
              <a:gd name="T3" fmla="*/ 72 h 95"/>
              <a:gd name="T4" fmla="*/ 37 w 106"/>
              <a:gd name="T5" fmla="*/ 56 h 95"/>
              <a:gd name="T6" fmla="*/ 20 w 106"/>
              <a:gd name="T7" fmla="*/ 31 h 95"/>
              <a:gd name="T8" fmla="*/ 0 w 106"/>
              <a:gd name="T9" fmla="*/ 55 h 95"/>
              <a:gd name="T10" fmla="*/ 40 w 106"/>
              <a:gd name="T11" fmla="*/ 82 h 95"/>
              <a:gd name="T12" fmla="*/ 53 w 106"/>
              <a:gd name="T13" fmla="*/ 81 h 95"/>
              <a:gd name="T14" fmla="*/ 67 w 106"/>
              <a:gd name="T15" fmla="*/ 95 h 95"/>
              <a:gd name="T16" fmla="*/ 63 w 106"/>
              <a:gd name="T17" fmla="*/ 78 h 95"/>
              <a:gd name="T18" fmla="*/ 80 w 106"/>
              <a:gd name="T19" fmla="*/ 60 h 95"/>
              <a:gd name="T20" fmla="*/ 64 w 106"/>
              <a:gd name="T21" fmla="*/ 62 h 95"/>
              <a:gd name="T22" fmla="*/ 52 w 106"/>
              <a:gd name="T23" fmla="*/ 61 h 95"/>
              <a:gd name="T24" fmla="*/ 66 w 106"/>
              <a:gd name="T25" fmla="*/ 0 h 95"/>
              <a:gd name="T26" fmla="*/ 26 w 106"/>
              <a:gd name="T27" fmla="*/ 27 h 95"/>
              <a:gd name="T28" fmla="*/ 43 w 106"/>
              <a:gd name="T29" fmla="*/ 50 h 95"/>
              <a:gd name="T30" fmla="*/ 43 w 106"/>
              <a:gd name="T31" fmla="*/ 61 h 95"/>
              <a:gd name="T32" fmla="*/ 54 w 106"/>
              <a:gd name="T33" fmla="*/ 53 h 95"/>
              <a:gd name="T34" fmla="*/ 66 w 106"/>
              <a:gd name="T35" fmla="*/ 55 h 95"/>
              <a:gd name="T36" fmla="*/ 106 w 106"/>
              <a:gd name="T37" fmla="*/ 27 h 95"/>
              <a:gd name="T38" fmla="*/ 66 w 106"/>
              <a:gd name="T3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52" y="61"/>
                </a:moveTo>
                <a:cubicBezTo>
                  <a:pt x="50" y="62"/>
                  <a:pt x="37" y="72"/>
                  <a:pt x="37" y="72"/>
                </a:cubicBezTo>
                <a:cubicBezTo>
                  <a:pt x="37" y="72"/>
                  <a:pt x="37" y="59"/>
                  <a:pt x="37" y="56"/>
                </a:cubicBezTo>
                <a:cubicBezTo>
                  <a:pt x="26" y="50"/>
                  <a:pt x="20" y="41"/>
                  <a:pt x="20" y="31"/>
                </a:cubicBezTo>
                <a:cubicBezTo>
                  <a:pt x="8" y="36"/>
                  <a:pt x="0" y="45"/>
                  <a:pt x="0" y="55"/>
                </a:cubicBezTo>
                <a:cubicBezTo>
                  <a:pt x="0" y="70"/>
                  <a:pt x="18" y="82"/>
                  <a:pt x="40" y="82"/>
                </a:cubicBezTo>
                <a:cubicBezTo>
                  <a:pt x="45" y="82"/>
                  <a:pt x="49" y="82"/>
                  <a:pt x="53" y="81"/>
                </a:cubicBezTo>
                <a:cubicBezTo>
                  <a:pt x="67" y="95"/>
                  <a:pt x="67" y="95"/>
                  <a:pt x="67" y="95"/>
                </a:cubicBezTo>
                <a:cubicBezTo>
                  <a:pt x="63" y="78"/>
                  <a:pt x="63" y="78"/>
                  <a:pt x="63" y="78"/>
                </a:cubicBezTo>
                <a:cubicBezTo>
                  <a:pt x="72" y="74"/>
                  <a:pt x="78" y="67"/>
                  <a:pt x="80" y="60"/>
                </a:cubicBezTo>
                <a:cubicBezTo>
                  <a:pt x="75" y="61"/>
                  <a:pt x="69" y="62"/>
                  <a:pt x="64" y="62"/>
                </a:cubicBezTo>
                <a:cubicBezTo>
                  <a:pt x="60" y="62"/>
                  <a:pt x="56" y="62"/>
                  <a:pt x="52" y="61"/>
                </a:cubicBezTo>
                <a:close/>
                <a:moveTo>
                  <a:pt x="66" y="0"/>
                </a:moveTo>
                <a:cubicBezTo>
                  <a:pt x="44" y="0"/>
                  <a:pt x="26" y="12"/>
                  <a:pt x="26" y="27"/>
                </a:cubicBezTo>
                <a:cubicBezTo>
                  <a:pt x="26" y="36"/>
                  <a:pt x="33" y="45"/>
                  <a:pt x="43" y="50"/>
                </a:cubicBezTo>
                <a:cubicBezTo>
                  <a:pt x="43" y="61"/>
                  <a:pt x="43" y="61"/>
                  <a:pt x="43" y="61"/>
                </a:cubicBezTo>
                <a:cubicBezTo>
                  <a:pt x="54" y="53"/>
                  <a:pt x="54" y="53"/>
                  <a:pt x="54" y="53"/>
                </a:cubicBezTo>
                <a:cubicBezTo>
                  <a:pt x="57" y="54"/>
                  <a:pt x="62" y="55"/>
                  <a:pt x="66" y="55"/>
                </a:cubicBezTo>
                <a:cubicBezTo>
                  <a:pt x="88" y="55"/>
                  <a:pt x="106" y="42"/>
                  <a:pt x="106" y="27"/>
                </a:cubicBezTo>
                <a:cubicBezTo>
                  <a:pt x="106" y="12"/>
                  <a:pt x="88" y="0"/>
                  <a:pt x="66" y="0"/>
                </a:cubicBezTo>
                <a:close/>
              </a:path>
            </a:pathLst>
          </a:custGeom>
          <a:solidFill>
            <a:srgbClr val="E87071">
              <a:alpha val="89000"/>
            </a:srgbClr>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 name="Rectangle 1">
            <a:extLst>
              <a:ext uri="{FF2B5EF4-FFF2-40B4-BE49-F238E27FC236}">
                <a16:creationId xmlns:a16="http://schemas.microsoft.com/office/drawing/2014/main" id="{5EDC70BF-80BF-4C1A-91F0-0626A30310DE}"/>
              </a:ext>
            </a:extLst>
          </p:cNvPr>
          <p:cNvSpPr/>
          <p:nvPr/>
        </p:nvSpPr>
        <p:spPr>
          <a:xfrm rot="18830438">
            <a:off x="7043586" y="2872490"/>
            <a:ext cx="4572983" cy="769441"/>
          </a:xfrm>
          <a:prstGeom prst="rect">
            <a:avLst/>
          </a:prstGeom>
        </p:spPr>
        <p:txBody>
          <a:bodyPr wrap="none">
            <a:spAutoFit/>
          </a:bodyPr>
          <a:lstStyle/>
          <a:p>
            <a:r>
              <a:rPr lang="ru-RU" sz="4400" b="1" dirty="0">
                <a:solidFill>
                  <a:srgbClr val="002060"/>
                </a:solidFill>
                <a:highlight>
                  <a:srgbClr val="FF9966"/>
                </a:highlight>
                <a:latin typeface="Cambria" panose="02040503050406030204" pitchFamily="18" charset="0"/>
                <a:ea typeface="MS Mincho" panose="02020609040205080304" pitchFamily="49" charset="-128"/>
                <a:cs typeface="Times New Roman" panose="02020603050405020304" pitchFamily="18" charset="0"/>
              </a:rPr>
              <a:t>КИБЕРБУЛЛИНГ</a:t>
            </a:r>
            <a:endParaRPr lang="en-US" sz="4400" dirty="0">
              <a:highlight>
                <a:srgbClr val="FF9966"/>
              </a:highlight>
            </a:endParaRPr>
          </a:p>
        </p:txBody>
      </p:sp>
    </p:spTree>
  </p:cSld>
  <p:clrMapOvr>
    <a:masterClrMapping/>
  </p:clrMapOvr>
  <p:transition advTm="2000"/>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Овальная выноска 4"/>
          <p:cNvSpPr/>
          <p:nvPr/>
        </p:nvSpPr>
        <p:spPr>
          <a:xfrm>
            <a:off x="1635467" y="821095"/>
            <a:ext cx="9216035" cy="4739950"/>
          </a:xfrm>
          <a:prstGeom prst="wedgeEllipseCallout">
            <a:avLst/>
          </a:prstGeom>
          <a:ln w="34925"/>
        </p:spPr>
        <p:style>
          <a:lnRef idx="2">
            <a:schemeClr val="accent4"/>
          </a:lnRef>
          <a:fillRef idx="1">
            <a:schemeClr val="lt1"/>
          </a:fillRef>
          <a:effectRef idx="0">
            <a:schemeClr val="accent4"/>
          </a:effectRef>
          <a:fontRef idx="minor">
            <a:schemeClr val="dk1"/>
          </a:fontRef>
        </p:style>
        <p:txBody>
          <a:bodyPr rtlCol="0" anchor="ctr"/>
          <a:lstStyle/>
          <a:p>
            <a:pPr algn="ctr"/>
            <a:r>
              <a:rPr lang="ru-RU" sz="4000" b="1" i="1" dirty="0" err="1">
                <a:solidFill>
                  <a:schemeClr val="accent5">
                    <a:lumMod val="50000"/>
                  </a:schemeClr>
                </a:solidFill>
              </a:rPr>
              <a:t>Достарыма</a:t>
            </a:r>
            <a:r>
              <a:rPr lang="ru-RU" sz="4000" b="1" i="1" dirty="0">
                <a:solidFill>
                  <a:schemeClr val="accent5">
                    <a:lumMod val="50000"/>
                  </a:schemeClr>
                </a:solidFill>
              </a:rPr>
              <a:t>, </a:t>
            </a:r>
            <a:r>
              <a:rPr lang="ru-RU" sz="4000" b="1" i="1" dirty="0" err="1">
                <a:solidFill>
                  <a:schemeClr val="accent5">
                    <a:lumMod val="50000"/>
                  </a:schemeClr>
                </a:solidFill>
              </a:rPr>
              <a:t>егер</a:t>
            </a:r>
            <a:r>
              <a:rPr lang="ru-RU" sz="4000" b="1" i="1" dirty="0">
                <a:solidFill>
                  <a:schemeClr val="accent5">
                    <a:lumMod val="50000"/>
                  </a:schemeClr>
                </a:solidFill>
              </a:rPr>
              <a:t>, </a:t>
            </a:r>
            <a:r>
              <a:rPr lang="ru-RU" sz="4000" b="1" i="1" dirty="0" err="1">
                <a:solidFill>
                  <a:schemeClr val="accent5">
                    <a:lumMod val="50000"/>
                  </a:schemeClr>
                </a:solidFill>
              </a:rPr>
              <a:t>әсіресе</a:t>
            </a:r>
            <a:r>
              <a:rPr lang="ru-RU" sz="4000" b="1" i="1" dirty="0">
                <a:solidFill>
                  <a:schemeClr val="accent5">
                    <a:lumMod val="50000"/>
                  </a:schemeClr>
                </a:solidFill>
              </a:rPr>
              <a:t>, </a:t>
            </a:r>
            <a:r>
              <a:rPr lang="ru-RU" sz="4000" b="1" i="1" dirty="0" err="1">
                <a:solidFill>
                  <a:schemeClr val="accent5">
                    <a:lumMod val="50000"/>
                  </a:schemeClr>
                </a:solidFill>
              </a:rPr>
              <a:t>олар</a:t>
            </a:r>
            <a:r>
              <a:rPr lang="ru-RU" sz="4000" b="1" i="1" dirty="0">
                <a:solidFill>
                  <a:schemeClr val="accent5">
                    <a:lumMod val="50000"/>
                  </a:schemeClr>
                </a:solidFill>
              </a:rPr>
              <a:t> </a:t>
            </a:r>
            <a:r>
              <a:rPr lang="ru-RU" sz="4000" b="1" i="1" dirty="0" err="1">
                <a:solidFill>
                  <a:schemeClr val="accent5">
                    <a:lumMod val="50000"/>
                  </a:schemeClr>
                </a:solidFill>
              </a:rPr>
              <a:t>өздері</a:t>
            </a:r>
            <a:r>
              <a:rPr lang="ru-RU" sz="4000" b="1" i="1" dirty="0">
                <a:solidFill>
                  <a:schemeClr val="accent5">
                    <a:lumMod val="50000"/>
                  </a:schemeClr>
                </a:solidFill>
              </a:rPr>
              <a:t> </a:t>
            </a:r>
            <a:r>
              <a:rPr lang="ru-RU" sz="4000" b="1" i="1" dirty="0" err="1">
                <a:solidFill>
                  <a:schemeClr val="accent5">
                    <a:lumMod val="50000"/>
                  </a:schemeClr>
                </a:solidFill>
              </a:rPr>
              <a:t>айтқысы</a:t>
            </a:r>
            <a:r>
              <a:rPr lang="ru-RU" sz="4000" b="1" i="1" dirty="0">
                <a:solidFill>
                  <a:schemeClr val="accent5">
                    <a:lumMod val="50000"/>
                  </a:schemeClr>
                </a:solidFill>
              </a:rPr>
              <a:t> </a:t>
            </a:r>
            <a:r>
              <a:rPr lang="ru-RU" sz="4000" b="1" i="1" dirty="0" err="1">
                <a:solidFill>
                  <a:schemeClr val="accent5">
                    <a:lumMod val="50000"/>
                  </a:schemeClr>
                </a:solidFill>
              </a:rPr>
              <a:t>келмесе</a:t>
            </a:r>
            <a:r>
              <a:rPr lang="ru-RU" sz="4000" b="1" i="1" dirty="0">
                <a:solidFill>
                  <a:schemeClr val="accent5">
                    <a:lumMod val="50000"/>
                  </a:schemeClr>
                </a:solidFill>
              </a:rPr>
              <a:t>, </a:t>
            </a:r>
            <a:r>
              <a:rPr lang="ru-RU" sz="4000" b="1" i="1" dirty="0" err="1">
                <a:solidFill>
                  <a:schemeClr val="accent5">
                    <a:lumMod val="50000"/>
                  </a:schemeClr>
                </a:solidFill>
              </a:rPr>
              <a:t>кибербуллинг</a:t>
            </a:r>
            <a:r>
              <a:rPr lang="ru-RU" sz="4000" b="1" i="1" dirty="0">
                <a:solidFill>
                  <a:schemeClr val="accent5">
                    <a:lumMod val="50000"/>
                  </a:schemeClr>
                </a:solidFill>
              </a:rPr>
              <a:t> </a:t>
            </a:r>
            <a:r>
              <a:rPr lang="ru-RU" sz="4000" b="1" i="1" dirty="0" err="1">
                <a:solidFill>
                  <a:schemeClr val="accent5">
                    <a:lumMod val="50000"/>
                  </a:schemeClr>
                </a:solidFill>
              </a:rPr>
              <a:t>туралы</a:t>
            </a:r>
            <a:r>
              <a:rPr lang="ru-RU" sz="4000" b="1" i="1" dirty="0">
                <a:solidFill>
                  <a:schemeClr val="accent5">
                    <a:lumMod val="50000"/>
                  </a:schemeClr>
                </a:solidFill>
              </a:rPr>
              <a:t> </a:t>
            </a:r>
            <a:r>
              <a:rPr lang="ru-RU" sz="4000" b="1" i="1" dirty="0" err="1">
                <a:solidFill>
                  <a:schemeClr val="accent5">
                    <a:lumMod val="50000"/>
                  </a:schemeClr>
                </a:solidFill>
              </a:rPr>
              <a:t>айтып</a:t>
            </a:r>
            <a:r>
              <a:rPr lang="ru-RU" sz="4000" b="1" i="1" dirty="0">
                <a:solidFill>
                  <a:schemeClr val="accent5">
                    <a:lumMod val="50000"/>
                  </a:schemeClr>
                </a:solidFill>
              </a:rPr>
              <a:t> </a:t>
            </a:r>
            <a:r>
              <a:rPr lang="ru-RU" sz="4000" b="1" i="1" dirty="0" err="1">
                <a:solidFill>
                  <a:schemeClr val="accent5">
                    <a:lumMod val="50000"/>
                  </a:schemeClr>
                </a:solidFill>
              </a:rPr>
              <a:t>беруге</a:t>
            </a:r>
            <a:r>
              <a:rPr lang="ru-RU" sz="4000" b="1" i="1" dirty="0">
                <a:solidFill>
                  <a:schemeClr val="accent5">
                    <a:lumMod val="50000"/>
                  </a:schemeClr>
                </a:solidFill>
              </a:rPr>
              <a:t> </a:t>
            </a:r>
            <a:r>
              <a:rPr lang="ru-RU" sz="4000" b="1" i="1" dirty="0" err="1">
                <a:solidFill>
                  <a:schemeClr val="accent5">
                    <a:lumMod val="50000"/>
                  </a:schemeClr>
                </a:solidFill>
              </a:rPr>
              <a:t>қалай</a:t>
            </a:r>
            <a:r>
              <a:rPr lang="ru-RU" sz="4000" b="1" i="1" dirty="0">
                <a:solidFill>
                  <a:schemeClr val="accent5">
                    <a:lumMod val="50000"/>
                  </a:schemeClr>
                </a:solidFill>
              </a:rPr>
              <a:t> </a:t>
            </a:r>
            <a:r>
              <a:rPr lang="ru-RU" sz="4000" b="1" i="1" dirty="0" err="1">
                <a:solidFill>
                  <a:schemeClr val="accent5">
                    <a:lumMod val="50000"/>
                  </a:schemeClr>
                </a:solidFill>
              </a:rPr>
              <a:t>көмектесе</a:t>
            </a:r>
            <a:r>
              <a:rPr lang="ru-RU" sz="4000" b="1" i="1" dirty="0">
                <a:solidFill>
                  <a:schemeClr val="accent5">
                    <a:lumMod val="50000"/>
                  </a:schemeClr>
                </a:solidFill>
              </a:rPr>
              <a:t> </a:t>
            </a:r>
            <a:r>
              <a:rPr lang="ru-RU" sz="4000" b="1" i="1" dirty="0" err="1">
                <a:solidFill>
                  <a:schemeClr val="accent5">
                    <a:lumMod val="50000"/>
                  </a:schemeClr>
                </a:solidFill>
              </a:rPr>
              <a:t>аламын</a:t>
            </a:r>
            <a:r>
              <a:rPr lang="ru-RU" sz="4000" b="1" i="1" dirty="0">
                <a:solidFill>
                  <a:schemeClr val="accent5">
                    <a:lumMod val="50000"/>
                  </a:schemeClr>
                </a:solidFill>
              </a:rPr>
              <a:t>?</a:t>
            </a:r>
          </a:p>
        </p:txBody>
      </p:sp>
    </p:spTree>
  </p:cSld>
  <p:clrMapOvr>
    <a:masterClrMapping/>
  </p:clrMapOvr>
  <p:transition advTm="200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16"/>
          <p:cNvGrpSpPr/>
          <p:nvPr/>
        </p:nvGrpSpPr>
        <p:grpSpPr>
          <a:xfrm>
            <a:off x="3538940" y="1763342"/>
            <a:ext cx="3422899" cy="3550202"/>
            <a:chOff x="4313566" y="1933783"/>
            <a:chExt cx="3564867" cy="3611135"/>
          </a:xfrm>
        </p:grpSpPr>
        <p:grpSp>
          <p:nvGrpSpPr>
            <p:cNvPr id="11" name="Group 33"/>
            <p:cNvGrpSpPr/>
            <p:nvPr/>
          </p:nvGrpSpPr>
          <p:grpSpPr>
            <a:xfrm>
              <a:off x="4313566" y="1933783"/>
              <a:ext cx="3564867" cy="3611135"/>
              <a:chOff x="4329332" y="1933783"/>
              <a:chExt cx="3564867" cy="3611135"/>
            </a:xfrm>
          </p:grpSpPr>
          <p:sp>
            <p:nvSpPr>
              <p:cNvPr id="22" name="Freeform 6"/>
              <p:cNvSpPr>
                <a:spLocks/>
              </p:cNvSpPr>
              <p:nvPr/>
            </p:nvSpPr>
            <p:spPr bwMode="auto">
              <a:xfrm>
                <a:off x="4346259" y="1941682"/>
                <a:ext cx="1163462" cy="912940"/>
              </a:xfrm>
              <a:custGeom>
                <a:avLst/>
                <a:gdLst>
                  <a:gd name="T0" fmla="*/ 721 w 917"/>
                  <a:gd name="T1" fmla="*/ 0 h 719"/>
                  <a:gd name="T2" fmla="*/ 667 w 917"/>
                  <a:gd name="T3" fmla="*/ 0 h 719"/>
                  <a:gd name="T4" fmla="*/ 563 w 917"/>
                  <a:gd name="T5" fmla="*/ 0 h 719"/>
                  <a:gd name="T6" fmla="*/ 563 w 917"/>
                  <a:gd name="T7" fmla="*/ 0 h 719"/>
                  <a:gd name="T8" fmla="*/ 455 w 917"/>
                  <a:gd name="T9" fmla="*/ 0 h 719"/>
                  <a:gd name="T10" fmla="*/ 256 w 917"/>
                  <a:gd name="T11" fmla="*/ 0 h 719"/>
                  <a:gd name="T12" fmla="*/ 257 w 917"/>
                  <a:gd name="T13" fmla="*/ 0 h 719"/>
                  <a:gd name="T14" fmla="*/ 256 w 917"/>
                  <a:gd name="T15" fmla="*/ 0 h 719"/>
                  <a:gd name="T16" fmla="*/ 250 w 917"/>
                  <a:gd name="T17" fmla="*/ 0 h 719"/>
                  <a:gd name="T18" fmla="*/ 45 w 917"/>
                  <a:gd name="T19" fmla="*/ 0 h 719"/>
                  <a:gd name="T20" fmla="*/ 2 w 917"/>
                  <a:gd name="T21" fmla="*/ 0 h 719"/>
                  <a:gd name="T22" fmla="*/ 2 w 917"/>
                  <a:gd name="T23" fmla="*/ 267 h 719"/>
                  <a:gd name="T24" fmla="*/ 2 w 917"/>
                  <a:gd name="T25" fmla="*/ 271 h 719"/>
                  <a:gd name="T26" fmla="*/ 2 w 917"/>
                  <a:gd name="T27" fmla="*/ 271 h 719"/>
                  <a:gd name="T28" fmla="*/ 2 w 917"/>
                  <a:gd name="T29" fmla="*/ 471 h 719"/>
                  <a:gd name="T30" fmla="*/ 2 w 917"/>
                  <a:gd name="T31" fmla="*/ 719 h 719"/>
                  <a:gd name="T32" fmla="*/ 160 w 917"/>
                  <a:gd name="T33" fmla="*/ 719 h 719"/>
                  <a:gd name="T34" fmla="*/ 249 w 917"/>
                  <a:gd name="T35" fmla="*/ 719 h 719"/>
                  <a:gd name="T36" fmla="*/ 254 w 917"/>
                  <a:gd name="T37" fmla="*/ 719 h 719"/>
                  <a:gd name="T38" fmla="*/ 256 w 917"/>
                  <a:gd name="T39" fmla="*/ 719 h 719"/>
                  <a:gd name="T40" fmla="*/ 286 w 917"/>
                  <a:gd name="T41" fmla="*/ 670 h 719"/>
                  <a:gd name="T42" fmla="*/ 264 w 917"/>
                  <a:gd name="T43" fmla="*/ 602 h 719"/>
                  <a:gd name="T44" fmla="*/ 352 w 917"/>
                  <a:gd name="T45" fmla="*/ 523 h 719"/>
                  <a:gd name="T46" fmla="*/ 440 w 917"/>
                  <a:gd name="T47" fmla="*/ 602 h 719"/>
                  <a:gd name="T48" fmla="*/ 418 w 917"/>
                  <a:gd name="T49" fmla="*/ 670 h 719"/>
                  <a:gd name="T50" fmla="*/ 449 w 917"/>
                  <a:gd name="T51" fmla="*/ 719 h 719"/>
                  <a:gd name="T52" fmla="*/ 450 w 917"/>
                  <a:gd name="T53" fmla="*/ 719 h 719"/>
                  <a:gd name="T54" fmla="*/ 447 w 917"/>
                  <a:gd name="T55" fmla="*/ 719 h 719"/>
                  <a:gd name="T56" fmla="*/ 449 w 917"/>
                  <a:gd name="T57" fmla="*/ 719 h 719"/>
                  <a:gd name="T58" fmla="*/ 447 w 917"/>
                  <a:gd name="T59" fmla="*/ 719 h 719"/>
                  <a:gd name="T60" fmla="*/ 454 w 917"/>
                  <a:gd name="T61" fmla="*/ 719 h 719"/>
                  <a:gd name="T62" fmla="*/ 674 w 917"/>
                  <a:gd name="T63" fmla="*/ 719 h 719"/>
                  <a:gd name="T64" fmla="*/ 674 w 917"/>
                  <a:gd name="T65" fmla="*/ 719 h 719"/>
                  <a:gd name="T66" fmla="*/ 721 w 917"/>
                  <a:gd name="T67" fmla="*/ 719 h 719"/>
                  <a:gd name="T68" fmla="*/ 721 w 917"/>
                  <a:gd name="T69" fmla="*/ 471 h 719"/>
                  <a:gd name="T70" fmla="*/ 721 w 917"/>
                  <a:gd name="T71" fmla="*/ 466 h 719"/>
                  <a:gd name="T72" fmla="*/ 721 w 917"/>
                  <a:gd name="T73" fmla="*/ 466 h 719"/>
                  <a:gd name="T74" fmla="*/ 753 w 917"/>
                  <a:gd name="T75" fmla="*/ 430 h 719"/>
                  <a:gd name="T76" fmla="*/ 771 w 917"/>
                  <a:gd name="T77" fmla="*/ 434 h 719"/>
                  <a:gd name="T78" fmla="*/ 839 w 917"/>
                  <a:gd name="T79" fmla="*/ 457 h 719"/>
                  <a:gd name="T80" fmla="*/ 917 w 917"/>
                  <a:gd name="T81" fmla="*/ 368 h 719"/>
                  <a:gd name="T82" fmla="*/ 839 w 917"/>
                  <a:gd name="T83" fmla="*/ 280 h 719"/>
                  <a:gd name="T84" fmla="*/ 771 w 917"/>
                  <a:gd name="T85" fmla="*/ 302 h 719"/>
                  <a:gd name="T86" fmla="*/ 753 w 917"/>
                  <a:gd name="T87" fmla="*/ 307 h 719"/>
                  <a:gd name="T88" fmla="*/ 721 w 917"/>
                  <a:gd name="T89" fmla="*/ 273 h 719"/>
                  <a:gd name="T90" fmla="*/ 722 w 917"/>
                  <a:gd name="T91" fmla="*/ 273 h 719"/>
                  <a:gd name="T92" fmla="*/ 721 w 917"/>
                  <a:gd name="T93" fmla="*/ 273 h 719"/>
                  <a:gd name="T94" fmla="*/ 721 w 917"/>
                  <a:gd name="T95" fmla="*/ 271 h 719"/>
                  <a:gd name="T96" fmla="*/ 721 w 917"/>
                  <a:gd name="T97" fmla="*/ 273 h 719"/>
                  <a:gd name="T98" fmla="*/ 721 w 917"/>
                  <a:gd name="T99" fmla="*/ 273 h 719"/>
                  <a:gd name="T100" fmla="*/ 721 w 917"/>
                  <a:gd name="T101" fmla="*/ 273 h 719"/>
                  <a:gd name="T102" fmla="*/ 721 w 917"/>
                  <a:gd name="T103" fmla="*/ 267 h 719"/>
                  <a:gd name="T104" fmla="*/ 721 w 917"/>
                  <a:gd name="T105"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7" h="719">
                    <a:moveTo>
                      <a:pt x="721" y="0"/>
                    </a:moveTo>
                    <a:cubicBezTo>
                      <a:pt x="717" y="0"/>
                      <a:pt x="671" y="0"/>
                      <a:pt x="667" y="0"/>
                    </a:cubicBezTo>
                    <a:cubicBezTo>
                      <a:pt x="563" y="0"/>
                      <a:pt x="563" y="0"/>
                      <a:pt x="563" y="0"/>
                    </a:cubicBezTo>
                    <a:cubicBezTo>
                      <a:pt x="563" y="0"/>
                      <a:pt x="563" y="0"/>
                      <a:pt x="563" y="0"/>
                    </a:cubicBezTo>
                    <a:cubicBezTo>
                      <a:pt x="455" y="0"/>
                      <a:pt x="455" y="0"/>
                      <a:pt x="455" y="0"/>
                    </a:cubicBezTo>
                    <a:cubicBezTo>
                      <a:pt x="455" y="0"/>
                      <a:pt x="289" y="0"/>
                      <a:pt x="256" y="0"/>
                    </a:cubicBezTo>
                    <a:cubicBezTo>
                      <a:pt x="257" y="0"/>
                      <a:pt x="257" y="0"/>
                      <a:pt x="257" y="0"/>
                    </a:cubicBezTo>
                    <a:cubicBezTo>
                      <a:pt x="257" y="0"/>
                      <a:pt x="256" y="0"/>
                      <a:pt x="256" y="0"/>
                    </a:cubicBezTo>
                    <a:cubicBezTo>
                      <a:pt x="253" y="0"/>
                      <a:pt x="251" y="0"/>
                      <a:pt x="250" y="0"/>
                    </a:cubicBezTo>
                    <a:cubicBezTo>
                      <a:pt x="45" y="0"/>
                      <a:pt x="45" y="0"/>
                      <a:pt x="45" y="0"/>
                    </a:cubicBezTo>
                    <a:cubicBezTo>
                      <a:pt x="29" y="0"/>
                      <a:pt x="2" y="0"/>
                      <a:pt x="2" y="0"/>
                    </a:cubicBezTo>
                    <a:cubicBezTo>
                      <a:pt x="2" y="267"/>
                      <a:pt x="2" y="267"/>
                      <a:pt x="2" y="267"/>
                    </a:cubicBezTo>
                    <a:cubicBezTo>
                      <a:pt x="2" y="269"/>
                      <a:pt x="2" y="271"/>
                      <a:pt x="2" y="271"/>
                    </a:cubicBezTo>
                    <a:cubicBezTo>
                      <a:pt x="2" y="271"/>
                      <a:pt x="2" y="271"/>
                      <a:pt x="2" y="271"/>
                    </a:cubicBezTo>
                    <a:cubicBezTo>
                      <a:pt x="0" y="301"/>
                      <a:pt x="2" y="471"/>
                      <a:pt x="2" y="471"/>
                    </a:cubicBezTo>
                    <a:cubicBezTo>
                      <a:pt x="2" y="719"/>
                      <a:pt x="2" y="719"/>
                      <a:pt x="2" y="719"/>
                    </a:cubicBezTo>
                    <a:cubicBezTo>
                      <a:pt x="160" y="719"/>
                      <a:pt x="160" y="719"/>
                      <a:pt x="160" y="719"/>
                    </a:cubicBezTo>
                    <a:cubicBezTo>
                      <a:pt x="249" y="719"/>
                      <a:pt x="249" y="719"/>
                      <a:pt x="249" y="719"/>
                    </a:cubicBezTo>
                    <a:cubicBezTo>
                      <a:pt x="254" y="719"/>
                      <a:pt x="254" y="719"/>
                      <a:pt x="254" y="719"/>
                    </a:cubicBezTo>
                    <a:cubicBezTo>
                      <a:pt x="255" y="719"/>
                      <a:pt x="255" y="719"/>
                      <a:pt x="256" y="719"/>
                    </a:cubicBezTo>
                    <a:cubicBezTo>
                      <a:pt x="285" y="717"/>
                      <a:pt x="299" y="695"/>
                      <a:pt x="286" y="670"/>
                    </a:cubicBezTo>
                    <a:cubicBezTo>
                      <a:pt x="286" y="670"/>
                      <a:pt x="264" y="625"/>
                      <a:pt x="264" y="602"/>
                    </a:cubicBezTo>
                    <a:cubicBezTo>
                      <a:pt x="264" y="559"/>
                      <a:pt x="304" y="523"/>
                      <a:pt x="352" y="523"/>
                    </a:cubicBezTo>
                    <a:cubicBezTo>
                      <a:pt x="401" y="523"/>
                      <a:pt x="440" y="559"/>
                      <a:pt x="440" y="602"/>
                    </a:cubicBezTo>
                    <a:cubicBezTo>
                      <a:pt x="440" y="625"/>
                      <a:pt x="418" y="670"/>
                      <a:pt x="418" y="670"/>
                    </a:cubicBezTo>
                    <a:cubicBezTo>
                      <a:pt x="406" y="695"/>
                      <a:pt x="419" y="717"/>
                      <a:pt x="449" y="719"/>
                    </a:cubicBezTo>
                    <a:cubicBezTo>
                      <a:pt x="450" y="719"/>
                      <a:pt x="450" y="719"/>
                      <a:pt x="450" y="719"/>
                    </a:cubicBezTo>
                    <a:cubicBezTo>
                      <a:pt x="449" y="719"/>
                      <a:pt x="448" y="719"/>
                      <a:pt x="447" y="719"/>
                    </a:cubicBezTo>
                    <a:cubicBezTo>
                      <a:pt x="448" y="719"/>
                      <a:pt x="448" y="719"/>
                      <a:pt x="449" y="719"/>
                    </a:cubicBezTo>
                    <a:cubicBezTo>
                      <a:pt x="448" y="719"/>
                      <a:pt x="447" y="719"/>
                      <a:pt x="447" y="719"/>
                    </a:cubicBezTo>
                    <a:cubicBezTo>
                      <a:pt x="448" y="719"/>
                      <a:pt x="450" y="719"/>
                      <a:pt x="454" y="719"/>
                    </a:cubicBezTo>
                    <a:cubicBezTo>
                      <a:pt x="674" y="719"/>
                      <a:pt x="674" y="719"/>
                      <a:pt x="674" y="719"/>
                    </a:cubicBezTo>
                    <a:cubicBezTo>
                      <a:pt x="674" y="719"/>
                      <a:pt x="674" y="719"/>
                      <a:pt x="674" y="719"/>
                    </a:cubicBezTo>
                    <a:cubicBezTo>
                      <a:pt x="721" y="719"/>
                      <a:pt x="721" y="719"/>
                      <a:pt x="721" y="719"/>
                    </a:cubicBezTo>
                    <a:cubicBezTo>
                      <a:pt x="721" y="471"/>
                      <a:pt x="721" y="471"/>
                      <a:pt x="721" y="471"/>
                    </a:cubicBezTo>
                    <a:cubicBezTo>
                      <a:pt x="721" y="466"/>
                      <a:pt x="721" y="466"/>
                      <a:pt x="721" y="466"/>
                    </a:cubicBezTo>
                    <a:cubicBezTo>
                      <a:pt x="721" y="466"/>
                      <a:pt x="721" y="466"/>
                      <a:pt x="721" y="466"/>
                    </a:cubicBezTo>
                    <a:cubicBezTo>
                      <a:pt x="723" y="443"/>
                      <a:pt x="735" y="430"/>
                      <a:pt x="753" y="430"/>
                    </a:cubicBezTo>
                    <a:cubicBezTo>
                      <a:pt x="758" y="430"/>
                      <a:pt x="764" y="431"/>
                      <a:pt x="771" y="434"/>
                    </a:cubicBezTo>
                    <a:cubicBezTo>
                      <a:pt x="771" y="434"/>
                      <a:pt x="816" y="457"/>
                      <a:pt x="839" y="457"/>
                    </a:cubicBezTo>
                    <a:cubicBezTo>
                      <a:pt x="882" y="457"/>
                      <a:pt x="917" y="417"/>
                      <a:pt x="917" y="368"/>
                    </a:cubicBezTo>
                    <a:cubicBezTo>
                      <a:pt x="917" y="320"/>
                      <a:pt x="882" y="280"/>
                      <a:pt x="839" y="280"/>
                    </a:cubicBezTo>
                    <a:cubicBezTo>
                      <a:pt x="816" y="280"/>
                      <a:pt x="771" y="302"/>
                      <a:pt x="771" y="302"/>
                    </a:cubicBezTo>
                    <a:cubicBezTo>
                      <a:pt x="764" y="306"/>
                      <a:pt x="758" y="307"/>
                      <a:pt x="753" y="307"/>
                    </a:cubicBezTo>
                    <a:cubicBezTo>
                      <a:pt x="736" y="307"/>
                      <a:pt x="724" y="294"/>
                      <a:pt x="721" y="273"/>
                    </a:cubicBezTo>
                    <a:cubicBezTo>
                      <a:pt x="722" y="273"/>
                      <a:pt x="722" y="273"/>
                      <a:pt x="722" y="273"/>
                    </a:cubicBezTo>
                    <a:cubicBezTo>
                      <a:pt x="721" y="273"/>
                      <a:pt x="721" y="273"/>
                      <a:pt x="721" y="273"/>
                    </a:cubicBezTo>
                    <a:cubicBezTo>
                      <a:pt x="721" y="272"/>
                      <a:pt x="721" y="272"/>
                      <a:pt x="721" y="271"/>
                    </a:cubicBezTo>
                    <a:cubicBezTo>
                      <a:pt x="721" y="272"/>
                      <a:pt x="721" y="272"/>
                      <a:pt x="721" y="273"/>
                    </a:cubicBezTo>
                    <a:cubicBezTo>
                      <a:pt x="721" y="273"/>
                      <a:pt x="721" y="273"/>
                      <a:pt x="721" y="273"/>
                    </a:cubicBezTo>
                    <a:cubicBezTo>
                      <a:pt x="721" y="273"/>
                      <a:pt x="721" y="273"/>
                      <a:pt x="721" y="273"/>
                    </a:cubicBezTo>
                    <a:cubicBezTo>
                      <a:pt x="721" y="272"/>
                      <a:pt x="721" y="269"/>
                      <a:pt x="721" y="267"/>
                    </a:cubicBezTo>
                    <a:cubicBezTo>
                      <a:pt x="721" y="0"/>
                      <a:pt x="721" y="0"/>
                      <a:pt x="721"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p:nvSpPr>
            <p:spPr bwMode="auto">
              <a:xfrm>
                <a:off x="6722837" y="1945068"/>
                <a:ext cx="1163462" cy="912940"/>
              </a:xfrm>
              <a:custGeom>
                <a:avLst/>
                <a:gdLst>
                  <a:gd name="T0" fmla="*/ 196 w 917"/>
                  <a:gd name="T1" fmla="*/ 0 h 719"/>
                  <a:gd name="T2" fmla="*/ 196 w 917"/>
                  <a:gd name="T3" fmla="*/ 267 h 719"/>
                  <a:gd name="T4" fmla="*/ 196 w 917"/>
                  <a:gd name="T5" fmla="*/ 273 h 719"/>
                  <a:gd name="T6" fmla="*/ 196 w 917"/>
                  <a:gd name="T7" fmla="*/ 274 h 719"/>
                  <a:gd name="T8" fmla="*/ 196 w 917"/>
                  <a:gd name="T9" fmla="*/ 273 h 719"/>
                  <a:gd name="T10" fmla="*/ 196 w 917"/>
                  <a:gd name="T11" fmla="*/ 271 h 719"/>
                  <a:gd name="T12" fmla="*/ 196 w 917"/>
                  <a:gd name="T13" fmla="*/ 273 h 719"/>
                  <a:gd name="T14" fmla="*/ 196 w 917"/>
                  <a:gd name="T15" fmla="*/ 273 h 719"/>
                  <a:gd name="T16" fmla="*/ 164 w 917"/>
                  <a:gd name="T17" fmla="*/ 307 h 719"/>
                  <a:gd name="T18" fmla="*/ 146 w 917"/>
                  <a:gd name="T19" fmla="*/ 303 h 719"/>
                  <a:gd name="T20" fmla="*/ 78 w 917"/>
                  <a:gd name="T21" fmla="*/ 280 h 719"/>
                  <a:gd name="T22" fmla="*/ 0 w 917"/>
                  <a:gd name="T23" fmla="*/ 369 h 719"/>
                  <a:gd name="T24" fmla="*/ 78 w 917"/>
                  <a:gd name="T25" fmla="*/ 457 h 719"/>
                  <a:gd name="T26" fmla="*/ 146 w 917"/>
                  <a:gd name="T27" fmla="*/ 435 h 719"/>
                  <a:gd name="T28" fmla="*/ 165 w 917"/>
                  <a:gd name="T29" fmla="*/ 430 h 719"/>
                  <a:gd name="T30" fmla="*/ 196 w 917"/>
                  <a:gd name="T31" fmla="*/ 466 h 719"/>
                  <a:gd name="T32" fmla="*/ 196 w 917"/>
                  <a:gd name="T33" fmla="*/ 466 h 719"/>
                  <a:gd name="T34" fmla="*/ 196 w 917"/>
                  <a:gd name="T35" fmla="*/ 471 h 719"/>
                  <a:gd name="T36" fmla="*/ 196 w 917"/>
                  <a:gd name="T37" fmla="*/ 719 h 719"/>
                  <a:gd name="T38" fmla="*/ 243 w 917"/>
                  <a:gd name="T39" fmla="*/ 719 h 719"/>
                  <a:gd name="T40" fmla="*/ 243 w 917"/>
                  <a:gd name="T41" fmla="*/ 719 h 719"/>
                  <a:gd name="T42" fmla="*/ 463 w 917"/>
                  <a:gd name="T43" fmla="*/ 719 h 719"/>
                  <a:gd name="T44" fmla="*/ 470 w 917"/>
                  <a:gd name="T45" fmla="*/ 719 h 719"/>
                  <a:gd name="T46" fmla="*/ 468 w 917"/>
                  <a:gd name="T47" fmla="*/ 719 h 719"/>
                  <a:gd name="T48" fmla="*/ 470 w 917"/>
                  <a:gd name="T49" fmla="*/ 719 h 719"/>
                  <a:gd name="T50" fmla="*/ 467 w 917"/>
                  <a:gd name="T51" fmla="*/ 719 h 719"/>
                  <a:gd name="T52" fmla="*/ 468 w 917"/>
                  <a:gd name="T53" fmla="*/ 719 h 719"/>
                  <a:gd name="T54" fmla="*/ 499 w 917"/>
                  <a:gd name="T55" fmla="*/ 670 h 719"/>
                  <a:gd name="T56" fmla="*/ 477 w 917"/>
                  <a:gd name="T57" fmla="*/ 602 h 719"/>
                  <a:gd name="T58" fmla="*/ 565 w 917"/>
                  <a:gd name="T59" fmla="*/ 524 h 719"/>
                  <a:gd name="T60" fmla="*/ 653 w 917"/>
                  <a:gd name="T61" fmla="*/ 602 h 719"/>
                  <a:gd name="T62" fmla="*/ 631 w 917"/>
                  <a:gd name="T63" fmla="*/ 670 h 719"/>
                  <a:gd name="T64" fmla="*/ 661 w 917"/>
                  <a:gd name="T65" fmla="*/ 719 h 719"/>
                  <a:gd name="T66" fmla="*/ 663 w 917"/>
                  <a:gd name="T67" fmla="*/ 719 h 719"/>
                  <a:gd name="T68" fmla="*/ 668 w 917"/>
                  <a:gd name="T69" fmla="*/ 719 h 719"/>
                  <a:gd name="T70" fmla="*/ 757 w 917"/>
                  <a:gd name="T71" fmla="*/ 719 h 719"/>
                  <a:gd name="T72" fmla="*/ 915 w 917"/>
                  <a:gd name="T73" fmla="*/ 719 h 719"/>
                  <a:gd name="T74" fmla="*/ 915 w 917"/>
                  <a:gd name="T75" fmla="*/ 471 h 719"/>
                  <a:gd name="T76" fmla="*/ 915 w 917"/>
                  <a:gd name="T77" fmla="*/ 271 h 719"/>
                  <a:gd name="T78" fmla="*/ 915 w 917"/>
                  <a:gd name="T79" fmla="*/ 271 h 719"/>
                  <a:gd name="T80" fmla="*/ 915 w 917"/>
                  <a:gd name="T81" fmla="*/ 267 h 719"/>
                  <a:gd name="T82" fmla="*/ 915 w 917"/>
                  <a:gd name="T83" fmla="*/ 0 h 719"/>
                  <a:gd name="T84" fmla="*/ 872 w 917"/>
                  <a:gd name="T85" fmla="*/ 0 h 719"/>
                  <a:gd name="T86" fmla="*/ 667 w 917"/>
                  <a:gd name="T87" fmla="*/ 0 h 719"/>
                  <a:gd name="T88" fmla="*/ 661 w 917"/>
                  <a:gd name="T89" fmla="*/ 0 h 719"/>
                  <a:gd name="T90" fmla="*/ 660 w 917"/>
                  <a:gd name="T91" fmla="*/ 0 h 719"/>
                  <a:gd name="T92" fmla="*/ 661 w 917"/>
                  <a:gd name="T93" fmla="*/ 0 h 719"/>
                  <a:gd name="T94" fmla="*/ 462 w 917"/>
                  <a:gd name="T95" fmla="*/ 0 h 719"/>
                  <a:gd name="T96" fmla="*/ 354 w 917"/>
                  <a:gd name="T97" fmla="*/ 0 h 719"/>
                  <a:gd name="T98" fmla="*/ 354 w 917"/>
                  <a:gd name="T99" fmla="*/ 0 h 719"/>
                  <a:gd name="T100" fmla="*/ 250 w 917"/>
                  <a:gd name="T101" fmla="*/ 0 h 719"/>
                  <a:gd name="T102" fmla="*/ 196 w 917"/>
                  <a:gd name="T103"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7" h="719">
                    <a:moveTo>
                      <a:pt x="196" y="0"/>
                    </a:moveTo>
                    <a:cubicBezTo>
                      <a:pt x="196" y="267"/>
                      <a:pt x="196" y="267"/>
                      <a:pt x="196" y="267"/>
                    </a:cubicBezTo>
                    <a:cubicBezTo>
                      <a:pt x="196" y="270"/>
                      <a:pt x="196" y="272"/>
                      <a:pt x="196" y="273"/>
                    </a:cubicBezTo>
                    <a:cubicBezTo>
                      <a:pt x="196" y="274"/>
                      <a:pt x="196" y="274"/>
                      <a:pt x="196" y="274"/>
                    </a:cubicBezTo>
                    <a:cubicBezTo>
                      <a:pt x="196" y="273"/>
                      <a:pt x="196" y="273"/>
                      <a:pt x="196" y="273"/>
                    </a:cubicBezTo>
                    <a:cubicBezTo>
                      <a:pt x="196" y="272"/>
                      <a:pt x="196" y="272"/>
                      <a:pt x="196" y="271"/>
                    </a:cubicBezTo>
                    <a:cubicBezTo>
                      <a:pt x="196" y="272"/>
                      <a:pt x="196" y="272"/>
                      <a:pt x="196" y="273"/>
                    </a:cubicBezTo>
                    <a:cubicBezTo>
                      <a:pt x="196" y="273"/>
                      <a:pt x="196" y="273"/>
                      <a:pt x="196" y="273"/>
                    </a:cubicBezTo>
                    <a:cubicBezTo>
                      <a:pt x="193" y="294"/>
                      <a:pt x="181" y="307"/>
                      <a:pt x="164" y="307"/>
                    </a:cubicBezTo>
                    <a:cubicBezTo>
                      <a:pt x="159" y="307"/>
                      <a:pt x="153" y="306"/>
                      <a:pt x="146" y="303"/>
                    </a:cubicBezTo>
                    <a:cubicBezTo>
                      <a:pt x="146" y="303"/>
                      <a:pt x="101" y="280"/>
                      <a:pt x="78" y="280"/>
                    </a:cubicBezTo>
                    <a:cubicBezTo>
                      <a:pt x="35" y="280"/>
                      <a:pt x="0" y="320"/>
                      <a:pt x="0" y="369"/>
                    </a:cubicBezTo>
                    <a:cubicBezTo>
                      <a:pt x="0" y="417"/>
                      <a:pt x="35" y="457"/>
                      <a:pt x="78" y="457"/>
                    </a:cubicBezTo>
                    <a:cubicBezTo>
                      <a:pt x="101" y="457"/>
                      <a:pt x="146" y="435"/>
                      <a:pt x="146" y="435"/>
                    </a:cubicBezTo>
                    <a:cubicBezTo>
                      <a:pt x="153" y="431"/>
                      <a:pt x="159" y="430"/>
                      <a:pt x="165" y="430"/>
                    </a:cubicBezTo>
                    <a:cubicBezTo>
                      <a:pt x="182" y="430"/>
                      <a:pt x="194" y="443"/>
                      <a:pt x="196" y="466"/>
                    </a:cubicBezTo>
                    <a:cubicBezTo>
                      <a:pt x="196" y="466"/>
                      <a:pt x="196" y="466"/>
                      <a:pt x="196" y="466"/>
                    </a:cubicBezTo>
                    <a:cubicBezTo>
                      <a:pt x="196" y="471"/>
                      <a:pt x="196" y="471"/>
                      <a:pt x="196" y="471"/>
                    </a:cubicBezTo>
                    <a:cubicBezTo>
                      <a:pt x="196" y="719"/>
                      <a:pt x="196" y="719"/>
                      <a:pt x="196" y="719"/>
                    </a:cubicBezTo>
                    <a:cubicBezTo>
                      <a:pt x="243" y="719"/>
                      <a:pt x="243" y="719"/>
                      <a:pt x="243" y="719"/>
                    </a:cubicBezTo>
                    <a:cubicBezTo>
                      <a:pt x="243" y="719"/>
                      <a:pt x="243" y="719"/>
                      <a:pt x="243" y="719"/>
                    </a:cubicBezTo>
                    <a:cubicBezTo>
                      <a:pt x="463" y="719"/>
                      <a:pt x="463" y="719"/>
                      <a:pt x="463" y="719"/>
                    </a:cubicBezTo>
                    <a:cubicBezTo>
                      <a:pt x="467" y="719"/>
                      <a:pt x="469" y="719"/>
                      <a:pt x="470" y="719"/>
                    </a:cubicBezTo>
                    <a:cubicBezTo>
                      <a:pt x="470" y="719"/>
                      <a:pt x="469" y="719"/>
                      <a:pt x="468" y="719"/>
                    </a:cubicBezTo>
                    <a:cubicBezTo>
                      <a:pt x="469" y="719"/>
                      <a:pt x="469" y="719"/>
                      <a:pt x="470" y="719"/>
                    </a:cubicBezTo>
                    <a:cubicBezTo>
                      <a:pt x="469" y="719"/>
                      <a:pt x="468" y="719"/>
                      <a:pt x="467" y="719"/>
                    </a:cubicBezTo>
                    <a:cubicBezTo>
                      <a:pt x="468" y="719"/>
                      <a:pt x="468" y="719"/>
                      <a:pt x="468" y="719"/>
                    </a:cubicBezTo>
                    <a:cubicBezTo>
                      <a:pt x="498" y="717"/>
                      <a:pt x="511" y="695"/>
                      <a:pt x="499" y="670"/>
                    </a:cubicBezTo>
                    <a:cubicBezTo>
                      <a:pt x="499" y="670"/>
                      <a:pt x="477" y="625"/>
                      <a:pt x="477" y="602"/>
                    </a:cubicBezTo>
                    <a:cubicBezTo>
                      <a:pt x="477" y="559"/>
                      <a:pt x="516" y="524"/>
                      <a:pt x="565" y="524"/>
                    </a:cubicBezTo>
                    <a:cubicBezTo>
                      <a:pt x="613" y="524"/>
                      <a:pt x="653" y="559"/>
                      <a:pt x="653" y="602"/>
                    </a:cubicBezTo>
                    <a:cubicBezTo>
                      <a:pt x="653" y="625"/>
                      <a:pt x="631" y="670"/>
                      <a:pt x="631" y="670"/>
                    </a:cubicBezTo>
                    <a:cubicBezTo>
                      <a:pt x="618" y="696"/>
                      <a:pt x="632" y="717"/>
                      <a:pt x="661" y="719"/>
                    </a:cubicBezTo>
                    <a:cubicBezTo>
                      <a:pt x="662" y="719"/>
                      <a:pt x="662" y="719"/>
                      <a:pt x="663" y="719"/>
                    </a:cubicBezTo>
                    <a:cubicBezTo>
                      <a:pt x="668" y="719"/>
                      <a:pt x="668" y="719"/>
                      <a:pt x="668" y="719"/>
                    </a:cubicBezTo>
                    <a:cubicBezTo>
                      <a:pt x="757" y="719"/>
                      <a:pt x="757" y="719"/>
                      <a:pt x="757" y="719"/>
                    </a:cubicBezTo>
                    <a:cubicBezTo>
                      <a:pt x="915" y="719"/>
                      <a:pt x="915" y="719"/>
                      <a:pt x="915" y="719"/>
                    </a:cubicBezTo>
                    <a:cubicBezTo>
                      <a:pt x="915" y="471"/>
                      <a:pt x="915" y="471"/>
                      <a:pt x="915" y="471"/>
                    </a:cubicBezTo>
                    <a:cubicBezTo>
                      <a:pt x="915" y="471"/>
                      <a:pt x="917" y="301"/>
                      <a:pt x="915" y="271"/>
                    </a:cubicBezTo>
                    <a:cubicBezTo>
                      <a:pt x="915" y="271"/>
                      <a:pt x="915" y="271"/>
                      <a:pt x="915" y="271"/>
                    </a:cubicBezTo>
                    <a:cubicBezTo>
                      <a:pt x="915" y="271"/>
                      <a:pt x="915" y="270"/>
                      <a:pt x="915" y="267"/>
                    </a:cubicBezTo>
                    <a:cubicBezTo>
                      <a:pt x="915" y="0"/>
                      <a:pt x="915" y="0"/>
                      <a:pt x="915" y="0"/>
                    </a:cubicBezTo>
                    <a:cubicBezTo>
                      <a:pt x="915" y="0"/>
                      <a:pt x="888" y="0"/>
                      <a:pt x="872" y="0"/>
                    </a:cubicBezTo>
                    <a:cubicBezTo>
                      <a:pt x="667" y="0"/>
                      <a:pt x="667" y="0"/>
                      <a:pt x="667" y="0"/>
                    </a:cubicBezTo>
                    <a:cubicBezTo>
                      <a:pt x="666" y="0"/>
                      <a:pt x="664" y="0"/>
                      <a:pt x="661" y="0"/>
                    </a:cubicBezTo>
                    <a:cubicBezTo>
                      <a:pt x="661" y="0"/>
                      <a:pt x="660" y="0"/>
                      <a:pt x="660" y="0"/>
                    </a:cubicBezTo>
                    <a:cubicBezTo>
                      <a:pt x="661" y="0"/>
                      <a:pt x="661" y="0"/>
                      <a:pt x="661" y="0"/>
                    </a:cubicBezTo>
                    <a:cubicBezTo>
                      <a:pt x="628" y="0"/>
                      <a:pt x="462" y="0"/>
                      <a:pt x="462" y="0"/>
                    </a:cubicBezTo>
                    <a:cubicBezTo>
                      <a:pt x="354" y="0"/>
                      <a:pt x="354" y="0"/>
                      <a:pt x="354" y="0"/>
                    </a:cubicBezTo>
                    <a:cubicBezTo>
                      <a:pt x="354" y="0"/>
                      <a:pt x="354" y="0"/>
                      <a:pt x="354" y="0"/>
                    </a:cubicBezTo>
                    <a:cubicBezTo>
                      <a:pt x="250" y="0"/>
                      <a:pt x="250" y="0"/>
                      <a:pt x="250" y="0"/>
                    </a:cubicBezTo>
                    <a:cubicBezTo>
                      <a:pt x="246" y="0"/>
                      <a:pt x="200" y="0"/>
                      <a:pt x="196" y="0"/>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noEditPoints="1"/>
              </p:cNvSpPr>
              <p:nvPr/>
            </p:nvSpPr>
            <p:spPr bwMode="auto">
              <a:xfrm>
                <a:off x="6962075" y="2976498"/>
                <a:ext cx="932124" cy="1441069"/>
              </a:xfrm>
              <a:custGeom>
                <a:avLst/>
                <a:gdLst>
                  <a:gd name="T0" fmla="*/ 0 w 734"/>
                  <a:gd name="T1" fmla="*/ 674 h 1135"/>
                  <a:gd name="T2" fmla="*/ 0 w 734"/>
                  <a:gd name="T3" fmla="*/ 674 h 1135"/>
                  <a:gd name="T4" fmla="*/ 0 w 734"/>
                  <a:gd name="T5" fmla="*/ 674 h 1135"/>
                  <a:gd name="T6" fmla="*/ 371 w 734"/>
                  <a:gd name="T7" fmla="*/ 0 h 1135"/>
                  <a:gd name="T8" fmla="*/ 281 w 734"/>
                  <a:gd name="T9" fmla="*/ 81 h 1135"/>
                  <a:gd name="T10" fmla="*/ 303 w 734"/>
                  <a:gd name="T11" fmla="*/ 150 h 1135"/>
                  <a:gd name="T12" fmla="*/ 271 w 734"/>
                  <a:gd name="T13" fmla="*/ 200 h 1135"/>
                  <a:gd name="T14" fmla="*/ 266 w 734"/>
                  <a:gd name="T15" fmla="*/ 201 h 1135"/>
                  <a:gd name="T16" fmla="*/ 0 w 734"/>
                  <a:gd name="T17" fmla="*/ 201 h 1135"/>
                  <a:gd name="T18" fmla="*/ 0 w 734"/>
                  <a:gd name="T19" fmla="*/ 256 h 1135"/>
                  <a:gd name="T20" fmla="*/ 0 w 734"/>
                  <a:gd name="T21" fmla="*/ 362 h 1135"/>
                  <a:gd name="T22" fmla="*/ 0 w 734"/>
                  <a:gd name="T23" fmla="*/ 362 h 1135"/>
                  <a:gd name="T24" fmla="*/ 0 w 734"/>
                  <a:gd name="T25" fmla="*/ 432 h 1135"/>
                  <a:gd name="T26" fmla="*/ 0 w 734"/>
                  <a:gd name="T27" fmla="*/ 473 h 1135"/>
                  <a:gd name="T28" fmla="*/ 0 w 734"/>
                  <a:gd name="T29" fmla="*/ 478 h 1135"/>
                  <a:gd name="T30" fmla="*/ 32 w 734"/>
                  <a:gd name="T31" fmla="*/ 515 h 1135"/>
                  <a:gd name="T32" fmla="*/ 51 w 734"/>
                  <a:gd name="T33" fmla="*/ 510 h 1135"/>
                  <a:gd name="T34" fmla="*/ 120 w 734"/>
                  <a:gd name="T35" fmla="*/ 487 h 1135"/>
                  <a:gd name="T36" fmla="*/ 200 w 734"/>
                  <a:gd name="T37" fmla="*/ 577 h 1135"/>
                  <a:gd name="T38" fmla="*/ 120 w 734"/>
                  <a:gd name="T39" fmla="*/ 667 h 1135"/>
                  <a:gd name="T40" fmla="*/ 51 w 734"/>
                  <a:gd name="T41" fmla="*/ 645 h 1135"/>
                  <a:gd name="T42" fmla="*/ 32 w 734"/>
                  <a:gd name="T43" fmla="*/ 640 h 1135"/>
                  <a:gd name="T44" fmla="*/ 0 w 734"/>
                  <a:gd name="T45" fmla="*/ 677 h 1135"/>
                  <a:gd name="T46" fmla="*/ 0 w 734"/>
                  <a:gd name="T47" fmla="*/ 674 h 1135"/>
                  <a:gd name="T48" fmla="*/ 0 w 734"/>
                  <a:gd name="T49" fmla="*/ 677 h 1135"/>
                  <a:gd name="T50" fmla="*/ 0 w 734"/>
                  <a:gd name="T51" fmla="*/ 677 h 1135"/>
                  <a:gd name="T52" fmla="*/ 0 w 734"/>
                  <a:gd name="T53" fmla="*/ 682 h 1135"/>
                  <a:gd name="T54" fmla="*/ 0 w 734"/>
                  <a:gd name="T55" fmla="*/ 757 h 1135"/>
                  <a:gd name="T56" fmla="*/ 0 w 734"/>
                  <a:gd name="T57" fmla="*/ 891 h 1135"/>
                  <a:gd name="T58" fmla="*/ 0 w 734"/>
                  <a:gd name="T59" fmla="*/ 935 h 1135"/>
                  <a:gd name="T60" fmla="*/ 266 w 734"/>
                  <a:gd name="T61" fmla="*/ 935 h 1135"/>
                  <a:gd name="T62" fmla="*/ 271 w 734"/>
                  <a:gd name="T63" fmla="*/ 935 h 1135"/>
                  <a:gd name="T64" fmla="*/ 303 w 734"/>
                  <a:gd name="T65" fmla="*/ 986 h 1135"/>
                  <a:gd name="T66" fmla="*/ 281 w 734"/>
                  <a:gd name="T67" fmla="*/ 1055 h 1135"/>
                  <a:gd name="T68" fmla="*/ 370 w 734"/>
                  <a:gd name="T69" fmla="*/ 1135 h 1135"/>
                  <a:gd name="T70" fmla="*/ 460 w 734"/>
                  <a:gd name="T71" fmla="*/ 1055 h 1135"/>
                  <a:gd name="T72" fmla="*/ 438 w 734"/>
                  <a:gd name="T73" fmla="*/ 986 h 1135"/>
                  <a:gd name="T74" fmla="*/ 470 w 734"/>
                  <a:gd name="T75" fmla="*/ 935 h 1135"/>
                  <a:gd name="T76" fmla="*/ 468 w 734"/>
                  <a:gd name="T77" fmla="*/ 935 h 1135"/>
                  <a:gd name="T78" fmla="*/ 474 w 734"/>
                  <a:gd name="T79" fmla="*/ 935 h 1135"/>
                  <a:gd name="T80" fmla="*/ 734 w 734"/>
                  <a:gd name="T81" fmla="*/ 935 h 1135"/>
                  <a:gd name="T82" fmla="*/ 734 w 734"/>
                  <a:gd name="T83" fmla="*/ 774 h 1135"/>
                  <a:gd name="T84" fmla="*/ 734 w 734"/>
                  <a:gd name="T85" fmla="*/ 681 h 1135"/>
                  <a:gd name="T86" fmla="*/ 734 w 734"/>
                  <a:gd name="T87" fmla="*/ 480 h 1135"/>
                  <a:gd name="T88" fmla="*/ 734 w 734"/>
                  <a:gd name="T89" fmla="*/ 480 h 1135"/>
                  <a:gd name="T90" fmla="*/ 734 w 734"/>
                  <a:gd name="T91" fmla="*/ 478 h 1135"/>
                  <a:gd name="T92" fmla="*/ 734 w 734"/>
                  <a:gd name="T93" fmla="*/ 477 h 1135"/>
                  <a:gd name="T94" fmla="*/ 734 w 734"/>
                  <a:gd name="T95" fmla="*/ 472 h 1135"/>
                  <a:gd name="T96" fmla="*/ 734 w 734"/>
                  <a:gd name="T97" fmla="*/ 422 h 1135"/>
                  <a:gd name="T98" fmla="*/ 734 w 734"/>
                  <a:gd name="T99" fmla="*/ 249 h 1135"/>
                  <a:gd name="T100" fmla="*/ 734 w 734"/>
                  <a:gd name="T101" fmla="*/ 249 h 1135"/>
                  <a:gd name="T102" fmla="*/ 734 w 734"/>
                  <a:gd name="T103" fmla="*/ 201 h 1135"/>
                  <a:gd name="T104" fmla="*/ 734 w 734"/>
                  <a:gd name="T105" fmla="*/ 201 h 1135"/>
                  <a:gd name="T106" fmla="*/ 475 w 734"/>
                  <a:gd name="T107" fmla="*/ 201 h 1135"/>
                  <a:gd name="T108" fmla="*/ 468 w 734"/>
                  <a:gd name="T109" fmla="*/ 201 h 1135"/>
                  <a:gd name="T110" fmla="*/ 470 w 734"/>
                  <a:gd name="T111" fmla="*/ 200 h 1135"/>
                  <a:gd name="T112" fmla="*/ 438 w 734"/>
                  <a:gd name="T113" fmla="*/ 150 h 1135"/>
                  <a:gd name="T114" fmla="*/ 460 w 734"/>
                  <a:gd name="T115" fmla="*/ 81 h 1135"/>
                  <a:gd name="T116" fmla="*/ 371 w 734"/>
                  <a:gd name="T117"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4" h="1135">
                    <a:moveTo>
                      <a:pt x="0" y="674"/>
                    </a:moveTo>
                    <a:cubicBezTo>
                      <a:pt x="0" y="674"/>
                      <a:pt x="0" y="674"/>
                      <a:pt x="0" y="674"/>
                    </a:cubicBezTo>
                    <a:cubicBezTo>
                      <a:pt x="0" y="674"/>
                      <a:pt x="0" y="674"/>
                      <a:pt x="0" y="674"/>
                    </a:cubicBezTo>
                    <a:moveTo>
                      <a:pt x="371" y="0"/>
                    </a:moveTo>
                    <a:cubicBezTo>
                      <a:pt x="321" y="0"/>
                      <a:pt x="281" y="36"/>
                      <a:pt x="281" y="81"/>
                    </a:cubicBezTo>
                    <a:cubicBezTo>
                      <a:pt x="281" y="104"/>
                      <a:pt x="303" y="150"/>
                      <a:pt x="303" y="150"/>
                    </a:cubicBezTo>
                    <a:cubicBezTo>
                      <a:pt x="316" y="176"/>
                      <a:pt x="302" y="198"/>
                      <a:pt x="271" y="200"/>
                    </a:cubicBezTo>
                    <a:cubicBezTo>
                      <a:pt x="266" y="201"/>
                      <a:pt x="266" y="201"/>
                      <a:pt x="266" y="201"/>
                    </a:cubicBezTo>
                    <a:cubicBezTo>
                      <a:pt x="0" y="201"/>
                      <a:pt x="0" y="201"/>
                      <a:pt x="0" y="201"/>
                    </a:cubicBezTo>
                    <a:cubicBezTo>
                      <a:pt x="0" y="201"/>
                      <a:pt x="0" y="252"/>
                      <a:pt x="0" y="256"/>
                    </a:cubicBezTo>
                    <a:cubicBezTo>
                      <a:pt x="0" y="362"/>
                      <a:pt x="0" y="362"/>
                      <a:pt x="0" y="362"/>
                    </a:cubicBezTo>
                    <a:cubicBezTo>
                      <a:pt x="0" y="362"/>
                      <a:pt x="0" y="362"/>
                      <a:pt x="0" y="362"/>
                    </a:cubicBezTo>
                    <a:cubicBezTo>
                      <a:pt x="0" y="432"/>
                      <a:pt x="0" y="432"/>
                      <a:pt x="0" y="432"/>
                    </a:cubicBezTo>
                    <a:cubicBezTo>
                      <a:pt x="0" y="473"/>
                      <a:pt x="0" y="473"/>
                      <a:pt x="0" y="473"/>
                    </a:cubicBezTo>
                    <a:cubicBezTo>
                      <a:pt x="0" y="475"/>
                      <a:pt x="0" y="476"/>
                      <a:pt x="0" y="478"/>
                    </a:cubicBezTo>
                    <a:cubicBezTo>
                      <a:pt x="2" y="501"/>
                      <a:pt x="14" y="515"/>
                      <a:pt x="32" y="515"/>
                    </a:cubicBezTo>
                    <a:cubicBezTo>
                      <a:pt x="38" y="515"/>
                      <a:pt x="44" y="513"/>
                      <a:pt x="51" y="510"/>
                    </a:cubicBezTo>
                    <a:cubicBezTo>
                      <a:pt x="51" y="510"/>
                      <a:pt x="97" y="487"/>
                      <a:pt x="120" y="487"/>
                    </a:cubicBezTo>
                    <a:cubicBezTo>
                      <a:pt x="164" y="487"/>
                      <a:pt x="200" y="528"/>
                      <a:pt x="200" y="577"/>
                    </a:cubicBezTo>
                    <a:cubicBezTo>
                      <a:pt x="200" y="627"/>
                      <a:pt x="164" y="667"/>
                      <a:pt x="120" y="667"/>
                    </a:cubicBezTo>
                    <a:cubicBezTo>
                      <a:pt x="97" y="667"/>
                      <a:pt x="51" y="645"/>
                      <a:pt x="51" y="645"/>
                    </a:cubicBezTo>
                    <a:cubicBezTo>
                      <a:pt x="44" y="641"/>
                      <a:pt x="38" y="640"/>
                      <a:pt x="32" y="640"/>
                    </a:cubicBezTo>
                    <a:cubicBezTo>
                      <a:pt x="14" y="640"/>
                      <a:pt x="1" y="654"/>
                      <a:pt x="0" y="677"/>
                    </a:cubicBezTo>
                    <a:cubicBezTo>
                      <a:pt x="0" y="676"/>
                      <a:pt x="0" y="675"/>
                      <a:pt x="0" y="674"/>
                    </a:cubicBezTo>
                    <a:cubicBezTo>
                      <a:pt x="0" y="675"/>
                      <a:pt x="0" y="676"/>
                      <a:pt x="0" y="677"/>
                    </a:cubicBezTo>
                    <a:cubicBezTo>
                      <a:pt x="0" y="677"/>
                      <a:pt x="0" y="677"/>
                      <a:pt x="0" y="677"/>
                    </a:cubicBezTo>
                    <a:cubicBezTo>
                      <a:pt x="0" y="682"/>
                      <a:pt x="0" y="682"/>
                      <a:pt x="0" y="682"/>
                    </a:cubicBezTo>
                    <a:cubicBezTo>
                      <a:pt x="0" y="757"/>
                      <a:pt x="0" y="757"/>
                      <a:pt x="0" y="757"/>
                    </a:cubicBezTo>
                    <a:cubicBezTo>
                      <a:pt x="0" y="891"/>
                      <a:pt x="0" y="891"/>
                      <a:pt x="0" y="891"/>
                    </a:cubicBezTo>
                    <a:cubicBezTo>
                      <a:pt x="0" y="907"/>
                      <a:pt x="0" y="935"/>
                      <a:pt x="0" y="935"/>
                    </a:cubicBezTo>
                    <a:cubicBezTo>
                      <a:pt x="266" y="935"/>
                      <a:pt x="266" y="935"/>
                      <a:pt x="266" y="935"/>
                    </a:cubicBezTo>
                    <a:cubicBezTo>
                      <a:pt x="271" y="935"/>
                      <a:pt x="271" y="935"/>
                      <a:pt x="271" y="935"/>
                    </a:cubicBezTo>
                    <a:cubicBezTo>
                      <a:pt x="302" y="937"/>
                      <a:pt x="316" y="959"/>
                      <a:pt x="303" y="986"/>
                    </a:cubicBezTo>
                    <a:cubicBezTo>
                      <a:pt x="303" y="986"/>
                      <a:pt x="281" y="1032"/>
                      <a:pt x="281" y="1055"/>
                    </a:cubicBezTo>
                    <a:cubicBezTo>
                      <a:pt x="281" y="1099"/>
                      <a:pt x="321" y="1135"/>
                      <a:pt x="370" y="1135"/>
                    </a:cubicBezTo>
                    <a:cubicBezTo>
                      <a:pt x="420" y="1135"/>
                      <a:pt x="460" y="1099"/>
                      <a:pt x="460" y="1055"/>
                    </a:cubicBezTo>
                    <a:cubicBezTo>
                      <a:pt x="460" y="1032"/>
                      <a:pt x="438" y="986"/>
                      <a:pt x="438" y="986"/>
                    </a:cubicBezTo>
                    <a:cubicBezTo>
                      <a:pt x="425" y="959"/>
                      <a:pt x="439" y="937"/>
                      <a:pt x="470" y="935"/>
                    </a:cubicBezTo>
                    <a:cubicBezTo>
                      <a:pt x="470" y="935"/>
                      <a:pt x="469" y="935"/>
                      <a:pt x="468" y="935"/>
                    </a:cubicBezTo>
                    <a:cubicBezTo>
                      <a:pt x="470" y="935"/>
                      <a:pt x="472" y="935"/>
                      <a:pt x="474" y="935"/>
                    </a:cubicBezTo>
                    <a:cubicBezTo>
                      <a:pt x="734" y="935"/>
                      <a:pt x="734" y="935"/>
                      <a:pt x="734" y="935"/>
                    </a:cubicBezTo>
                    <a:cubicBezTo>
                      <a:pt x="734" y="774"/>
                      <a:pt x="734" y="774"/>
                      <a:pt x="734" y="774"/>
                    </a:cubicBezTo>
                    <a:cubicBezTo>
                      <a:pt x="734" y="681"/>
                      <a:pt x="734" y="681"/>
                      <a:pt x="734" y="681"/>
                    </a:cubicBezTo>
                    <a:cubicBezTo>
                      <a:pt x="734" y="680"/>
                      <a:pt x="734" y="480"/>
                      <a:pt x="734" y="480"/>
                    </a:cubicBezTo>
                    <a:cubicBezTo>
                      <a:pt x="734" y="480"/>
                      <a:pt x="734" y="480"/>
                      <a:pt x="734" y="480"/>
                    </a:cubicBezTo>
                    <a:cubicBezTo>
                      <a:pt x="734" y="480"/>
                      <a:pt x="734" y="479"/>
                      <a:pt x="734" y="478"/>
                    </a:cubicBezTo>
                    <a:cubicBezTo>
                      <a:pt x="734" y="477"/>
                      <a:pt x="734" y="477"/>
                      <a:pt x="734" y="477"/>
                    </a:cubicBezTo>
                    <a:cubicBezTo>
                      <a:pt x="734" y="472"/>
                      <a:pt x="734" y="472"/>
                      <a:pt x="734" y="472"/>
                    </a:cubicBezTo>
                    <a:cubicBezTo>
                      <a:pt x="734" y="422"/>
                      <a:pt x="734" y="422"/>
                      <a:pt x="734" y="422"/>
                    </a:cubicBezTo>
                    <a:cubicBezTo>
                      <a:pt x="734" y="249"/>
                      <a:pt x="734" y="249"/>
                      <a:pt x="734" y="249"/>
                    </a:cubicBezTo>
                    <a:cubicBezTo>
                      <a:pt x="734" y="249"/>
                      <a:pt x="734" y="249"/>
                      <a:pt x="734" y="249"/>
                    </a:cubicBezTo>
                    <a:cubicBezTo>
                      <a:pt x="734" y="201"/>
                      <a:pt x="734" y="201"/>
                      <a:pt x="734" y="201"/>
                    </a:cubicBezTo>
                    <a:cubicBezTo>
                      <a:pt x="734" y="201"/>
                      <a:pt x="734" y="201"/>
                      <a:pt x="734" y="201"/>
                    </a:cubicBezTo>
                    <a:cubicBezTo>
                      <a:pt x="475" y="201"/>
                      <a:pt x="475" y="201"/>
                      <a:pt x="475" y="201"/>
                    </a:cubicBezTo>
                    <a:cubicBezTo>
                      <a:pt x="471" y="201"/>
                      <a:pt x="469" y="201"/>
                      <a:pt x="468" y="201"/>
                    </a:cubicBezTo>
                    <a:cubicBezTo>
                      <a:pt x="468" y="201"/>
                      <a:pt x="469" y="201"/>
                      <a:pt x="470" y="200"/>
                    </a:cubicBezTo>
                    <a:cubicBezTo>
                      <a:pt x="439" y="198"/>
                      <a:pt x="425" y="176"/>
                      <a:pt x="438" y="150"/>
                    </a:cubicBezTo>
                    <a:cubicBezTo>
                      <a:pt x="438" y="150"/>
                      <a:pt x="460" y="104"/>
                      <a:pt x="460" y="81"/>
                    </a:cubicBezTo>
                    <a:cubicBezTo>
                      <a:pt x="460" y="36"/>
                      <a:pt x="420" y="0"/>
                      <a:pt x="371" y="0"/>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noEditPoints="1"/>
              </p:cNvSpPr>
              <p:nvPr/>
            </p:nvSpPr>
            <p:spPr bwMode="auto">
              <a:xfrm>
                <a:off x="4341745" y="2979883"/>
                <a:ext cx="940023" cy="1452354"/>
              </a:xfrm>
              <a:custGeom>
                <a:avLst/>
                <a:gdLst>
                  <a:gd name="T0" fmla="*/ 0 w 740"/>
                  <a:gd name="T1" fmla="*/ 660 h 1144"/>
                  <a:gd name="T2" fmla="*/ 0 w 740"/>
                  <a:gd name="T3" fmla="*/ 660 h 1144"/>
                  <a:gd name="T4" fmla="*/ 0 w 740"/>
                  <a:gd name="T5" fmla="*/ 660 h 1144"/>
                  <a:gd name="T6" fmla="*/ 740 w 740"/>
                  <a:gd name="T7" fmla="*/ 465 h 1144"/>
                  <a:gd name="T8" fmla="*/ 740 w 740"/>
                  <a:gd name="T9" fmla="*/ 465 h 1144"/>
                  <a:gd name="T10" fmla="*/ 740 w 740"/>
                  <a:gd name="T11" fmla="*/ 465 h 1144"/>
                  <a:gd name="T12" fmla="*/ 367 w 740"/>
                  <a:gd name="T13" fmla="*/ 0 h 1144"/>
                  <a:gd name="T14" fmla="*/ 276 w 740"/>
                  <a:gd name="T15" fmla="*/ 81 h 1144"/>
                  <a:gd name="T16" fmla="*/ 299 w 740"/>
                  <a:gd name="T17" fmla="*/ 151 h 1144"/>
                  <a:gd name="T18" fmla="*/ 266 w 740"/>
                  <a:gd name="T19" fmla="*/ 202 h 1144"/>
                  <a:gd name="T20" fmla="*/ 268 w 740"/>
                  <a:gd name="T21" fmla="*/ 202 h 1144"/>
                  <a:gd name="T22" fmla="*/ 262 w 740"/>
                  <a:gd name="T23" fmla="*/ 202 h 1144"/>
                  <a:gd name="T24" fmla="*/ 0 w 740"/>
                  <a:gd name="T25" fmla="*/ 202 h 1144"/>
                  <a:gd name="T26" fmla="*/ 0 w 740"/>
                  <a:gd name="T27" fmla="*/ 365 h 1144"/>
                  <a:gd name="T28" fmla="*/ 0 w 740"/>
                  <a:gd name="T29" fmla="*/ 458 h 1144"/>
                  <a:gd name="T30" fmla="*/ 0 w 740"/>
                  <a:gd name="T31" fmla="*/ 660 h 1144"/>
                  <a:gd name="T32" fmla="*/ 0 w 740"/>
                  <a:gd name="T33" fmla="*/ 660 h 1144"/>
                  <a:gd name="T34" fmla="*/ 0 w 740"/>
                  <a:gd name="T35" fmla="*/ 663 h 1144"/>
                  <a:gd name="T36" fmla="*/ 0 w 740"/>
                  <a:gd name="T37" fmla="*/ 663 h 1144"/>
                  <a:gd name="T38" fmla="*/ 0 w 740"/>
                  <a:gd name="T39" fmla="*/ 668 h 1144"/>
                  <a:gd name="T40" fmla="*/ 0 w 740"/>
                  <a:gd name="T41" fmla="*/ 719 h 1144"/>
                  <a:gd name="T42" fmla="*/ 0 w 740"/>
                  <a:gd name="T43" fmla="*/ 894 h 1144"/>
                  <a:gd name="T44" fmla="*/ 0 w 740"/>
                  <a:gd name="T45" fmla="*/ 894 h 1144"/>
                  <a:gd name="T46" fmla="*/ 0 w 740"/>
                  <a:gd name="T47" fmla="*/ 942 h 1144"/>
                  <a:gd name="T48" fmla="*/ 0 w 740"/>
                  <a:gd name="T49" fmla="*/ 942 h 1144"/>
                  <a:gd name="T50" fmla="*/ 0 w 740"/>
                  <a:gd name="T51" fmla="*/ 942 h 1144"/>
                  <a:gd name="T52" fmla="*/ 262 w 740"/>
                  <a:gd name="T53" fmla="*/ 942 h 1144"/>
                  <a:gd name="T54" fmla="*/ 269 w 740"/>
                  <a:gd name="T55" fmla="*/ 942 h 1144"/>
                  <a:gd name="T56" fmla="*/ 266 w 740"/>
                  <a:gd name="T57" fmla="*/ 942 h 1144"/>
                  <a:gd name="T58" fmla="*/ 299 w 740"/>
                  <a:gd name="T59" fmla="*/ 993 h 1144"/>
                  <a:gd name="T60" fmla="*/ 276 w 740"/>
                  <a:gd name="T61" fmla="*/ 1063 h 1144"/>
                  <a:gd name="T62" fmla="*/ 366 w 740"/>
                  <a:gd name="T63" fmla="*/ 1144 h 1144"/>
                  <a:gd name="T64" fmla="*/ 457 w 740"/>
                  <a:gd name="T65" fmla="*/ 1063 h 1144"/>
                  <a:gd name="T66" fmla="*/ 434 w 740"/>
                  <a:gd name="T67" fmla="*/ 993 h 1144"/>
                  <a:gd name="T68" fmla="*/ 467 w 740"/>
                  <a:gd name="T69" fmla="*/ 942 h 1144"/>
                  <a:gd name="T70" fmla="*/ 472 w 740"/>
                  <a:gd name="T71" fmla="*/ 942 h 1144"/>
                  <a:gd name="T72" fmla="*/ 739 w 740"/>
                  <a:gd name="T73" fmla="*/ 942 h 1144"/>
                  <a:gd name="T74" fmla="*/ 740 w 740"/>
                  <a:gd name="T75" fmla="*/ 886 h 1144"/>
                  <a:gd name="T76" fmla="*/ 740 w 740"/>
                  <a:gd name="T77" fmla="*/ 779 h 1144"/>
                  <a:gd name="T78" fmla="*/ 740 w 740"/>
                  <a:gd name="T79" fmla="*/ 779 h 1144"/>
                  <a:gd name="T80" fmla="*/ 740 w 740"/>
                  <a:gd name="T81" fmla="*/ 709 h 1144"/>
                  <a:gd name="T82" fmla="*/ 740 w 740"/>
                  <a:gd name="T83" fmla="*/ 667 h 1144"/>
                  <a:gd name="T84" fmla="*/ 740 w 740"/>
                  <a:gd name="T85" fmla="*/ 663 h 1144"/>
                  <a:gd name="T86" fmla="*/ 708 w 740"/>
                  <a:gd name="T87" fmla="*/ 626 h 1144"/>
                  <a:gd name="T88" fmla="*/ 689 w 740"/>
                  <a:gd name="T89" fmla="*/ 631 h 1144"/>
                  <a:gd name="T90" fmla="*/ 619 w 740"/>
                  <a:gd name="T91" fmla="*/ 653 h 1144"/>
                  <a:gd name="T92" fmla="*/ 538 w 740"/>
                  <a:gd name="T93" fmla="*/ 563 h 1144"/>
                  <a:gd name="T94" fmla="*/ 619 w 740"/>
                  <a:gd name="T95" fmla="*/ 472 h 1144"/>
                  <a:gd name="T96" fmla="*/ 689 w 740"/>
                  <a:gd name="T97" fmla="*/ 495 h 1144"/>
                  <a:gd name="T98" fmla="*/ 708 w 740"/>
                  <a:gd name="T99" fmla="*/ 500 h 1144"/>
                  <a:gd name="T100" fmla="*/ 740 w 740"/>
                  <a:gd name="T101" fmla="*/ 462 h 1144"/>
                  <a:gd name="T102" fmla="*/ 740 w 740"/>
                  <a:gd name="T103" fmla="*/ 465 h 1144"/>
                  <a:gd name="T104" fmla="*/ 740 w 740"/>
                  <a:gd name="T105" fmla="*/ 462 h 1144"/>
                  <a:gd name="T106" fmla="*/ 740 w 740"/>
                  <a:gd name="T107" fmla="*/ 462 h 1144"/>
                  <a:gd name="T108" fmla="*/ 740 w 740"/>
                  <a:gd name="T109" fmla="*/ 457 h 1144"/>
                  <a:gd name="T110" fmla="*/ 740 w 740"/>
                  <a:gd name="T111" fmla="*/ 381 h 1144"/>
                  <a:gd name="T112" fmla="*/ 740 w 740"/>
                  <a:gd name="T113" fmla="*/ 247 h 1144"/>
                  <a:gd name="T114" fmla="*/ 740 w 740"/>
                  <a:gd name="T115" fmla="*/ 202 h 1144"/>
                  <a:gd name="T116" fmla="*/ 472 w 740"/>
                  <a:gd name="T117" fmla="*/ 202 h 1144"/>
                  <a:gd name="T118" fmla="*/ 467 w 740"/>
                  <a:gd name="T119" fmla="*/ 202 h 1144"/>
                  <a:gd name="T120" fmla="*/ 434 w 740"/>
                  <a:gd name="T121" fmla="*/ 151 h 1144"/>
                  <a:gd name="T122" fmla="*/ 457 w 740"/>
                  <a:gd name="T123" fmla="*/ 81 h 1144"/>
                  <a:gd name="T124" fmla="*/ 367 w 740"/>
                  <a:gd name="T125"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0" h="1144">
                    <a:moveTo>
                      <a:pt x="0" y="660"/>
                    </a:moveTo>
                    <a:cubicBezTo>
                      <a:pt x="0" y="660"/>
                      <a:pt x="0" y="660"/>
                      <a:pt x="0" y="660"/>
                    </a:cubicBezTo>
                    <a:cubicBezTo>
                      <a:pt x="0" y="660"/>
                      <a:pt x="0" y="660"/>
                      <a:pt x="0" y="660"/>
                    </a:cubicBezTo>
                    <a:moveTo>
                      <a:pt x="740" y="465"/>
                    </a:moveTo>
                    <a:cubicBezTo>
                      <a:pt x="740" y="465"/>
                      <a:pt x="740" y="465"/>
                      <a:pt x="740" y="465"/>
                    </a:cubicBezTo>
                    <a:cubicBezTo>
                      <a:pt x="740" y="465"/>
                      <a:pt x="740" y="465"/>
                      <a:pt x="740" y="465"/>
                    </a:cubicBezTo>
                    <a:moveTo>
                      <a:pt x="367" y="0"/>
                    </a:moveTo>
                    <a:cubicBezTo>
                      <a:pt x="317" y="0"/>
                      <a:pt x="276" y="37"/>
                      <a:pt x="276" y="81"/>
                    </a:cubicBezTo>
                    <a:cubicBezTo>
                      <a:pt x="276" y="104"/>
                      <a:pt x="299" y="151"/>
                      <a:pt x="299" y="151"/>
                    </a:cubicBezTo>
                    <a:cubicBezTo>
                      <a:pt x="312" y="178"/>
                      <a:pt x="297" y="200"/>
                      <a:pt x="266" y="202"/>
                    </a:cubicBezTo>
                    <a:cubicBezTo>
                      <a:pt x="267" y="202"/>
                      <a:pt x="268" y="202"/>
                      <a:pt x="268" y="202"/>
                    </a:cubicBezTo>
                    <a:cubicBezTo>
                      <a:pt x="267" y="202"/>
                      <a:pt x="265" y="202"/>
                      <a:pt x="262" y="202"/>
                    </a:cubicBezTo>
                    <a:cubicBezTo>
                      <a:pt x="0" y="202"/>
                      <a:pt x="0" y="202"/>
                      <a:pt x="0" y="202"/>
                    </a:cubicBezTo>
                    <a:cubicBezTo>
                      <a:pt x="0" y="365"/>
                      <a:pt x="0" y="365"/>
                      <a:pt x="0" y="365"/>
                    </a:cubicBezTo>
                    <a:cubicBezTo>
                      <a:pt x="0" y="458"/>
                      <a:pt x="0" y="458"/>
                      <a:pt x="0" y="458"/>
                    </a:cubicBezTo>
                    <a:cubicBezTo>
                      <a:pt x="0" y="460"/>
                      <a:pt x="0" y="660"/>
                      <a:pt x="0" y="660"/>
                    </a:cubicBezTo>
                    <a:cubicBezTo>
                      <a:pt x="0" y="660"/>
                      <a:pt x="0" y="660"/>
                      <a:pt x="0" y="660"/>
                    </a:cubicBezTo>
                    <a:cubicBezTo>
                      <a:pt x="0" y="661"/>
                      <a:pt x="0" y="662"/>
                      <a:pt x="0" y="663"/>
                    </a:cubicBezTo>
                    <a:cubicBezTo>
                      <a:pt x="0" y="663"/>
                      <a:pt x="0" y="663"/>
                      <a:pt x="0" y="663"/>
                    </a:cubicBezTo>
                    <a:cubicBezTo>
                      <a:pt x="0" y="668"/>
                      <a:pt x="0" y="668"/>
                      <a:pt x="0" y="668"/>
                    </a:cubicBezTo>
                    <a:cubicBezTo>
                      <a:pt x="0" y="719"/>
                      <a:pt x="0" y="719"/>
                      <a:pt x="0" y="719"/>
                    </a:cubicBezTo>
                    <a:cubicBezTo>
                      <a:pt x="0" y="894"/>
                      <a:pt x="0" y="894"/>
                      <a:pt x="0" y="894"/>
                    </a:cubicBezTo>
                    <a:cubicBezTo>
                      <a:pt x="0" y="894"/>
                      <a:pt x="0" y="894"/>
                      <a:pt x="0" y="894"/>
                    </a:cubicBezTo>
                    <a:cubicBezTo>
                      <a:pt x="0" y="942"/>
                      <a:pt x="0" y="942"/>
                      <a:pt x="0" y="942"/>
                    </a:cubicBezTo>
                    <a:cubicBezTo>
                      <a:pt x="0" y="942"/>
                      <a:pt x="0" y="942"/>
                      <a:pt x="0" y="942"/>
                    </a:cubicBezTo>
                    <a:cubicBezTo>
                      <a:pt x="0" y="942"/>
                      <a:pt x="0" y="942"/>
                      <a:pt x="0" y="942"/>
                    </a:cubicBezTo>
                    <a:cubicBezTo>
                      <a:pt x="262" y="942"/>
                      <a:pt x="262" y="942"/>
                      <a:pt x="262" y="942"/>
                    </a:cubicBezTo>
                    <a:cubicBezTo>
                      <a:pt x="265" y="942"/>
                      <a:pt x="268" y="942"/>
                      <a:pt x="269" y="942"/>
                    </a:cubicBezTo>
                    <a:cubicBezTo>
                      <a:pt x="268" y="942"/>
                      <a:pt x="267" y="942"/>
                      <a:pt x="266" y="942"/>
                    </a:cubicBezTo>
                    <a:cubicBezTo>
                      <a:pt x="297" y="944"/>
                      <a:pt x="312" y="967"/>
                      <a:pt x="299" y="993"/>
                    </a:cubicBezTo>
                    <a:cubicBezTo>
                      <a:pt x="299" y="993"/>
                      <a:pt x="276" y="1040"/>
                      <a:pt x="276" y="1063"/>
                    </a:cubicBezTo>
                    <a:cubicBezTo>
                      <a:pt x="276" y="1108"/>
                      <a:pt x="316" y="1144"/>
                      <a:pt x="366" y="1144"/>
                    </a:cubicBezTo>
                    <a:cubicBezTo>
                      <a:pt x="416" y="1144"/>
                      <a:pt x="457" y="1108"/>
                      <a:pt x="457" y="1063"/>
                    </a:cubicBezTo>
                    <a:cubicBezTo>
                      <a:pt x="457" y="1040"/>
                      <a:pt x="434" y="993"/>
                      <a:pt x="434" y="993"/>
                    </a:cubicBezTo>
                    <a:cubicBezTo>
                      <a:pt x="421" y="967"/>
                      <a:pt x="436" y="944"/>
                      <a:pt x="467" y="942"/>
                    </a:cubicBezTo>
                    <a:cubicBezTo>
                      <a:pt x="472" y="942"/>
                      <a:pt x="472" y="942"/>
                      <a:pt x="472" y="942"/>
                    </a:cubicBezTo>
                    <a:cubicBezTo>
                      <a:pt x="739" y="942"/>
                      <a:pt x="739" y="942"/>
                      <a:pt x="739" y="942"/>
                    </a:cubicBezTo>
                    <a:cubicBezTo>
                      <a:pt x="739" y="942"/>
                      <a:pt x="740" y="890"/>
                      <a:pt x="740" y="886"/>
                    </a:cubicBezTo>
                    <a:cubicBezTo>
                      <a:pt x="740" y="779"/>
                      <a:pt x="740" y="779"/>
                      <a:pt x="740" y="779"/>
                    </a:cubicBezTo>
                    <a:cubicBezTo>
                      <a:pt x="740" y="779"/>
                      <a:pt x="740" y="779"/>
                      <a:pt x="740" y="779"/>
                    </a:cubicBezTo>
                    <a:cubicBezTo>
                      <a:pt x="740" y="709"/>
                      <a:pt x="740" y="709"/>
                      <a:pt x="740" y="709"/>
                    </a:cubicBezTo>
                    <a:cubicBezTo>
                      <a:pt x="740" y="667"/>
                      <a:pt x="740" y="667"/>
                      <a:pt x="740" y="667"/>
                    </a:cubicBezTo>
                    <a:cubicBezTo>
                      <a:pt x="740" y="666"/>
                      <a:pt x="740" y="664"/>
                      <a:pt x="740" y="663"/>
                    </a:cubicBezTo>
                    <a:cubicBezTo>
                      <a:pt x="738" y="640"/>
                      <a:pt x="725" y="626"/>
                      <a:pt x="708" y="626"/>
                    </a:cubicBezTo>
                    <a:cubicBezTo>
                      <a:pt x="702" y="626"/>
                      <a:pt x="695" y="627"/>
                      <a:pt x="689" y="631"/>
                    </a:cubicBezTo>
                    <a:cubicBezTo>
                      <a:pt x="689" y="631"/>
                      <a:pt x="642" y="653"/>
                      <a:pt x="619" y="653"/>
                    </a:cubicBezTo>
                    <a:cubicBezTo>
                      <a:pt x="574" y="653"/>
                      <a:pt x="538" y="613"/>
                      <a:pt x="538" y="563"/>
                    </a:cubicBezTo>
                    <a:cubicBezTo>
                      <a:pt x="538" y="513"/>
                      <a:pt x="574" y="472"/>
                      <a:pt x="619" y="472"/>
                    </a:cubicBezTo>
                    <a:cubicBezTo>
                      <a:pt x="642" y="472"/>
                      <a:pt x="689" y="495"/>
                      <a:pt x="689" y="495"/>
                    </a:cubicBezTo>
                    <a:cubicBezTo>
                      <a:pt x="695" y="498"/>
                      <a:pt x="702" y="500"/>
                      <a:pt x="708" y="500"/>
                    </a:cubicBezTo>
                    <a:cubicBezTo>
                      <a:pt x="725" y="500"/>
                      <a:pt x="738" y="486"/>
                      <a:pt x="740" y="462"/>
                    </a:cubicBezTo>
                    <a:cubicBezTo>
                      <a:pt x="740" y="463"/>
                      <a:pt x="740" y="464"/>
                      <a:pt x="740" y="465"/>
                    </a:cubicBezTo>
                    <a:cubicBezTo>
                      <a:pt x="740" y="464"/>
                      <a:pt x="740" y="463"/>
                      <a:pt x="740" y="462"/>
                    </a:cubicBezTo>
                    <a:cubicBezTo>
                      <a:pt x="740" y="462"/>
                      <a:pt x="740" y="462"/>
                      <a:pt x="740" y="462"/>
                    </a:cubicBezTo>
                    <a:cubicBezTo>
                      <a:pt x="740" y="457"/>
                      <a:pt x="740" y="457"/>
                      <a:pt x="740" y="457"/>
                    </a:cubicBezTo>
                    <a:cubicBezTo>
                      <a:pt x="740" y="381"/>
                      <a:pt x="740" y="381"/>
                      <a:pt x="740" y="381"/>
                    </a:cubicBezTo>
                    <a:cubicBezTo>
                      <a:pt x="740" y="247"/>
                      <a:pt x="740" y="247"/>
                      <a:pt x="740" y="247"/>
                    </a:cubicBezTo>
                    <a:cubicBezTo>
                      <a:pt x="740" y="230"/>
                      <a:pt x="740" y="202"/>
                      <a:pt x="740" y="202"/>
                    </a:cubicBezTo>
                    <a:cubicBezTo>
                      <a:pt x="472" y="202"/>
                      <a:pt x="472" y="202"/>
                      <a:pt x="472" y="202"/>
                    </a:cubicBezTo>
                    <a:cubicBezTo>
                      <a:pt x="467" y="202"/>
                      <a:pt x="467" y="202"/>
                      <a:pt x="467" y="202"/>
                    </a:cubicBezTo>
                    <a:cubicBezTo>
                      <a:pt x="436" y="200"/>
                      <a:pt x="421" y="178"/>
                      <a:pt x="434" y="151"/>
                    </a:cubicBezTo>
                    <a:cubicBezTo>
                      <a:pt x="434" y="151"/>
                      <a:pt x="457" y="104"/>
                      <a:pt x="457" y="81"/>
                    </a:cubicBezTo>
                    <a:cubicBezTo>
                      <a:pt x="457" y="37"/>
                      <a:pt x="417" y="0"/>
                      <a:pt x="367" y="0"/>
                    </a:cubicBezTo>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0"/>
              <p:cNvSpPr>
                <a:spLocks/>
              </p:cNvSpPr>
              <p:nvPr/>
            </p:nvSpPr>
            <p:spPr bwMode="auto">
              <a:xfrm>
                <a:off x="5414929" y="2978755"/>
                <a:ext cx="1442197" cy="1441069"/>
              </a:xfrm>
              <a:custGeom>
                <a:avLst/>
                <a:gdLst>
                  <a:gd name="T0" fmla="*/ 559 w 1136"/>
                  <a:gd name="T1" fmla="*/ 0 h 1135"/>
                  <a:gd name="T2" fmla="*/ 459 w 1136"/>
                  <a:gd name="T3" fmla="*/ 90 h 1135"/>
                  <a:gd name="T4" fmla="*/ 482 w 1136"/>
                  <a:gd name="T5" fmla="*/ 163 h 1135"/>
                  <a:gd name="T6" fmla="*/ 484 w 1136"/>
                  <a:gd name="T7" fmla="*/ 185 h 1135"/>
                  <a:gd name="T8" fmla="*/ 460 w 1136"/>
                  <a:gd name="T9" fmla="*/ 196 h 1135"/>
                  <a:gd name="T10" fmla="*/ 456 w 1136"/>
                  <a:gd name="T11" fmla="*/ 196 h 1135"/>
                  <a:gd name="T12" fmla="*/ 196 w 1136"/>
                  <a:gd name="T13" fmla="*/ 196 h 1135"/>
                  <a:gd name="T14" fmla="*/ 196 w 1136"/>
                  <a:gd name="T15" fmla="*/ 455 h 1135"/>
                  <a:gd name="T16" fmla="*/ 196 w 1136"/>
                  <a:gd name="T17" fmla="*/ 460 h 1135"/>
                  <a:gd name="T18" fmla="*/ 177 w 1136"/>
                  <a:gd name="T19" fmla="*/ 485 h 1135"/>
                  <a:gd name="T20" fmla="*/ 163 w 1136"/>
                  <a:gd name="T21" fmla="*/ 482 h 1135"/>
                  <a:gd name="T22" fmla="*/ 91 w 1136"/>
                  <a:gd name="T23" fmla="*/ 458 h 1135"/>
                  <a:gd name="T24" fmla="*/ 0 w 1136"/>
                  <a:gd name="T25" fmla="*/ 558 h 1135"/>
                  <a:gd name="T26" fmla="*/ 91 w 1136"/>
                  <a:gd name="T27" fmla="*/ 658 h 1135"/>
                  <a:gd name="T28" fmla="*/ 163 w 1136"/>
                  <a:gd name="T29" fmla="*/ 635 h 1135"/>
                  <a:gd name="T30" fmla="*/ 177 w 1136"/>
                  <a:gd name="T31" fmla="*/ 631 h 1135"/>
                  <a:gd name="T32" fmla="*/ 196 w 1136"/>
                  <a:gd name="T33" fmla="*/ 657 h 1135"/>
                  <a:gd name="T34" fmla="*/ 196 w 1136"/>
                  <a:gd name="T35" fmla="*/ 657 h 1135"/>
                  <a:gd name="T36" fmla="*/ 196 w 1136"/>
                  <a:gd name="T37" fmla="*/ 660 h 1135"/>
                  <a:gd name="T38" fmla="*/ 196 w 1136"/>
                  <a:gd name="T39" fmla="*/ 939 h 1135"/>
                  <a:gd name="T40" fmla="*/ 252 w 1136"/>
                  <a:gd name="T41" fmla="*/ 939 h 1135"/>
                  <a:gd name="T42" fmla="*/ 460 w 1136"/>
                  <a:gd name="T43" fmla="*/ 939 h 1135"/>
                  <a:gd name="T44" fmla="*/ 460 w 1136"/>
                  <a:gd name="T45" fmla="*/ 939 h 1135"/>
                  <a:gd name="T46" fmla="*/ 484 w 1136"/>
                  <a:gd name="T47" fmla="*/ 950 h 1135"/>
                  <a:gd name="T48" fmla="*/ 482 w 1136"/>
                  <a:gd name="T49" fmla="*/ 972 h 1135"/>
                  <a:gd name="T50" fmla="*/ 459 w 1136"/>
                  <a:gd name="T51" fmla="*/ 1044 h 1135"/>
                  <a:gd name="T52" fmla="*/ 559 w 1136"/>
                  <a:gd name="T53" fmla="*/ 1135 h 1135"/>
                  <a:gd name="T54" fmla="*/ 659 w 1136"/>
                  <a:gd name="T55" fmla="*/ 1044 h 1135"/>
                  <a:gd name="T56" fmla="*/ 635 w 1136"/>
                  <a:gd name="T57" fmla="*/ 972 h 1135"/>
                  <a:gd name="T58" fmla="*/ 634 w 1136"/>
                  <a:gd name="T59" fmla="*/ 950 h 1135"/>
                  <a:gd name="T60" fmla="*/ 657 w 1136"/>
                  <a:gd name="T61" fmla="*/ 939 h 1135"/>
                  <a:gd name="T62" fmla="*/ 661 w 1136"/>
                  <a:gd name="T63" fmla="*/ 939 h 1135"/>
                  <a:gd name="T64" fmla="*/ 758 w 1136"/>
                  <a:gd name="T65" fmla="*/ 939 h 1135"/>
                  <a:gd name="T66" fmla="*/ 758 w 1136"/>
                  <a:gd name="T67" fmla="*/ 939 h 1135"/>
                  <a:gd name="T68" fmla="*/ 873 w 1136"/>
                  <a:gd name="T69" fmla="*/ 939 h 1135"/>
                  <a:gd name="T70" fmla="*/ 940 w 1136"/>
                  <a:gd name="T71" fmla="*/ 939 h 1135"/>
                  <a:gd name="T72" fmla="*/ 940 w 1136"/>
                  <a:gd name="T73" fmla="*/ 657 h 1135"/>
                  <a:gd name="T74" fmla="*/ 940 w 1136"/>
                  <a:gd name="T75" fmla="*/ 657 h 1135"/>
                  <a:gd name="T76" fmla="*/ 959 w 1136"/>
                  <a:gd name="T77" fmla="*/ 632 h 1135"/>
                  <a:gd name="T78" fmla="*/ 973 w 1136"/>
                  <a:gd name="T79" fmla="*/ 635 h 1135"/>
                  <a:gd name="T80" fmla="*/ 1045 w 1136"/>
                  <a:gd name="T81" fmla="*/ 658 h 1135"/>
                  <a:gd name="T82" fmla="*/ 1136 w 1136"/>
                  <a:gd name="T83" fmla="*/ 558 h 1135"/>
                  <a:gd name="T84" fmla="*/ 1045 w 1136"/>
                  <a:gd name="T85" fmla="*/ 459 h 1135"/>
                  <a:gd name="T86" fmla="*/ 973 w 1136"/>
                  <a:gd name="T87" fmla="*/ 482 h 1135"/>
                  <a:gd name="T88" fmla="*/ 959 w 1136"/>
                  <a:gd name="T89" fmla="*/ 485 h 1135"/>
                  <a:gd name="T90" fmla="*/ 940 w 1136"/>
                  <a:gd name="T91" fmla="*/ 460 h 1135"/>
                  <a:gd name="T92" fmla="*/ 940 w 1136"/>
                  <a:gd name="T93" fmla="*/ 456 h 1135"/>
                  <a:gd name="T94" fmla="*/ 940 w 1136"/>
                  <a:gd name="T95" fmla="*/ 196 h 1135"/>
                  <a:gd name="T96" fmla="*/ 892 w 1136"/>
                  <a:gd name="T97" fmla="*/ 196 h 1135"/>
                  <a:gd name="T98" fmla="*/ 892 w 1136"/>
                  <a:gd name="T99" fmla="*/ 196 h 1135"/>
                  <a:gd name="T100" fmla="*/ 661 w 1136"/>
                  <a:gd name="T101" fmla="*/ 196 h 1135"/>
                  <a:gd name="T102" fmla="*/ 657 w 1136"/>
                  <a:gd name="T103" fmla="*/ 196 h 1135"/>
                  <a:gd name="T104" fmla="*/ 657 w 1136"/>
                  <a:gd name="T105" fmla="*/ 196 h 1135"/>
                  <a:gd name="T106" fmla="*/ 634 w 1136"/>
                  <a:gd name="T107" fmla="*/ 185 h 1135"/>
                  <a:gd name="T108" fmla="*/ 635 w 1136"/>
                  <a:gd name="T109" fmla="*/ 163 h 1135"/>
                  <a:gd name="T110" fmla="*/ 659 w 1136"/>
                  <a:gd name="T111" fmla="*/ 90 h 1135"/>
                  <a:gd name="T112" fmla="*/ 559 w 1136"/>
                  <a:gd name="T113"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36" h="1135">
                    <a:moveTo>
                      <a:pt x="559" y="0"/>
                    </a:moveTo>
                    <a:cubicBezTo>
                      <a:pt x="504" y="0"/>
                      <a:pt x="459" y="41"/>
                      <a:pt x="459" y="90"/>
                    </a:cubicBezTo>
                    <a:cubicBezTo>
                      <a:pt x="459" y="115"/>
                      <a:pt x="480" y="158"/>
                      <a:pt x="482" y="163"/>
                    </a:cubicBezTo>
                    <a:cubicBezTo>
                      <a:pt x="486" y="172"/>
                      <a:pt x="487" y="179"/>
                      <a:pt x="484" y="185"/>
                    </a:cubicBezTo>
                    <a:cubicBezTo>
                      <a:pt x="480" y="191"/>
                      <a:pt x="471" y="195"/>
                      <a:pt x="460" y="196"/>
                    </a:cubicBezTo>
                    <a:cubicBezTo>
                      <a:pt x="456" y="196"/>
                      <a:pt x="456" y="196"/>
                      <a:pt x="456" y="196"/>
                    </a:cubicBezTo>
                    <a:cubicBezTo>
                      <a:pt x="196" y="196"/>
                      <a:pt x="196" y="196"/>
                      <a:pt x="196" y="196"/>
                    </a:cubicBezTo>
                    <a:cubicBezTo>
                      <a:pt x="196" y="455"/>
                      <a:pt x="196" y="455"/>
                      <a:pt x="196" y="455"/>
                    </a:cubicBezTo>
                    <a:cubicBezTo>
                      <a:pt x="196" y="460"/>
                      <a:pt x="196" y="460"/>
                      <a:pt x="196" y="460"/>
                    </a:cubicBezTo>
                    <a:cubicBezTo>
                      <a:pt x="196" y="466"/>
                      <a:pt x="193" y="485"/>
                      <a:pt x="177" y="485"/>
                    </a:cubicBezTo>
                    <a:cubicBezTo>
                      <a:pt x="173" y="485"/>
                      <a:pt x="168" y="484"/>
                      <a:pt x="163" y="482"/>
                    </a:cubicBezTo>
                    <a:cubicBezTo>
                      <a:pt x="158" y="479"/>
                      <a:pt x="115" y="458"/>
                      <a:pt x="91" y="458"/>
                    </a:cubicBezTo>
                    <a:cubicBezTo>
                      <a:pt x="41" y="458"/>
                      <a:pt x="0" y="503"/>
                      <a:pt x="0" y="558"/>
                    </a:cubicBezTo>
                    <a:cubicBezTo>
                      <a:pt x="0" y="613"/>
                      <a:pt x="41" y="658"/>
                      <a:pt x="91" y="658"/>
                    </a:cubicBezTo>
                    <a:cubicBezTo>
                      <a:pt x="115" y="658"/>
                      <a:pt x="158" y="637"/>
                      <a:pt x="163" y="635"/>
                    </a:cubicBezTo>
                    <a:cubicBezTo>
                      <a:pt x="168" y="633"/>
                      <a:pt x="172" y="631"/>
                      <a:pt x="177" y="631"/>
                    </a:cubicBezTo>
                    <a:cubicBezTo>
                      <a:pt x="193" y="631"/>
                      <a:pt x="196" y="651"/>
                      <a:pt x="196" y="657"/>
                    </a:cubicBezTo>
                    <a:cubicBezTo>
                      <a:pt x="196" y="657"/>
                      <a:pt x="196" y="657"/>
                      <a:pt x="196" y="657"/>
                    </a:cubicBezTo>
                    <a:cubicBezTo>
                      <a:pt x="196" y="658"/>
                      <a:pt x="196" y="659"/>
                      <a:pt x="196" y="660"/>
                    </a:cubicBezTo>
                    <a:cubicBezTo>
                      <a:pt x="196" y="939"/>
                      <a:pt x="196" y="939"/>
                      <a:pt x="196" y="939"/>
                    </a:cubicBezTo>
                    <a:cubicBezTo>
                      <a:pt x="252" y="939"/>
                      <a:pt x="252" y="939"/>
                      <a:pt x="252" y="939"/>
                    </a:cubicBezTo>
                    <a:cubicBezTo>
                      <a:pt x="252" y="939"/>
                      <a:pt x="459" y="939"/>
                      <a:pt x="460" y="939"/>
                    </a:cubicBezTo>
                    <a:cubicBezTo>
                      <a:pt x="460" y="939"/>
                      <a:pt x="460" y="939"/>
                      <a:pt x="460" y="939"/>
                    </a:cubicBezTo>
                    <a:cubicBezTo>
                      <a:pt x="471" y="940"/>
                      <a:pt x="480" y="944"/>
                      <a:pt x="484" y="950"/>
                    </a:cubicBezTo>
                    <a:cubicBezTo>
                      <a:pt x="487" y="956"/>
                      <a:pt x="486" y="963"/>
                      <a:pt x="482" y="972"/>
                    </a:cubicBezTo>
                    <a:cubicBezTo>
                      <a:pt x="480" y="977"/>
                      <a:pt x="459" y="1020"/>
                      <a:pt x="459" y="1044"/>
                    </a:cubicBezTo>
                    <a:cubicBezTo>
                      <a:pt x="459" y="1094"/>
                      <a:pt x="504" y="1135"/>
                      <a:pt x="559" y="1135"/>
                    </a:cubicBezTo>
                    <a:cubicBezTo>
                      <a:pt x="614" y="1135"/>
                      <a:pt x="659" y="1094"/>
                      <a:pt x="659" y="1044"/>
                    </a:cubicBezTo>
                    <a:cubicBezTo>
                      <a:pt x="659" y="1020"/>
                      <a:pt x="638" y="977"/>
                      <a:pt x="635" y="972"/>
                    </a:cubicBezTo>
                    <a:cubicBezTo>
                      <a:pt x="631" y="963"/>
                      <a:pt x="631" y="956"/>
                      <a:pt x="634" y="950"/>
                    </a:cubicBezTo>
                    <a:cubicBezTo>
                      <a:pt x="638" y="944"/>
                      <a:pt x="646" y="940"/>
                      <a:pt x="657" y="939"/>
                    </a:cubicBezTo>
                    <a:cubicBezTo>
                      <a:pt x="661" y="939"/>
                      <a:pt x="661" y="939"/>
                      <a:pt x="661" y="939"/>
                    </a:cubicBezTo>
                    <a:cubicBezTo>
                      <a:pt x="758" y="939"/>
                      <a:pt x="758" y="939"/>
                      <a:pt x="758" y="939"/>
                    </a:cubicBezTo>
                    <a:cubicBezTo>
                      <a:pt x="758" y="939"/>
                      <a:pt x="758" y="939"/>
                      <a:pt x="758" y="939"/>
                    </a:cubicBezTo>
                    <a:cubicBezTo>
                      <a:pt x="873" y="939"/>
                      <a:pt x="873" y="939"/>
                      <a:pt x="873" y="939"/>
                    </a:cubicBezTo>
                    <a:cubicBezTo>
                      <a:pt x="877" y="939"/>
                      <a:pt x="940" y="939"/>
                      <a:pt x="940" y="939"/>
                    </a:cubicBezTo>
                    <a:cubicBezTo>
                      <a:pt x="940" y="939"/>
                      <a:pt x="940" y="658"/>
                      <a:pt x="940" y="657"/>
                    </a:cubicBezTo>
                    <a:cubicBezTo>
                      <a:pt x="940" y="657"/>
                      <a:pt x="940" y="657"/>
                      <a:pt x="940" y="657"/>
                    </a:cubicBezTo>
                    <a:cubicBezTo>
                      <a:pt x="940" y="651"/>
                      <a:pt x="943" y="632"/>
                      <a:pt x="959" y="632"/>
                    </a:cubicBezTo>
                    <a:cubicBezTo>
                      <a:pt x="963" y="632"/>
                      <a:pt x="968" y="633"/>
                      <a:pt x="973" y="635"/>
                    </a:cubicBezTo>
                    <a:cubicBezTo>
                      <a:pt x="977" y="637"/>
                      <a:pt x="1021" y="658"/>
                      <a:pt x="1045" y="658"/>
                    </a:cubicBezTo>
                    <a:cubicBezTo>
                      <a:pt x="1095" y="658"/>
                      <a:pt x="1136" y="613"/>
                      <a:pt x="1136" y="558"/>
                    </a:cubicBezTo>
                    <a:cubicBezTo>
                      <a:pt x="1136" y="503"/>
                      <a:pt x="1095" y="459"/>
                      <a:pt x="1045" y="459"/>
                    </a:cubicBezTo>
                    <a:cubicBezTo>
                      <a:pt x="1021" y="459"/>
                      <a:pt x="977" y="479"/>
                      <a:pt x="973" y="482"/>
                    </a:cubicBezTo>
                    <a:cubicBezTo>
                      <a:pt x="968" y="484"/>
                      <a:pt x="963" y="485"/>
                      <a:pt x="959" y="485"/>
                    </a:cubicBezTo>
                    <a:cubicBezTo>
                      <a:pt x="943" y="485"/>
                      <a:pt x="940" y="466"/>
                      <a:pt x="940" y="460"/>
                    </a:cubicBezTo>
                    <a:cubicBezTo>
                      <a:pt x="940" y="456"/>
                      <a:pt x="940" y="456"/>
                      <a:pt x="940" y="456"/>
                    </a:cubicBezTo>
                    <a:cubicBezTo>
                      <a:pt x="940" y="196"/>
                      <a:pt x="940" y="196"/>
                      <a:pt x="940" y="196"/>
                    </a:cubicBezTo>
                    <a:cubicBezTo>
                      <a:pt x="892" y="196"/>
                      <a:pt x="892" y="196"/>
                      <a:pt x="892" y="196"/>
                    </a:cubicBezTo>
                    <a:cubicBezTo>
                      <a:pt x="892" y="196"/>
                      <a:pt x="892" y="196"/>
                      <a:pt x="892" y="196"/>
                    </a:cubicBezTo>
                    <a:cubicBezTo>
                      <a:pt x="661" y="196"/>
                      <a:pt x="661" y="196"/>
                      <a:pt x="661" y="196"/>
                    </a:cubicBezTo>
                    <a:cubicBezTo>
                      <a:pt x="659" y="196"/>
                      <a:pt x="658" y="196"/>
                      <a:pt x="657" y="196"/>
                    </a:cubicBezTo>
                    <a:cubicBezTo>
                      <a:pt x="657" y="196"/>
                      <a:pt x="657" y="196"/>
                      <a:pt x="657" y="196"/>
                    </a:cubicBezTo>
                    <a:cubicBezTo>
                      <a:pt x="646" y="195"/>
                      <a:pt x="638" y="191"/>
                      <a:pt x="634" y="185"/>
                    </a:cubicBezTo>
                    <a:cubicBezTo>
                      <a:pt x="631" y="179"/>
                      <a:pt x="631" y="172"/>
                      <a:pt x="635" y="163"/>
                    </a:cubicBezTo>
                    <a:cubicBezTo>
                      <a:pt x="638" y="158"/>
                      <a:pt x="659" y="115"/>
                      <a:pt x="659" y="90"/>
                    </a:cubicBezTo>
                    <a:cubicBezTo>
                      <a:pt x="659" y="41"/>
                      <a:pt x="614" y="0"/>
                      <a:pt x="55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60"/>
              <p:cNvSpPr>
                <a:spLocks/>
              </p:cNvSpPr>
              <p:nvPr/>
            </p:nvSpPr>
            <p:spPr bwMode="auto">
              <a:xfrm>
                <a:off x="5657552" y="4630849"/>
                <a:ext cx="968236" cy="914069"/>
              </a:xfrm>
              <a:custGeom>
                <a:avLst/>
                <a:gdLst>
                  <a:gd name="connsiteX0" fmla="*/ 0 w 1362075"/>
                  <a:gd name="connsiteY0" fmla="*/ 0 h 1285875"/>
                  <a:gd name="connsiteX1" fmla="*/ 174946 w 1362075"/>
                  <a:gd name="connsiteY1" fmla="*/ 0 h 1285875"/>
                  <a:gd name="connsiteX2" fmla="*/ 176340 w 1362075"/>
                  <a:gd name="connsiteY2" fmla="*/ 0 h 1285875"/>
                  <a:gd name="connsiteX3" fmla="*/ 176731 w 1362075"/>
                  <a:gd name="connsiteY3" fmla="*/ 0 h 1285875"/>
                  <a:gd name="connsiteX4" fmla="*/ 178628 w 1362075"/>
                  <a:gd name="connsiteY4" fmla="*/ 0 h 1285875"/>
                  <a:gd name="connsiteX5" fmla="*/ 186103 w 1362075"/>
                  <a:gd name="connsiteY5" fmla="*/ 0 h 1285875"/>
                  <a:gd name="connsiteX6" fmla="*/ 191905 w 1362075"/>
                  <a:gd name="connsiteY6" fmla="*/ 0 h 1285875"/>
                  <a:gd name="connsiteX7" fmla="*/ 206193 w 1362075"/>
                  <a:gd name="connsiteY7" fmla="*/ 0 h 1285875"/>
                  <a:gd name="connsiteX8" fmla="*/ 206367 w 1362075"/>
                  <a:gd name="connsiteY8" fmla="*/ 0 h 1285875"/>
                  <a:gd name="connsiteX9" fmla="*/ 212601 w 1362075"/>
                  <a:gd name="connsiteY9" fmla="*/ 0 h 1285875"/>
                  <a:gd name="connsiteX10" fmla="*/ 227942 w 1362075"/>
                  <a:gd name="connsiteY10" fmla="*/ 0 h 1285875"/>
                  <a:gd name="connsiteX11" fmla="*/ 228333 w 1362075"/>
                  <a:gd name="connsiteY11" fmla="*/ 0 h 1285875"/>
                  <a:gd name="connsiteX12" fmla="*/ 234742 w 1362075"/>
                  <a:gd name="connsiteY12" fmla="*/ 0 h 1285875"/>
                  <a:gd name="connsiteX13" fmla="*/ 254832 w 1362075"/>
                  <a:gd name="connsiteY13" fmla="*/ 0 h 1285875"/>
                  <a:gd name="connsiteX14" fmla="*/ 258053 w 1362075"/>
                  <a:gd name="connsiteY14" fmla="*/ 0 h 1285875"/>
                  <a:gd name="connsiteX15" fmla="*/ 264204 w 1362075"/>
                  <a:gd name="connsiteY15" fmla="*/ 0 h 1285875"/>
                  <a:gd name="connsiteX16" fmla="*/ 264594 w 1362075"/>
                  <a:gd name="connsiteY16" fmla="*/ 0 h 1285875"/>
                  <a:gd name="connsiteX17" fmla="*/ 265989 w 1362075"/>
                  <a:gd name="connsiteY17" fmla="*/ 0 h 1285875"/>
                  <a:gd name="connsiteX18" fmla="*/ 298121 w 1362075"/>
                  <a:gd name="connsiteY18" fmla="*/ 0 h 1285875"/>
                  <a:gd name="connsiteX19" fmla="*/ 467711 w 1362075"/>
                  <a:gd name="connsiteY19" fmla="*/ 0 h 1285875"/>
                  <a:gd name="connsiteX20" fmla="*/ 478422 w 1362075"/>
                  <a:gd name="connsiteY20" fmla="*/ 0 h 1285875"/>
                  <a:gd name="connsiteX21" fmla="*/ 480208 w 1362075"/>
                  <a:gd name="connsiteY21" fmla="*/ 0 h 1285875"/>
                  <a:gd name="connsiteX22" fmla="*/ 539118 w 1362075"/>
                  <a:gd name="connsiteY22" fmla="*/ 87511 h 1285875"/>
                  <a:gd name="connsiteX23" fmla="*/ 498059 w 1362075"/>
                  <a:gd name="connsiteY23" fmla="*/ 208955 h 1285875"/>
                  <a:gd name="connsiteX24" fmla="*/ 664079 w 1362075"/>
                  <a:gd name="connsiteY24" fmla="*/ 350044 h 1285875"/>
                  <a:gd name="connsiteX25" fmla="*/ 830098 w 1362075"/>
                  <a:gd name="connsiteY25" fmla="*/ 208955 h 1285875"/>
                  <a:gd name="connsiteX26" fmla="*/ 789040 w 1362075"/>
                  <a:gd name="connsiteY26" fmla="*/ 87511 h 1285875"/>
                  <a:gd name="connsiteX27" fmla="*/ 846165 w 1362075"/>
                  <a:gd name="connsiteY27" fmla="*/ 0 h 1285875"/>
                  <a:gd name="connsiteX28" fmla="*/ 847950 w 1362075"/>
                  <a:gd name="connsiteY28" fmla="*/ 0 h 1285875"/>
                  <a:gd name="connsiteX29" fmla="*/ 855091 w 1362075"/>
                  <a:gd name="connsiteY29" fmla="*/ 0 h 1285875"/>
                  <a:gd name="connsiteX30" fmla="*/ 1271032 w 1362075"/>
                  <a:gd name="connsiteY30" fmla="*/ 0 h 1285875"/>
                  <a:gd name="connsiteX31" fmla="*/ 1362075 w 1362075"/>
                  <a:gd name="connsiteY31" fmla="*/ 0 h 1285875"/>
                  <a:gd name="connsiteX32" fmla="*/ 1362075 w 1362075"/>
                  <a:gd name="connsiteY32" fmla="*/ 442913 h 1285875"/>
                  <a:gd name="connsiteX33" fmla="*/ 1362075 w 1362075"/>
                  <a:gd name="connsiteY33" fmla="*/ 451842 h 1285875"/>
                  <a:gd name="connsiteX34" fmla="*/ 1303165 w 1362075"/>
                  <a:gd name="connsiteY34" fmla="*/ 516136 h 1285875"/>
                  <a:gd name="connsiteX35" fmla="*/ 1267462 w 1362075"/>
                  <a:gd name="connsiteY35" fmla="*/ 508992 h 1285875"/>
                  <a:gd name="connsiteX36" fmla="*/ 1138931 w 1362075"/>
                  <a:gd name="connsiteY36" fmla="*/ 469702 h 1285875"/>
                  <a:gd name="connsiteX37" fmla="*/ 990763 w 1362075"/>
                  <a:gd name="connsiteY37" fmla="*/ 626864 h 1285875"/>
                  <a:gd name="connsiteX38" fmla="*/ 1138931 w 1362075"/>
                  <a:gd name="connsiteY38" fmla="*/ 784027 h 1285875"/>
                  <a:gd name="connsiteX39" fmla="*/ 1267462 w 1362075"/>
                  <a:gd name="connsiteY39" fmla="*/ 744736 h 1285875"/>
                  <a:gd name="connsiteX40" fmla="*/ 1303165 w 1362075"/>
                  <a:gd name="connsiteY40" fmla="*/ 735806 h 1285875"/>
                  <a:gd name="connsiteX41" fmla="*/ 1360290 w 1362075"/>
                  <a:gd name="connsiteY41" fmla="*/ 796528 h 1285875"/>
                  <a:gd name="connsiteX42" fmla="*/ 1362075 w 1362075"/>
                  <a:gd name="connsiteY42" fmla="*/ 809030 h 1285875"/>
                  <a:gd name="connsiteX43" fmla="*/ 1362075 w 1362075"/>
                  <a:gd name="connsiteY43" fmla="*/ 1285875 h 1285875"/>
                  <a:gd name="connsiteX44" fmla="*/ 1258536 w 1362075"/>
                  <a:gd name="connsiteY44" fmla="*/ 1284089 h 1285875"/>
                  <a:gd name="connsiteX45" fmla="*/ 1062169 w 1362075"/>
                  <a:gd name="connsiteY45" fmla="*/ 1284089 h 1285875"/>
                  <a:gd name="connsiteX46" fmla="*/ 858661 w 1362075"/>
                  <a:gd name="connsiteY46" fmla="*/ 1284089 h 1285875"/>
                  <a:gd name="connsiteX47" fmla="*/ 481993 w 1362075"/>
                  <a:gd name="connsiteY47" fmla="*/ 1284089 h 1285875"/>
                  <a:gd name="connsiteX48" fmla="*/ 480208 w 1362075"/>
                  <a:gd name="connsiteY48" fmla="*/ 1284089 h 1285875"/>
                  <a:gd name="connsiteX49" fmla="*/ 471282 w 1362075"/>
                  <a:gd name="connsiteY49" fmla="*/ 1284089 h 1285875"/>
                  <a:gd name="connsiteX50" fmla="*/ 332556 w 1362075"/>
                  <a:gd name="connsiteY50" fmla="*/ 1284089 h 1285875"/>
                  <a:gd name="connsiteX51" fmla="*/ 273050 w 1362075"/>
                  <a:gd name="connsiteY51" fmla="*/ 1284089 h 1285875"/>
                  <a:gd name="connsiteX52" fmla="*/ 273050 w 1362075"/>
                  <a:gd name="connsiteY52" fmla="*/ 1285875 h 1285875"/>
                  <a:gd name="connsiteX53" fmla="*/ 257175 w 1362075"/>
                  <a:gd name="connsiteY53" fmla="*/ 1285875 h 1285875"/>
                  <a:gd name="connsiteX54" fmla="*/ 257175 w 1362075"/>
                  <a:gd name="connsiteY54" fmla="*/ 1284089 h 1285875"/>
                  <a:gd name="connsiteX55" fmla="*/ 254602 w 1362075"/>
                  <a:gd name="connsiteY55" fmla="*/ 1284089 h 1285875"/>
                  <a:gd name="connsiteX56" fmla="*/ 82117 w 1362075"/>
                  <a:gd name="connsiteY56" fmla="*/ 1284089 h 1285875"/>
                  <a:gd name="connsiteX57" fmla="*/ 0 w 1362075"/>
                  <a:gd name="connsiteY57" fmla="*/ 1284089 h 1285875"/>
                  <a:gd name="connsiteX58" fmla="*/ 0 w 1362075"/>
                  <a:gd name="connsiteY58" fmla="*/ 807244 h 1285875"/>
                  <a:gd name="connsiteX59" fmla="*/ 0 w 1362075"/>
                  <a:gd name="connsiteY59" fmla="*/ 803672 h 1285875"/>
                  <a:gd name="connsiteX60" fmla="*/ 0 w 1362075"/>
                  <a:gd name="connsiteY60" fmla="*/ 800100 h 1285875"/>
                  <a:gd name="connsiteX61" fmla="*/ 0 w 1362075"/>
                  <a:gd name="connsiteY61" fmla="*/ 796528 h 1285875"/>
                  <a:gd name="connsiteX62" fmla="*/ 58910 w 1362075"/>
                  <a:gd name="connsiteY62" fmla="*/ 735806 h 1285875"/>
                  <a:gd name="connsiteX63" fmla="*/ 94614 w 1362075"/>
                  <a:gd name="connsiteY63" fmla="*/ 742950 h 1285875"/>
                  <a:gd name="connsiteX64" fmla="*/ 221360 w 1362075"/>
                  <a:gd name="connsiteY64" fmla="*/ 784027 h 1285875"/>
                  <a:gd name="connsiteX65" fmla="*/ 371313 w 1362075"/>
                  <a:gd name="connsiteY65" fmla="*/ 626864 h 1285875"/>
                  <a:gd name="connsiteX66" fmla="*/ 221360 w 1362075"/>
                  <a:gd name="connsiteY66" fmla="*/ 467916 h 1285875"/>
                  <a:gd name="connsiteX67" fmla="*/ 94614 w 1362075"/>
                  <a:gd name="connsiteY67" fmla="*/ 507206 h 1285875"/>
                  <a:gd name="connsiteX68" fmla="*/ 58910 w 1362075"/>
                  <a:gd name="connsiteY68" fmla="*/ 516136 h 1285875"/>
                  <a:gd name="connsiteX69" fmla="*/ 0 w 1362075"/>
                  <a:gd name="connsiteY69" fmla="*/ 451842 h 1285875"/>
                  <a:gd name="connsiteX70" fmla="*/ 0 w 1362075"/>
                  <a:gd name="connsiteY70" fmla="*/ 442913 h 1285875"/>
                  <a:gd name="connsiteX71" fmla="*/ 0 w 1362075"/>
                  <a:gd name="connsiteY71" fmla="*/ 0 h 128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362075" h="1285875">
                    <a:moveTo>
                      <a:pt x="0" y="0"/>
                    </a:moveTo>
                    <a:cubicBezTo>
                      <a:pt x="0" y="0"/>
                      <a:pt x="0" y="0"/>
                      <a:pt x="174946" y="0"/>
                    </a:cubicBezTo>
                    <a:cubicBezTo>
                      <a:pt x="174946" y="0"/>
                      <a:pt x="174946" y="0"/>
                      <a:pt x="176340" y="0"/>
                    </a:cubicBezTo>
                    <a:lnTo>
                      <a:pt x="176731" y="0"/>
                    </a:lnTo>
                    <a:cubicBezTo>
                      <a:pt x="176731" y="0"/>
                      <a:pt x="176731" y="0"/>
                      <a:pt x="178628" y="0"/>
                    </a:cubicBezTo>
                    <a:lnTo>
                      <a:pt x="186103" y="0"/>
                    </a:lnTo>
                    <a:lnTo>
                      <a:pt x="191905" y="0"/>
                    </a:lnTo>
                    <a:lnTo>
                      <a:pt x="206193" y="0"/>
                    </a:lnTo>
                    <a:lnTo>
                      <a:pt x="206367" y="0"/>
                    </a:lnTo>
                    <a:lnTo>
                      <a:pt x="212601" y="0"/>
                    </a:lnTo>
                    <a:lnTo>
                      <a:pt x="227942" y="0"/>
                    </a:lnTo>
                    <a:lnTo>
                      <a:pt x="228333" y="0"/>
                    </a:lnTo>
                    <a:lnTo>
                      <a:pt x="234742" y="0"/>
                    </a:lnTo>
                    <a:lnTo>
                      <a:pt x="254832" y="0"/>
                    </a:lnTo>
                    <a:lnTo>
                      <a:pt x="258053" y="0"/>
                    </a:lnTo>
                    <a:lnTo>
                      <a:pt x="264204" y="0"/>
                    </a:lnTo>
                    <a:lnTo>
                      <a:pt x="264594" y="0"/>
                    </a:lnTo>
                    <a:lnTo>
                      <a:pt x="265989" y="0"/>
                    </a:lnTo>
                    <a:lnTo>
                      <a:pt x="298121" y="0"/>
                    </a:lnTo>
                    <a:cubicBezTo>
                      <a:pt x="298121" y="0"/>
                      <a:pt x="298121" y="0"/>
                      <a:pt x="467711" y="0"/>
                    </a:cubicBezTo>
                    <a:cubicBezTo>
                      <a:pt x="467711" y="0"/>
                      <a:pt x="467711" y="0"/>
                      <a:pt x="478422" y="0"/>
                    </a:cubicBezTo>
                    <a:cubicBezTo>
                      <a:pt x="478422" y="0"/>
                      <a:pt x="480208" y="0"/>
                      <a:pt x="480208" y="0"/>
                    </a:cubicBezTo>
                    <a:cubicBezTo>
                      <a:pt x="537333" y="3572"/>
                      <a:pt x="562325" y="42863"/>
                      <a:pt x="539118" y="87511"/>
                    </a:cubicBezTo>
                    <a:cubicBezTo>
                      <a:pt x="539118" y="87511"/>
                      <a:pt x="498059" y="167878"/>
                      <a:pt x="498059" y="208955"/>
                    </a:cubicBezTo>
                    <a:cubicBezTo>
                      <a:pt x="498059" y="285750"/>
                      <a:pt x="571251" y="350044"/>
                      <a:pt x="664079" y="350044"/>
                    </a:cubicBezTo>
                    <a:cubicBezTo>
                      <a:pt x="755122" y="350044"/>
                      <a:pt x="830098" y="285750"/>
                      <a:pt x="830098" y="208955"/>
                    </a:cubicBezTo>
                    <a:cubicBezTo>
                      <a:pt x="830098" y="167878"/>
                      <a:pt x="789040" y="87511"/>
                      <a:pt x="789040" y="87511"/>
                    </a:cubicBezTo>
                    <a:cubicBezTo>
                      <a:pt x="764048" y="42863"/>
                      <a:pt x="790825" y="3572"/>
                      <a:pt x="846165" y="0"/>
                    </a:cubicBezTo>
                    <a:lnTo>
                      <a:pt x="847950" y="0"/>
                    </a:lnTo>
                    <a:lnTo>
                      <a:pt x="855091" y="0"/>
                    </a:lnTo>
                    <a:cubicBezTo>
                      <a:pt x="855091" y="0"/>
                      <a:pt x="855091" y="0"/>
                      <a:pt x="1271032" y="0"/>
                    </a:cubicBezTo>
                    <a:cubicBezTo>
                      <a:pt x="1271032" y="0"/>
                      <a:pt x="1271032" y="0"/>
                      <a:pt x="1362075" y="0"/>
                    </a:cubicBezTo>
                    <a:cubicBezTo>
                      <a:pt x="1362075" y="0"/>
                      <a:pt x="1362075" y="0"/>
                      <a:pt x="1362075" y="442913"/>
                    </a:cubicBezTo>
                    <a:cubicBezTo>
                      <a:pt x="1362075" y="442913"/>
                      <a:pt x="1362075" y="442913"/>
                      <a:pt x="1362075" y="451842"/>
                    </a:cubicBezTo>
                    <a:cubicBezTo>
                      <a:pt x="1358505" y="492919"/>
                      <a:pt x="1335298" y="516136"/>
                      <a:pt x="1303165" y="516136"/>
                    </a:cubicBezTo>
                    <a:cubicBezTo>
                      <a:pt x="1290669" y="516136"/>
                      <a:pt x="1279958" y="514350"/>
                      <a:pt x="1267462" y="508992"/>
                    </a:cubicBezTo>
                    <a:cubicBezTo>
                      <a:pt x="1267462" y="508992"/>
                      <a:pt x="1181774" y="469702"/>
                      <a:pt x="1138931" y="469702"/>
                    </a:cubicBezTo>
                    <a:cubicBezTo>
                      <a:pt x="1056813" y="469702"/>
                      <a:pt x="990763" y="539353"/>
                      <a:pt x="990763" y="626864"/>
                    </a:cubicBezTo>
                    <a:cubicBezTo>
                      <a:pt x="990763" y="712589"/>
                      <a:pt x="1056813" y="784027"/>
                      <a:pt x="1138931" y="784027"/>
                    </a:cubicBezTo>
                    <a:cubicBezTo>
                      <a:pt x="1181774" y="784027"/>
                      <a:pt x="1267462" y="744736"/>
                      <a:pt x="1267462" y="744736"/>
                    </a:cubicBezTo>
                    <a:cubicBezTo>
                      <a:pt x="1279958" y="737592"/>
                      <a:pt x="1290669" y="735806"/>
                      <a:pt x="1303165" y="735806"/>
                    </a:cubicBezTo>
                    <a:cubicBezTo>
                      <a:pt x="1333513" y="735806"/>
                      <a:pt x="1356720" y="759024"/>
                      <a:pt x="1360290" y="796528"/>
                    </a:cubicBezTo>
                    <a:cubicBezTo>
                      <a:pt x="1360290" y="800100"/>
                      <a:pt x="1362075" y="803672"/>
                      <a:pt x="1362075" y="809030"/>
                    </a:cubicBezTo>
                    <a:cubicBezTo>
                      <a:pt x="1362075" y="809030"/>
                      <a:pt x="1362075" y="809030"/>
                      <a:pt x="1362075" y="1285875"/>
                    </a:cubicBezTo>
                    <a:cubicBezTo>
                      <a:pt x="1354935" y="1285875"/>
                      <a:pt x="1265677" y="1284089"/>
                      <a:pt x="1258536" y="1284089"/>
                    </a:cubicBezTo>
                    <a:cubicBezTo>
                      <a:pt x="1258536" y="1284089"/>
                      <a:pt x="1258536" y="1284089"/>
                      <a:pt x="1062169" y="1284089"/>
                    </a:cubicBezTo>
                    <a:cubicBezTo>
                      <a:pt x="1062169" y="1284089"/>
                      <a:pt x="1062169" y="1284089"/>
                      <a:pt x="858661" y="1284089"/>
                    </a:cubicBezTo>
                    <a:cubicBezTo>
                      <a:pt x="858661" y="1284089"/>
                      <a:pt x="544473" y="1284089"/>
                      <a:pt x="481993" y="1284089"/>
                    </a:cubicBezTo>
                    <a:cubicBezTo>
                      <a:pt x="481993" y="1284089"/>
                      <a:pt x="481993" y="1284089"/>
                      <a:pt x="480208" y="1284089"/>
                    </a:cubicBezTo>
                    <a:cubicBezTo>
                      <a:pt x="474852" y="1284089"/>
                      <a:pt x="471282" y="1284089"/>
                      <a:pt x="471282" y="1284089"/>
                    </a:cubicBezTo>
                    <a:cubicBezTo>
                      <a:pt x="471282" y="1284089"/>
                      <a:pt x="471282" y="1284089"/>
                      <a:pt x="332556" y="1284089"/>
                    </a:cubicBezTo>
                    <a:lnTo>
                      <a:pt x="273050" y="1284089"/>
                    </a:lnTo>
                    <a:lnTo>
                      <a:pt x="273050" y="1285875"/>
                    </a:lnTo>
                    <a:lnTo>
                      <a:pt x="257175" y="1285875"/>
                    </a:lnTo>
                    <a:lnTo>
                      <a:pt x="257175" y="1284089"/>
                    </a:lnTo>
                    <a:lnTo>
                      <a:pt x="254602" y="1284089"/>
                    </a:lnTo>
                    <a:cubicBezTo>
                      <a:pt x="238598" y="1284089"/>
                      <a:pt x="195921" y="1284089"/>
                      <a:pt x="82117" y="1284089"/>
                    </a:cubicBezTo>
                    <a:cubicBezTo>
                      <a:pt x="53555" y="1284089"/>
                      <a:pt x="0" y="1284089"/>
                      <a:pt x="0" y="1284089"/>
                    </a:cubicBezTo>
                    <a:cubicBezTo>
                      <a:pt x="0" y="1284089"/>
                      <a:pt x="0" y="1284089"/>
                      <a:pt x="0" y="807244"/>
                    </a:cubicBezTo>
                    <a:cubicBezTo>
                      <a:pt x="0" y="807244"/>
                      <a:pt x="0" y="805458"/>
                      <a:pt x="0" y="803672"/>
                    </a:cubicBezTo>
                    <a:cubicBezTo>
                      <a:pt x="0" y="801886"/>
                      <a:pt x="0" y="800100"/>
                      <a:pt x="0" y="800100"/>
                    </a:cubicBezTo>
                    <a:cubicBezTo>
                      <a:pt x="0" y="798314"/>
                      <a:pt x="0" y="798314"/>
                      <a:pt x="0" y="796528"/>
                    </a:cubicBezTo>
                    <a:cubicBezTo>
                      <a:pt x="5356" y="759024"/>
                      <a:pt x="28563" y="735806"/>
                      <a:pt x="58910" y="735806"/>
                    </a:cubicBezTo>
                    <a:cubicBezTo>
                      <a:pt x="69621" y="735806"/>
                      <a:pt x="82117" y="737592"/>
                      <a:pt x="94614" y="742950"/>
                    </a:cubicBezTo>
                    <a:cubicBezTo>
                      <a:pt x="94614" y="742950"/>
                      <a:pt x="180301" y="784027"/>
                      <a:pt x="221360" y="784027"/>
                    </a:cubicBezTo>
                    <a:cubicBezTo>
                      <a:pt x="305262" y="784027"/>
                      <a:pt x="371313" y="712589"/>
                      <a:pt x="371313" y="626864"/>
                    </a:cubicBezTo>
                    <a:cubicBezTo>
                      <a:pt x="371313" y="539353"/>
                      <a:pt x="305262" y="467916"/>
                      <a:pt x="221360" y="467916"/>
                    </a:cubicBezTo>
                    <a:cubicBezTo>
                      <a:pt x="180301" y="467916"/>
                      <a:pt x="94614" y="507206"/>
                      <a:pt x="94614" y="507206"/>
                    </a:cubicBezTo>
                    <a:cubicBezTo>
                      <a:pt x="82117" y="514350"/>
                      <a:pt x="69621" y="516136"/>
                      <a:pt x="58910" y="516136"/>
                    </a:cubicBezTo>
                    <a:cubicBezTo>
                      <a:pt x="26778" y="516136"/>
                      <a:pt x="3571" y="492919"/>
                      <a:pt x="0" y="451842"/>
                    </a:cubicBezTo>
                    <a:cubicBezTo>
                      <a:pt x="0" y="451842"/>
                      <a:pt x="0" y="451842"/>
                      <a:pt x="0" y="442913"/>
                    </a:cubicBezTo>
                    <a:cubicBezTo>
                      <a:pt x="0" y="442913"/>
                      <a:pt x="0" y="442913"/>
                      <a:pt x="0" y="0"/>
                    </a:cubicBez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8" name="Freeform 58"/>
              <p:cNvSpPr>
                <a:spLocks/>
              </p:cNvSpPr>
              <p:nvPr/>
            </p:nvSpPr>
            <p:spPr bwMode="auto">
              <a:xfrm>
                <a:off x="5653038" y="1933783"/>
                <a:ext cx="959208" cy="912940"/>
              </a:xfrm>
              <a:custGeom>
                <a:avLst/>
                <a:gdLst>
                  <a:gd name="connsiteX0" fmla="*/ 0 w 1349375"/>
                  <a:gd name="connsiteY0" fmla="*/ 0 h 1284288"/>
                  <a:gd name="connsiteX1" fmla="*/ 82214 w 1349375"/>
                  <a:gd name="connsiteY1" fmla="*/ 0 h 1284288"/>
                  <a:gd name="connsiteX2" fmla="*/ 260939 w 1349375"/>
                  <a:gd name="connsiteY2" fmla="*/ 0 h 1284288"/>
                  <a:gd name="connsiteX3" fmla="*/ 260939 w 1349375"/>
                  <a:gd name="connsiteY3" fmla="*/ 932 h 1284288"/>
                  <a:gd name="connsiteX4" fmla="*/ 260939 w 1349375"/>
                  <a:gd name="connsiteY4" fmla="*/ 1587 h 1284288"/>
                  <a:gd name="connsiteX5" fmla="*/ 262726 w 1349375"/>
                  <a:gd name="connsiteY5" fmla="*/ 1587 h 1284288"/>
                  <a:gd name="connsiteX6" fmla="*/ 262726 w 1349375"/>
                  <a:gd name="connsiteY6" fmla="*/ 0 h 1284288"/>
                  <a:gd name="connsiteX7" fmla="*/ 466473 w 1349375"/>
                  <a:gd name="connsiteY7" fmla="*/ 0 h 1284288"/>
                  <a:gd name="connsiteX8" fmla="*/ 475409 w 1349375"/>
                  <a:gd name="connsiteY8" fmla="*/ 0 h 1284288"/>
                  <a:gd name="connsiteX9" fmla="*/ 477196 w 1349375"/>
                  <a:gd name="connsiteY9" fmla="*/ 0 h 1284288"/>
                  <a:gd name="connsiteX10" fmla="*/ 478984 w 1349375"/>
                  <a:gd name="connsiteY10" fmla="*/ 0 h 1284288"/>
                  <a:gd name="connsiteX11" fmla="*/ 511206 w 1349375"/>
                  <a:gd name="connsiteY11" fmla="*/ 0 h 1284288"/>
                  <a:gd name="connsiteX12" fmla="*/ 850732 w 1349375"/>
                  <a:gd name="connsiteY12" fmla="*/ 0 h 1284288"/>
                  <a:gd name="connsiteX13" fmla="*/ 1052691 w 1349375"/>
                  <a:gd name="connsiteY13" fmla="*/ 0 h 1284288"/>
                  <a:gd name="connsiteX14" fmla="*/ 1247502 w 1349375"/>
                  <a:gd name="connsiteY14" fmla="*/ 0 h 1284288"/>
                  <a:gd name="connsiteX15" fmla="*/ 1349375 w 1349375"/>
                  <a:gd name="connsiteY15" fmla="*/ 0 h 1284288"/>
                  <a:gd name="connsiteX16" fmla="*/ 1349375 w 1349375"/>
                  <a:gd name="connsiteY16" fmla="*/ 476919 h 1284288"/>
                  <a:gd name="connsiteX17" fmla="*/ 1347588 w 1349375"/>
                  <a:gd name="connsiteY17" fmla="*/ 487637 h 1284288"/>
                  <a:gd name="connsiteX18" fmla="*/ 1290396 w 1349375"/>
                  <a:gd name="connsiteY18" fmla="*/ 548368 h 1284288"/>
                  <a:gd name="connsiteX19" fmla="*/ 1256438 w 1349375"/>
                  <a:gd name="connsiteY19" fmla="*/ 539437 h 1284288"/>
                  <a:gd name="connsiteX20" fmla="*/ 1129543 w 1349375"/>
                  <a:gd name="connsiteY20" fmla="*/ 500140 h 1284288"/>
                  <a:gd name="connsiteX21" fmla="*/ 981201 w 1349375"/>
                  <a:gd name="connsiteY21" fmla="*/ 657327 h 1284288"/>
                  <a:gd name="connsiteX22" fmla="*/ 1129543 w 1349375"/>
                  <a:gd name="connsiteY22" fmla="*/ 816300 h 1284288"/>
                  <a:gd name="connsiteX23" fmla="*/ 1256438 w 1349375"/>
                  <a:gd name="connsiteY23" fmla="*/ 775217 h 1284288"/>
                  <a:gd name="connsiteX24" fmla="*/ 1290396 w 1349375"/>
                  <a:gd name="connsiteY24" fmla="*/ 768072 h 1284288"/>
                  <a:gd name="connsiteX25" fmla="*/ 1349375 w 1349375"/>
                  <a:gd name="connsiteY25" fmla="*/ 832376 h 1284288"/>
                  <a:gd name="connsiteX26" fmla="*/ 1349375 w 1349375"/>
                  <a:gd name="connsiteY26" fmla="*/ 841307 h 1284288"/>
                  <a:gd name="connsiteX27" fmla="*/ 1349375 w 1349375"/>
                  <a:gd name="connsiteY27" fmla="*/ 1284288 h 1284288"/>
                  <a:gd name="connsiteX28" fmla="*/ 1260013 w 1349375"/>
                  <a:gd name="connsiteY28" fmla="*/ 1284288 h 1284288"/>
                  <a:gd name="connsiteX29" fmla="*/ 847158 w 1349375"/>
                  <a:gd name="connsiteY29" fmla="*/ 1284288 h 1284288"/>
                  <a:gd name="connsiteX30" fmla="*/ 840008 w 1349375"/>
                  <a:gd name="connsiteY30" fmla="*/ 1284288 h 1284288"/>
                  <a:gd name="connsiteX31" fmla="*/ 838221 w 1349375"/>
                  <a:gd name="connsiteY31" fmla="*/ 1284288 h 1284288"/>
                  <a:gd name="connsiteX32" fmla="*/ 781029 w 1349375"/>
                  <a:gd name="connsiteY32" fmla="*/ 1196764 h 1284288"/>
                  <a:gd name="connsiteX33" fmla="*/ 822136 w 1349375"/>
                  <a:gd name="connsiteY33" fmla="*/ 1075301 h 1284288"/>
                  <a:gd name="connsiteX34" fmla="*/ 657709 w 1349375"/>
                  <a:gd name="connsiteY34" fmla="*/ 935976 h 1284288"/>
                  <a:gd name="connsiteX35" fmla="*/ 491494 w 1349375"/>
                  <a:gd name="connsiteY35" fmla="*/ 1075301 h 1284288"/>
                  <a:gd name="connsiteX36" fmla="*/ 534388 w 1349375"/>
                  <a:gd name="connsiteY36" fmla="*/ 1196764 h 1284288"/>
                  <a:gd name="connsiteX37" fmla="*/ 477196 w 1349375"/>
                  <a:gd name="connsiteY37" fmla="*/ 1284288 h 1284288"/>
                  <a:gd name="connsiteX38" fmla="*/ 473622 w 1349375"/>
                  <a:gd name="connsiteY38" fmla="*/ 1284288 h 1284288"/>
                  <a:gd name="connsiteX39" fmla="*/ 464686 w 1349375"/>
                  <a:gd name="connsiteY39" fmla="*/ 1284288 h 1284288"/>
                  <a:gd name="connsiteX40" fmla="*/ 294897 w 1349375"/>
                  <a:gd name="connsiteY40" fmla="*/ 1284288 h 1284288"/>
                  <a:gd name="connsiteX41" fmla="*/ 0 w 1349375"/>
                  <a:gd name="connsiteY41" fmla="*/ 1284288 h 1284288"/>
                  <a:gd name="connsiteX42" fmla="*/ 0 w 1349375"/>
                  <a:gd name="connsiteY42" fmla="*/ 841307 h 1284288"/>
                  <a:gd name="connsiteX43" fmla="*/ 0 w 1349375"/>
                  <a:gd name="connsiteY43" fmla="*/ 832376 h 1284288"/>
                  <a:gd name="connsiteX44" fmla="*/ 58980 w 1349375"/>
                  <a:gd name="connsiteY44" fmla="*/ 768072 h 1284288"/>
                  <a:gd name="connsiteX45" fmla="*/ 92937 w 1349375"/>
                  <a:gd name="connsiteY45" fmla="*/ 777003 h 1284288"/>
                  <a:gd name="connsiteX46" fmla="*/ 219832 w 1349375"/>
                  <a:gd name="connsiteY46" fmla="*/ 816300 h 1284288"/>
                  <a:gd name="connsiteX47" fmla="*/ 366387 w 1349375"/>
                  <a:gd name="connsiteY47" fmla="*/ 659113 h 1284288"/>
                  <a:gd name="connsiteX48" fmla="*/ 219832 w 1349375"/>
                  <a:gd name="connsiteY48" fmla="*/ 501926 h 1284288"/>
                  <a:gd name="connsiteX49" fmla="*/ 92937 w 1349375"/>
                  <a:gd name="connsiteY49" fmla="*/ 541223 h 1284288"/>
                  <a:gd name="connsiteX50" fmla="*/ 58980 w 1349375"/>
                  <a:gd name="connsiteY50" fmla="*/ 548368 h 1284288"/>
                  <a:gd name="connsiteX51" fmla="*/ 0 w 1349375"/>
                  <a:gd name="connsiteY51" fmla="*/ 487637 h 1284288"/>
                  <a:gd name="connsiteX52" fmla="*/ 0 w 1349375"/>
                  <a:gd name="connsiteY52" fmla="*/ 484064 h 1284288"/>
                  <a:gd name="connsiteX53" fmla="*/ 0 w 1349375"/>
                  <a:gd name="connsiteY53" fmla="*/ 480492 h 1284288"/>
                  <a:gd name="connsiteX54" fmla="*/ 0 w 1349375"/>
                  <a:gd name="connsiteY54" fmla="*/ 476919 h 1284288"/>
                  <a:gd name="connsiteX55" fmla="*/ 0 w 1349375"/>
                  <a:gd name="connsiteY55" fmla="*/ 0 h 12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349375" h="1284288">
                    <a:moveTo>
                      <a:pt x="0" y="0"/>
                    </a:moveTo>
                    <a:cubicBezTo>
                      <a:pt x="0" y="0"/>
                      <a:pt x="51831" y="0"/>
                      <a:pt x="82214" y="0"/>
                    </a:cubicBezTo>
                    <a:cubicBezTo>
                      <a:pt x="82214" y="0"/>
                      <a:pt x="82214" y="0"/>
                      <a:pt x="260939" y="0"/>
                    </a:cubicBezTo>
                    <a:cubicBezTo>
                      <a:pt x="260939" y="0"/>
                      <a:pt x="260939" y="0"/>
                      <a:pt x="260939" y="932"/>
                    </a:cubicBezTo>
                    <a:lnTo>
                      <a:pt x="260939" y="1587"/>
                    </a:lnTo>
                    <a:lnTo>
                      <a:pt x="262726" y="1587"/>
                    </a:lnTo>
                    <a:lnTo>
                      <a:pt x="262726" y="0"/>
                    </a:lnTo>
                    <a:cubicBezTo>
                      <a:pt x="262726" y="0"/>
                      <a:pt x="262726" y="0"/>
                      <a:pt x="466473" y="0"/>
                    </a:cubicBezTo>
                    <a:cubicBezTo>
                      <a:pt x="466473" y="0"/>
                      <a:pt x="470047" y="0"/>
                      <a:pt x="475409" y="0"/>
                    </a:cubicBezTo>
                    <a:lnTo>
                      <a:pt x="477196" y="0"/>
                    </a:lnTo>
                    <a:cubicBezTo>
                      <a:pt x="478984" y="0"/>
                      <a:pt x="478984" y="0"/>
                      <a:pt x="478984" y="0"/>
                    </a:cubicBezTo>
                    <a:lnTo>
                      <a:pt x="511206" y="0"/>
                    </a:lnTo>
                    <a:cubicBezTo>
                      <a:pt x="612637" y="0"/>
                      <a:pt x="850732" y="0"/>
                      <a:pt x="850732" y="0"/>
                    </a:cubicBezTo>
                    <a:cubicBezTo>
                      <a:pt x="850732" y="0"/>
                      <a:pt x="850732" y="0"/>
                      <a:pt x="1052691" y="0"/>
                    </a:cubicBezTo>
                    <a:cubicBezTo>
                      <a:pt x="1052691" y="0"/>
                      <a:pt x="1052691" y="0"/>
                      <a:pt x="1247502" y="0"/>
                    </a:cubicBezTo>
                    <a:cubicBezTo>
                      <a:pt x="1254651" y="0"/>
                      <a:pt x="1342226" y="0"/>
                      <a:pt x="1349375" y="0"/>
                    </a:cubicBezTo>
                    <a:cubicBezTo>
                      <a:pt x="1349375" y="0"/>
                      <a:pt x="1349375" y="0"/>
                      <a:pt x="1349375" y="476919"/>
                    </a:cubicBezTo>
                    <a:cubicBezTo>
                      <a:pt x="1349375" y="480492"/>
                      <a:pt x="1347588" y="485850"/>
                      <a:pt x="1347588" y="487637"/>
                    </a:cubicBezTo>
                    <a:cubicBezTo>
                      <a:pt x="1344013" y="525147"/>
                      <a:pt x="1320779" y="548368"/>
                      <a:pt x="1290396" y="548368"/>
                    </a:cubicBezTo>
                    <a:cubicBezTo>
                      <a:pt x="1279672" y="548368"/>
                      <a:pt x="1267162" y="546582"/>
                      <a:pt x="1256438" y="539437"/>
                    </a:cubicBezTo>
                    <a:cubicBezTo>
                      <a:pt x="1256438" y="539437"/>
                      <a:pt x="1170650" y="500140"/>
                      <a:pt x="1129543" y="500140"/>
                    </a:cubicBezTo>
                    <a:cubicBezTo>
                      <a:pt x="1047330" y="500140"/>
                      <a:pt x="981201" y="571589"/>
                      <a:pt x="981201" y="657327"/>
                    </a:cubicBezTo>
                    <a:cubicBezTo>
                      <a:pt x="981201" y="744851"/>
                      <a:pt x="1047330" y="816300"/>
                      <a:pt x="1129543" y="816300"/>
                    </a:cubicBezTo>
                    <a:cubicBezTo>
                      <a:pt x="1170650" y="816300"/>
                      <a:pt x="1256438" y="775217"/>
                      <a:pt x="1256438" y="775217"/>
                    </a:cubicBezTo>
                    <a:cubicBezTo>
                      <a:pt x="1267162" y="769858"/>
                      <a:pt x="1279672" y="768072"/>
                      <a:pt x="1290396" y="768072"/>
                    </a:cubicBezTo>
                    <a:cubicBezTo>
                      <a:pt x="1322566" y="768072"/>
                      <a:pt x="1345801" y="791293"/>
                      <a:pt x="1349375" y="832376"/>
                    </a:cubicBezTo>
                    <a:cubicBezTo>
                      <a:pt x="1349375" y="832376"/>
                      <a:pt x="1349375" y="832376"/>
                      <a:pt x="1349375" y="841307"/>
                    </a:cubicBezTo>
                    <a:cubicBezTo>
                      <a:pt x="1349375" y="841307"/>
                      <a:pt x="1349375" y="841307"/>
                      <a:pt x="1349375" y="1284288"/>
                    </a:cubicBezTo>
                    <a:cubicBezTo>
                      <a:pt x="1349375" y="1284288"/>
                      <a:pt x="1349375" y="1284288"/>
                      <a:pt x="1260013" y="1284288"/>
                    </a:cubicBezTo>
                    <a:cubicBezTo>
                      <a:pt x="1260013" y="1284288"/>
                      <a:pt x="1260013" y="1284288"/>
                      <a:pt x="847158" y="1284288"/>
                    </a:cubicBezTo>
                    <a:lnTo>
                      <a:pt x="840008" y="1284288"/>
                    </a:lnTo>
                    <a:cubicBezTo>
                      <a:pt x="838221" y="1284288"/>
                      <a:pt x="838221" y="1284288"/>
                      <a:pt x="838221" y="1284288"/>
                    </a:cubicBezTo>
                    <a:cubicBezTo>
                      <a:pt x="782816" y="1280716"/>
                      <a:pt x="757795" y="1241419"/>
                      <a:pt x="781029" y="1196764"/>
                    </a:cubicBezTo>
                    <a:cubicBezTo>
                      <a:pt x="781029" y="1196764"/>
                      <a:pt x="822136" y="1116384"/>
                      <a:pt x="822136" y="1075301"/>
                    </a:cubicBezTo>
                    <a:cubicBezTo>
                      <a:pt x="822136" y="998494"/>
                      <a:pt x="748859" y="935976"/>
                      <a:pt x="657709" y="935976"/>
                    </a:cubicBezTo>
                    <a:cubicBezTo>
                      <a:pt x="566559" y="935976"/>
                      <a:pt x="491494" y="998494"/>
                      <a:pt x="491494" y="1075301"/>
                    </a:cubicBezTo>
                    <a:cubicBezTo>
                      <a:pt x="491494" y="1116384"/>
                      <a:pt x="534388" y="1196764"/>
                      <a:pt x="534388" y="1196764"/>
                    </a:cubicBezTo>
                    <a:cubicBezTo>
                      <a:pt x="557623" y="1243205"/>
                      <a:pt x="530814" y="1280716"/>
                      <a:pt x="477196" y="1284288"/>
                    </a:cubicBezTo>
                    <a:cubicBezTo>
                      <a:pt x="475409" y="1284288"/>
                      <a:pt x="473622" y="1284288"/>
                      <a:pt x="473622" y="1284288"/>
                    </a:cubicBezTo>
                    <a:cubicBezTo>
                      <a:pt x="473622" y="1284288"/>
                      <a:pt x="473622" y="1284288"/>
                      <a:pt x="464686" y="1284288"/>
                    </a:cubicBezTo>
                    <a:cubicBezTo>
                      <a:pt x="464686" y="1284288"/>
                      <a:pt x="464686" y="1284288"/>
                      <a:pt x="294897" y="1284288"/>
                    </a:cubicBezTo>
                    <a:cubicBezTo>
                      <a:pt x="294897" y="1284288"/>
                      <a:pt x="294897" y="1284288"/>
                      <a:pt x="0" y="1284288"/>
                    </a:cubicBezTo>
                    <a:cubicBezTo>
                      <a:pt x="0" y="1284288"/>
                      <a:pt x="0" y="1284288"/>
                      <a:pt x="0" y="841307"/>
                    </a:cubicBezTo>
                    <a:cubicBezTo>
                      <a:pt x="0" y="841307"/>
                      <a:pt x="0" y="841307"/>
                      <a:pt x="0" y="832376"/>
                    </a:cubicBezTo>
                    <a:cubicBezTo>
                      <a:pt x="3575" y="791293"/>
                      <a:pt x="26809" y="768072"/>
                      <a:pt x="58980" y="768072"/>
                    </a:cubicBezTo>
                    <a:cubicBezTo>
                      <a:pt x="69703" y="768072"/>
                      <a:pt x="80427" y="769858"/>
                      <a:pt x="92937" y="777003"/>
                    </a:cubicBezTo>
                    <a:cubicBezTo>
                      <a:pt x="92937" y="777003"/>
                      <a:pt x="176938" y="816300"/>
                      <a:pt x="219832" y="816300"/>
                    </a:cubicBezTo>
                    <a:cubicBezTo>
                      <a:pt x="302046" y="816300"/>
                      <a:pt x="366387" y="744851"/>
                      <a:pt x="366387" y="659113"/>
                    </a:cubicBezTo>
                    <a:cubicBezTo>
                      <a:pt x="366387" y="571589"/>
                      <a:pt x="302046" y="501926"/>
                      <a:pt x="219832" y="501926"/>
                    </a:cubicBezTo>
                    <a:cubicBezTo>
                      <a:pt x="176938" y="501926"/>
                      <a:pt x="92937" y="541223"/>
                      <a:pt x="92937" y="541223"/>
                    </a:cubicBezTo>
                    <a:cubicBezTo>
                      <a:pt x="80427" y="546582"/>
                      <a:pt x="69703" y="548368"/>
                      <a:pt x="58980" y="548368"/>
                    </a:cubicBezTo>
                    <a:cubicBezTo>
                      <a:pt x="26809" y="548368"/>
                      <a:pt x="3575" y="525147"/>
                      <a:pt x="0" y="487637"/>
                    </a:cubicBezTo>
                    <a:cubicBezTo>
                      <a:pt x="0" y="485850"/>
                      <a:pt x="0" y="485850"/>
                      <a:pt x="0" y="484064"/>
                    </a:cubicBezTo>
                    <a:cubicBezTo>
                      <a:pt x="0" y="484064"/>
                      <a:pt x="0" y="482278"/>
                      <a:pt x="0" y="480492"/>
                    </a:cubicBezTo>
                    <a:cubicBezTo>
                      <a:pt x="0" y="478705"/>
                      <a:pt x="0" y="476919"/>
                      <a:pt x="0" y="476919"/>
                    </a:cubicBezTo>
                    <a:cubicBezTo>
                      <a:pt x="0" y="476919"/>
                      <a:pt x="0" y="476919"/>
                      <a:pt x="0"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9" name="Freeform 47"/>
              <p:cNvSpPr>
                <a:spLocks/>
              </p:cNvSpPr>
              <p:nvPr/>
            </p:nvSpPr>
            <p:spPr bwMode="auto">
              <a:xfrm>
                <a:off x="6727351" y="4630849"/>
                <a:ext cx="1165719" cy="914069"/>
              </a:xfrm>
              <a:custGeom>
                <a:avLst/>
                <a:gdLst>
                  <a:gd name="T0" fmla="*/ 661 w 918"/>
                  <a:gd name="T1" fmla="*/ 0 h 720"/>
                  <a:gd name="T2" fmla="*/ 631 w 918"/>
                  <a:gd name="T3" fmla="*/ 49 h 720"/>
                  <a:gd name="T4" fmla="*/ 653 w 918"/>
                  <a:gd name="T5" fmla="*/ 117 h 720"/>
                  <a:gd name="T6" fmla="*/ 565 w 918"/>
                  <a:gd name="T7" fmla="*/ 196 h 720"/>
                  <a:gd name="T8" fmla="*/ 477 w 918"/>
                  <a:gd name="T9" fmla="*/ 117 h 720"/>
                  <a:gd name="T10" fmla="*/ 499 w 918"/>
                  <a:gd name="T11" fmla="*/ 49 h 720"/>
                  <a:gd name="T12" fmla="*/ 469 w 918"/>
                  <a:gd name="T13" fmla="*/ 0 h 720"/>
                  <a:gd name="T14" fmla="*/ 467 w 918"/>
                  <a:gd name="T15" fmla="*/ 0 h 720"/>
                  <a:gd name="T16" fmla="*/ 469 w 918"/>
                  <a:gd name="T17" fmla="*/ 0 h 720"/>
                  <a:gd name="T18" fmla="*/ 468 w 918"/>
                  <a:gd name="T19" fmla="*/ 0 h 720"/>
                  <a:gd name="T20" fmla="*/ 470 w 918"/>
                  <a:gd name="T21" fmla="*/ 0 h 720"/>
                  <a:gd name="T22" fmla="*/ 463 w 918"/>
                  <a:gd name="T23" fmla="*/ 0 h 720"/>
                  <a:gd name="T24" fmla="*/ 243 w 918"/>
                  <a:gd name="T25" fmla="*/ 0 h 720"/>
                  <a:gd name="T26" fmla="*/ 243 w 918"/>
                  <a:gd name="T27" fmla="*/ 0 h 720"/>
                  <a:gd name="T28" fmla="*/ 196 w 918"/>
                  <a:gd name="T29" fmla="*/ 0 h 720"/>
                  <a:gd name="T30" fmla="*/ 196 w 918"/>
                  <a:gd name="T31" fmla="*/ 248 h 720"/>
                  <a:gd name="T32" fmla="*/ 196 w 918"/>
                  <a:gd name="T33" fmla="*/ 253 h 720"/>
                  <a:gd name="T34" fmla="*/ 196 w 918"/>
                  <a:gd name="T35" fmla="*/ 253 h 720"/>
                  <a:gd name="T36" fmla="*/ 165 w 918"/>
                  <a:gd name="T37" fmla="*/ 289 h 720"/>
                  <a:gd name="T38" fmla="*/ 146 w 918"/>
                  <a:gd name="T39" fmla="*/ 285 h 720"/>
                  <a:gd name="T40" fmla="*/ 79 w 918"/>
                  <a:gd name="T41" fmla="*/ 263 h 720"/>
                  <a:gd name="T42" fmla="*/ 0 w 918"/>
                  <a:gd name="T43" fmla="*/ 351 h 720"/>
                  <a:gd name="T44" fmla="*/ 79 w 918"/>
                  <a:gd name="T45" fmla="*/ 439 h 720"/>
                  <a:gd name="T46" fmla="*/ 146 w 918"/>
                  <a:gd name="T47" fmla="*/ 417 h 720"/>
                  <a:gd name="T48" fmla="*/ 165 w 918"/>
                  <a:gd name="T49" fmla="*/ 412 h 720"/>
                  <a:gd name="T50" fmla="*/ 196 w 918"/>
                  <a:gd name="T51" fmla="*/ 446 h 720"/>
                  <a:gd name="T52" fmla="*/ 196 w 918"/>
                  <a:gd name="T53" fmla="*/ 446 h 720"/>
                  <a:gd name="T54" fmla="*/ 196 w 918"/>
                  <a:gd name="T55" fmla="*/ 448 h 720"/>
                  <a:gd name="T56" fmla="*/ 196 w 918"/>
                  <a:gd name="T57" fmla="*/ 446 h 720"/>
                  <a:gd name="T58" fmla="*/ 196 w 918"/>
                  <a:gd name="T59" fmla="*/ 446 h 720"/>
                  <a:gd name="T60" fmla="*/ 196 w 918"/>
                  <a:gd name="T61" fmla="*/ 446 h 720"/>
                  <a:gd name="T62" fmla="*/ 196 w 918"/>
                  <a:gd name="T63" fmla="*/ 453 h 720"/>
                  <a:gd name="T64" fmla="*/ 196 w 918"/>
                  <a:gd name="T65" fmla="*/ 720 h 720"/>
                  <a:gd name="T66" fmla="*/ 250 w 918"/>
                  <a:gd name="T67" fmla="*/ 719 h 720"/>
                  <a:gd name="T68" fmla="*/ 354 w 918"/>
                  <a:gd name="T69" fmla="*/ 719 h 720"/>
                  <a:gd name="T70" fmla="*/ 354 w 918"/>
                  <a:gd name="T71" fmla="*/ 719 h 720"/>
                  <a:gd name="T72" fmla="*/ 462 w 918"/>
                  <a:gd name="T73" fmla="*/ 719 h 720"/>
                  <a:gd name="T74" fmla="*/ 661 w 918"/>
                  <a:gd name="T75" fmla="*/ 719 h 720"/>
                  <a:gd name="T76" fmla="*/ 661 w 918"/>
                  <a:gd name="T77" fmla="*/ 719 h 720"/>
                  <a:gd name="T78" fmla="*/ 661 w 918"/>
                  <a:gd name="T79" fmla="*/ 719 h 720"/>
                  <a:gd name="T80" fmla="*/ 667 w 918"/>
                  <a:gd name="T81" fmla="*/ 719 h 720"/>
                  <a:gd name="T82" fmla="*/ 872 w 918"/>
                  <a:gd name="T83" fmla="*/ 719 h 720"/>
                  <a:gd name="T84" fmla="*/ 916 w 918"/>
                  <a:gd name="T85" fmla="*/ 719 h 720"/>
                  <a:gd name="T86" fmla="*/ 916 w 918"/>
                  <a:gd name="T87" fmla="*/ 452 h 720"/>
                  <a:gd name="T88" fmla="*/ 916 w 918"/>
                  <a:gd name="T89" fmla="*/ 448 h 720"/>
                  <a:gd name="T90" fmla="*/ 916 w 918"/>
                  <a:gd name="T91" fmla="*/ 448 h 720"/>
                  <a:gd name="T92" fmla="*/ 916 w 918"/>
                  <a:gd name="T93" fmla="*/ 248 h 720"/>
                  <a:gd name="T94" fmla="*/ 916 w 918"/>
                  <a:gd name="T95" fmla="*/ 0 h 720"/>
                  <a:gd name="T96" fmla="*/ 758 w 918"/>
                  <a:gd name="T97" fmla="*/ 0 h 720"/>
                  <a:gd name="T98" fmla="*/ 668 w 918"/>
                  <a:gd name="T99" fmla="*/ 0 h 720"/>
                  <a:gd name="T100" fmla="*/ 663 w 918"/>
                  <a:gd name="T101" fmla="*/ 0 h 720"/>
                  <a:gd name="T102" fmla="*/ 661 w 918"/>
                  <a:gd name="T103"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8" h="720">
                    <a:moveTo>
                      <a:pt x="661" y="0"/>
                    </a:moveTo>
                    <a:cubicBezTo>
                      <a:pt x="632" y="2"/>
                      <a:pt x="618" y="24"/>
                      <a:pt x="631" y="49"/>
                    </a:cubicBezTo>
                    <a:cubicBezTo>
                      <a:pt x="631" y="49"/>
                      <a:pt x="653" y="94"/>
                      <a:pt x="653" y="117"/>
                    </a:cubicBezTo>
                    <a:cubicBezTo>
                      <a:pt x="653" y="160"/>
                      <a:pt x="613" y="196"/>
                      <a:pt x="565" y="196"/>
                    </a:cubicBezTo>
                    <a:cubicBezTo>
                      <a:pt x="516" y="196"/>
                      <a:pt x="477" y="160"/>
                      <a:pt x="477" y="117"/>
                    </a:cubicBezTo>
                    <a:cubicBezTo>
                      <a:pt x="477" y="94"/>
                      <a:pt x="499" y="49"/>
                      <a:pt x="499" y="49"/>
                    </a:cubicBezTo>
                    <a:cubicBezTo>
                      <a:pt x="511" y="24"/>
                      <a:pt x="498" y="2"/>
                      <a:pt x="469" y="0"/>
                    </a:cubicBezTo>
                    <a:cubicBezTo>
                      <a:pt x="468" y="0"/>
                      <a:pt x="468" y="0"/>
                      <a:pt x="467" y="0"/>
                    </a:cubicBezTo>
                    <a:cubicBezTo>
                      <a:pt x="468" y="0"/>
                      <a:pt x="469" y="0"/>
                      <a:pt x="469" y="0"/>
                    </a:cubicBezTo>
                    <a:cubicBezTo>
                      <a:pt x="469" y="0"/>
                      <a:pt x="469" y="0"/>
                      <a:pt x="468" y="0"/>
                    </a:cubicBezTo>
                    <a:cubicBezTo>
                      <a:pt x="469" y="0"/>
                      <a:pt x="470" y="0"/>
                      <a:pt x="470" y="0"/>
                    </a:cubicBezTo>
                    <a:cubicBezTo>
                      <a:pt x="469" y="0"/>
                      <a:pt x="467" y="0"/>
                      <a:pt x="463" y="0"/>
                    </a:cubicBezTo>
                    <a:cubicBezTo>
                      <a:pt x="243" y="0"/>
                      <a:pt x="243" y="0"/>
                      <a:pt x="243" y="0"/>
                    </a:cubicBezTo>
                    <a:cubicBezTo>
                      <a:pt x="243" y="0"/>
                      <a:pt x="243" y="0"/>
                      <a:pt x="243" y="0"/>
                    </a:cubicBezTo>
                    <a:cubicBezTo>
                      <a:pt x="196" y="0"/>
                      <a:pt x="196" y="0"/>
                      <a:pt x="196" y="0"/>
                    </a:cubicBezTo>
                    <a:cubicBezTo>
                      <a:pt x="196" y="248"/>
                      <a:pt x="196" y="248"/>
                      <a:pt x="196" y="248"/>
                    </a:cubicBezTo>
                    <a:cubicBezTo>
                      <a:pt x="196" y="253"/>
                      <a:pt x="196" y="253"/>
                      <a:pt x="196" y="253"/>
                    </a:cubicBezTo>
                    <a:cubicBezTo>
                      <a:pt x="196" y="253"/>
                      <a:pt x="196" y="253"/>
                      <a:pt x="196" y="253"/>
                    </a:cubicBezTo>
                    <a:cubicBezTo>
                      <a:pt x="194" y="276"/>
                      <a:pt x="182" y="289"/>
                      <a:pt x="165" y="289"/>
                    </a:cubicBezTo>
                    <a:cubicBezTo>
                      <a:pt x="159" y="289"/>
                      <a:pt x="153" y="288"/>
                      <a:pt x="146" y="285"/>
                    </a:cubicBezTo>
                    <a:cubicBezTo>
                      <a:pt x="146" y="285"/>
                      <a:pt x="101" y="263"/>
                      <a:pt x="79" y="263"/>
                    </a:cubicBezTo>
                    <a:cubicBezTo>
                      <a:pt x="35" y="263"/>
                      <a:pt x="0" y="302"/>
                      <a:pt x="0" y="351"/>
                    </a:cubicBezTo>
                    <a:cubicBezTo>
                      <a:pt x="0" y="399"/>
                      <a:pt x="35" y="439"/>
                      <a:pt x="79" y="439"/>
                    </a:cubicBezTo>
                    <a:cubicBezTo>
                      <a:pt x="101" y="439"/>
                      <a:pt x="146" y="417"/>
                      <a:pt x="146" y="417"/>
                    </a:cubicBezTo>
                    <a:cubicBezTo>
                      <a:pt x="153" y="413"/>
                      <a:pt x="159" y="412"/>
                      <a:pt x="165" y="412"/>
                    </a:cubicBezTo>
                    <a:cubicBezTo>
                      <a:pt x="181" y="412"/>
                      <a:pt x="193" y="425"/>
                      <a:pt x="196" y="446"/>
                    </a:cubicBezTo>
                    <a:cubicBezTo>
                      <a:pt x="196" y="446"/>
                      <a:pt x="196" y="446"/>
                      <a:pt x="196" y="446"/>
                    </a:cubicBezTo>
                    <a:cubicBezTo>
                      <a:pt x="196" y="447"/>
                      <a:pt x="196" y="447"/>
                      <a:pt x="196" y="448"/>
                    </a:cubicBezTo>
                    <a:cubicBezTo>
                      <a:pt x="196" y="447"/>
                      <a:pt x="196" y="447"/>
                      <a:pt x="196" y="446"/>
                    </a:cubicBezTo>
                    <a:cubicBezTo>
                      <a:pt x="196" y="446"/>
                      <a:pt x="196" y="446"/>
                      <a:pt x="196" y="446"/>
                    </a:cubicBezTo>
                    <a:cubicBezTo>
                      <a:pt x="196" y="446"/>
                      <a:pt x="196" y="446"/>
                      <a:pt x="196" y="446"/>
                    </a:cubicBezTo>
                    <a:cubicBezTo>
                      <a:pt x="196" y="448"/>
                      <a:pt x="196" y="450"/>
                      <a:pt x="196" y="453"/>
                    </a:cubicBezTo>
                    <a:cubicBezTo>
                      <a:pt x="196" y="720"/>
                      <a:pt x="196" y="720"/>
                      <a:pt x="196" y="720"/>
                    </a:cubicBezTo>
                    <a:cubicBezTo>
                      <a:pt x="200" y="720"/>
                      <a:pt x="246" y="719"/>
                      <a:pt x="250" y="719"/>
                    </a:cubicBezTo>
                    <a:cubicBezTo>
                      <a:pt x="354" y="719"/>
                      <a:pt x="354" y="719"/>
                      <a:pt x="354" y="719"/>
                    </a:cubicBezTo>
                    <a:cubicBezTo>
                      <a:pt x="354" y="719"/>
                      <a:pt x="354" y="719"/>
                      <a:pt x="354" y="719"/>
                    </a:cubicBezTo>
                    <a:cubicBezTo>
                      <a:pt x="462" y="719"/>
                      <a:pt x="462" y="719"/>
                      <a:pt x="462" y="719"/>
                    </a:cubicBezTo>
                    <a:cubicBezTo>
                      <a:pt x="462" y="719"/>
                      <a:pt x="628" y="719"/>
                      <a:pt x="661" y="719"/>
                    </a:cubicBezTo>
                    <a:cubicBezTo>
                      <a:pt x="661" y="719"/>
                      <a:pt x="661" y="719"/>
                      <a:pt x="661" y="719"/>
                    </a:cubicBezTo>
                    <a:cubicBezTo>
                      <a:pt x="661" y="719"/>
                      <a:pt x="661" y="719"/>
                      <a:pt x="661" y="719"/>
                    </a:cubicBezTo>
                    <a:cubicBezTo>
                      <a:pt x="664" y="719"/>
                      <a:pt x="666" y="719"/>
                      <a:pt x="667" y="719"/>
                    </a:cubicBezTo>
                    <a:cubicBezTo>
                      <a:pt x="872" y="719"/>
                      <a:pt x="872" y="719"/>
                      <a:pt x="872" y="719"/>
                    </a:cubicBezTo>
                    <a:cubicBezTo>
                      <a:pt x="888" y="719"/>
                      <a:pt x="916" y="719"/>
                      <a:pt x="916" y="719"/>
                    </a:cubicBezTo>
                    <a:cubicBezTo>
                      <a:pt x="916" y="452"/>
                      <a:pt x="916" y="452"/>
                      <a:pt x="916" y="452"/>
                    </a:cubicBezTo>
                    <a:cubicBezTo>
                      <a:pt x="916" y="450"/>
                      <a:pt x="915" y="448"/>
                      <a:pt x="916" y="448"/>
                    </a:cubicBezTo>
                    <a:cubicBezTo>
                      <a:pt x="916" y="448"/>
                      <a:pt x="916" y="448"/>
                      <a:pt x="916" y="448"/>
                    </a:cubicBezTo>
                    <a:cubicBezTo>
                      <a:pt x="918" y="418"/>
                      <a:pt x="916" y="248"/>
                      <a:pt x="916" y="248"/>
                    </a:cubicBezTo>
                    <a:cubicBezTo>
                      <a:pt x="916" y="0"/>
                      <a:pt x="916" y="0"/>
                      <a:pt x="916" y="0"/>
                    </a:cubicBezTo>
                    <a:cubicBezTo>
                      <a:pt x="758" y="0"/>
                      <a:pt x="758" y="0"/>
                      <a:pt x="758" y="0"/>
                    </a:cubicBezTo>
                    <a:cubicBezTo>
                      <a:pt x="668" y="0"/>
                      <a:pt x="668" y="0"/>
                      <a:pt x="668" y="0"/>
                    </a:cubicBezTo>
                    <a:cubicBezTo>
                      <a:pt x="663" y="0"/>
                      <a:pt x="663" y="0"/>
                      <a:pt x="663" y="0"/>
                    </a:cubicBezTo>
                    <a:cubicBezTo>
                      <a:pt x="662" y="0"/>
                      <a:pt x="662" y="0"/>
                      <a:pt x="661" y="0"/>
                    </a:cubicBezTo>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50"/>
              <p:cNvSpPr>
                <a:spLocks/>
              </p:cNvSpPr>
              <p:nvPr/>
            </p:nvSpPr>
            <p:spPr bwMode="auto">
              <a:xfrm>
                <a:off x="4329332" y="4630849"/>
                <a:ext cx="1164591" cy="914069"/>
              </a:xfrm>
              <a:custGeom>
                <a:avLst/>
                <a:gdLst>
                  <a:gd name="T0" fmla="*/ 256 w 917"/>
                  <a:gd name="T1" fmla="*/ 0 h 720"/>
                  <a:gd name="T2" fmla="*/ 254 w 917"/>
                  <a:gd name="T3" fmla="*/ 0 h 720"/>
                  <a:gd name="T4" fmla="*/ 249 w 917"/>
                  <a:gd name="T5" fmla="*/ 0 h 720"/>
                  <a:gd name="T6" fmla="*/ 160 w 917"/>
                  <a:gd name="T7" fmla="*/ 0 h 720"/>
                  <a:gd name="T8" fmla="*/ 2 w 917"/>
                  <a:gd name="T9" fmla="*/ 0 h 720"/>
                  <a:gd name="T10" fmla="*/ 2 w 917"/>
                  <a:gd name="T11" fmla="*/ 248 h 720"/>
                  <a:gd name="T12" fmla="*/ 2 w 917"/>
                  <a:gd name="T13" fmla="*/ 448 h 720"/>
                  <a:gd name="T14" fmla="*/ 2 w 917"/>
                  <a:gd name="T15" fmla="*/ 448 h 720"/>
                  <a:gd name="T16" fmla="*/ 2 w 917"/>
                  <a:gd name="T17" fmla="*/ 452 h 720"/>
                  <a:gd name="T18" fmla="*/ 2 w 917"/>
                  <a:gd name="T19" fmla="*/ 719 h 720"/>
                  <a:gd name="T20" fmla="*/ 46 w 917"/>
                  <a:gd name="T21" fmla="*/ 719 h 720"/>
                  <a:gd name="T22" fmla="*/ 251 w 917"/>
                  <a:gd name="T23" fmla="*/ 719 h 720"/>
                  <a:gd name="T24" fmla="*/ 256 w 917"/>
                  <a:gd name="T25" fmla="*/ 719 h 720"/>
                  <a:gd name="T26" fmla="*/ 256 w 917"/>
                  <a:gd name="T27" fmla="*/ 719 h 720"/>
                  <a:gd name="T28" fmla="*/ 256 w 917"/>
                  <a:gd name="T29" fmla="*/ 719 h 720"/>
                  <a:gd name="T30" fmla="*/ 455 w 917"/>
                  <a:gd name="T31" fmla="*/ 719 h 720"/>
                  <a:gd name="T32" fmla="*/ 563 w 917"/>
                  <a:gd name="T33" fmla="*/ 719 h 720"/>
                  <a:gd name="T34" fmla="*/ 563 w 917"/>
                  <a:gd name="T35" fmla="*/ 719 h 720"/>
                  <a:gd name="T36" fmla="*/ 667 w 917"/>
                  <a:gd name="T37" fmla="*/ 719 h 720"/>
                  <a:gd name="T38" fmla="*/ 721 w 917"/>
                  <a:gd name="T39" fmla="*/ 720 h 720"/>
                  <a:gd name="T40" fmla="*/ 721 w 917"/>
                  <a:gd name="T41" fmla="*/ 453 h 720"/>
                  <a:gd name="T42" fmla="*/ 721 w 917"/>
                  <a:gd name="T43" fmla="*/ 446 h 720"/>
                  <a:gd name="T44" fmla="*/ 721 w 917"/>
                  <a:gd name="T45" fmla="*/ 446 h 720"/>
                  <a:gd name="T46" fmla="*/ 721 w 917"/>
                  <a:gd name="T47" fmla="*/ 446 h 720"/>
                  <a:gd name="T48" fmla="*/ 722 w 917"/>
                  <a:gd name="T49" fmla="*/ 448 h 720"/>
                  <a:gd name="T50" fmla="*/ 722 w 917"/>
                  <a:gd name="T51" fmla="*/ 446 h 720"/>
                  <a:gd name="T52" fmla="*/ 722 w 917"/>
                  <a:gd name="T53" fmla="*/ 446 h 720"/>
                  <a:gd name="T54" fmla="*/ 722 w 917"/>
                  <a:gd name="T55" fmla="*/ 446 h 720"/>
                  <a:gd name="T56" fmla="*/ 753 w 917"/>
                  <a:gd name="T57" fmla="*/ 412 h 720"/>
                  <a:gd name="T58" fmla="*/ 771 w 917"/>
                  <a:gd name="T59" fmla="*/ 417 h 720"/>
                  <a:gd name="T60" fmla="*/ 839 w 917"/>
                  <a:gd name="T61" fmla="*/ 439 h 720"/>
                  <a:gd name="T62" fmla="*/ 917 w 917"/>
                  <a:gd name="T63" fmla="*/ 351 h 720"/>
                  <a:gd name="T64" fmla="*/ 839 w 917"/>
                  <a:gd name="T65" fmla="*/ 263 h 720"/>
                  <a:gd name="T66" fmla="*/ 771 w 917"/>
                  <a:gd name="T67" fmla="*/ 285 h 720"/>
                  <a:gd name="T68" fmla="*/ 753 w 917"/>
                  <a:gd name="T69" fmla="*/ 289 h 720"/>
                  <a:gd name="T70" fmla="*/ 722 w 917"/>
                  <a:gd name="T71" fmla="*/ 253 h 720"/>
                  <a:gd name="T72" fmla="*/ 721 w 917"/>
                  <a:gd name="T73" fmla="*/ 253 h 720"/>
                  <a:gd name="T74" fmla="*/ 721 w 917"/>
                  <a:gd name="T75" fmla="*/ 248 h 720"/>
                  <a:gd name="T76" fmla="*/ 721 w 917"/>
                  <a:gd name="T77" fmla="*/ 0 h 720"/>
                  <a:gd name="T78" fmla="*/ 674 w 917"/>
                  <a:gd name="T79" fmla="*/ 0 h 720"/>
                  <a:gd name="T80" fmla="*/ 674 w 917"/>
                  <a:gd name="T81" fmla="*/ 0 h 720"/>
                  <a:gd name="T82" fmla="*/ 454 w 917"/>
                  <a:gd name="T83" fmla="*/ 0 h 720"/>
                  <a:gd name="T84" fmla="*/ 447 w 917"/>
                  <a:gd name="T85" fmla="*/ 0 h 720"/>
                  <a:gd name="T86" fmla="*/ 449 w 917"/>
                  <a:gd name="T87" fmla="*/ 0 h 720"/>
                  <a:gd name="T88" fmla="*/ 448 w 917"/>
                  <a:gd name="T89" fmla="*/ 0 h 720"/>
                  <a:gd name="T90" fmla="*/ 450 w 917"/>
                  <a:gd name="T91" fmla="*/ 0 h 720"/>
                  <a:gd name="T92" fmla="*/ 449 w 917"/>
                  <a:gd name="T93" fmla="*/ 0 h 720"/>
                  <a:gd name="T94" fmla="*/ 419 w 917"/>
                  <a:gd name="T95" fmla="*/ 49 h 720"/>
                  <a:gd name="T96" fmla="*/ 441 w 917"/>
                  <a:gd name="T97" fmla="*/ 117 h 720"/>
                  <a:gd name="T98" fmla="*/ 353 w 917"/>
                  <a:gd name="T99" fmla="*/ 196 h 720"/>
                  <a:gd name="T100" fmla="*/ 265 w 917"/>
                  <a:gd name="T101" fmla="*/ 117 h 720"/>
                  <a:gd name="T102" fmla="*/ 287 w 917"/>
                  <a:gd name="T103" fmla="*/ 49 h 720"/>
                  <a:gd name="T104" fmla="*/ 256 w 917"/>
                  <a:gd name="T105"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7" h="720">
                    <a:moveTo>
                      <a:pt x="256" y="0"/>
                    </a:moveTo>
                    <a:cubicBezTo>
                      <a:pt x="255" y="0"/>
                      <a:pt x="255" y="0"/>
                      <a:pt x="254" y="0"/>
                    </a:cubicBezTo>
                    <a:cubicBezTo>
                      <a:pt x="249" y="0"/>
                      <a:pt x="249" y="0"/>
                      <a:pt x="249" y="0"/>
                    </a:cubicBezTo>
                    <a:cubicBezTo>
                      <a:pt x="160" y="0"/>
                      <a:pt x="160" y="0"/>
                      <a:pt x="160" y="0"/>
                    </a:cubicBezTo>
                    <a:cubicBezTo>
                      <a:pt x="2" y="0"/>
                      <a:pt x="2" y="0"/>
                      <a:pt x="2" y="0"/>
                    </a:cubicBezTo>
                    <a:cubicBezTo>
                      <a:pt x="2" y="248"/>
                      <a:pt x="2" y="248"/>
                      <a:pt x="2" y="248"/>
                    </a:cubicBezTo>
                    <a:cubicBezTo>
                      <a:pt x="2" y="248"/>
                      <a:pt x="0" y="418"/>
                      <a:pt x="2" y="448"/>
                    </a:cubicBezTo>
                    <a:cubicBezTo>
                      <a:pt x="2" y="448"/>
                      <a:pt x="2" y="448"/>
                      <a:pt x="2" y="448"/>
                    </a:cubicBezTo>
                    <a:cubicBezTo>
                      <a:pt x="2" y="448"/>
                      <a:pt x="2" y="450"/>
                      <a:pt x="2" y="452"/>
                    </a:cubicBezTo>
                    <a:cubicBezTo>
                      <a:pt x="2" y="719"/>
                      <a:pt x="2" y="719"/>
                      <a:pt x="2" y="719"/>
                    </a:cubicBezTo>
                    <a:cubicBezTo>
                      <a:pt x="2" y="719"/>
                      <a:pt x="30" y="719"/>
                      <a:pt x="46" y="719"/>
                    </a:cubicBezTo>
                    <a:cubicBezTo>
                      <a:pt x="251" y="719"/>
                      <a:pt x="251" y="719"/>
                      <a:pt x="251" y="719"/>
                    </a:cubicBezTo>
                    <a:cubicBezTo>
                      <a:pt x="251" y="719"/>
                      <a:pt x="253" y="719"/>
                      <a:pt x="256" y="719"/>
                    </a:cubicBezTo>
                    <a:cubicBezTo>
                      <a:pt x="256" y="719"/>
                      <a:pt x="256" y="719"/>
                      <a:pt x="256" y="719"/>
                    </a:cubicBezTo>
                    <a:cubicBezTo>
                      <a:pt x="256" y="719"/>
                      <a:pt x="256" y="719"/>
                      <a:pt x="256" y="719"/>
                    </a:cubicBezTo>
                    <a:cubicBezTo>
                      <a:pt x="290" y="719"/>
                      <a:pt x="455" y="719"/>
                      <a:pt x="455" y="719"/>
                    </a:cubicBezTo>
                    <a:cubicBezTo>
                      <a:pt x="563" y="719"/>
                      <a:pt x="563" y="719"/>
                      <a:pt x="563" y="719"/>
                    </a:cubicBezTo>
                    <a:cubicBezTo>
                      <a:pt x="563" y="719"/>
                      <a:pt x="563" y="719"/>
                      <a:pt x="563" y="719"/>
                    </a:cubicBezTo>
                    <a:cubicBezTo>
                      <a:pt x="667" y="719"/>
                      <a:pt x="667" y="719"/>
                      <a:pt x="667" y="719"/>
                    </a:cubicBezTo>
                    <a:cubicBezTo>
                      <a:pt x="671" y="719"/>
                      <a:pt x="718" y="720"/>
                      <a:pt x="721" y="720"/>
                    </a:cubicBezTo>
                    <a:cubicBezTo>
                      <a:pt x="721" y="453"/>
                      <a:pt x="721" y="453"/>
                      <a:pt x="721" y="453"/>
                    </a:cubicBezTo>
                    <a:cubicBezTo>
                      <a:pt x="721" y="450"/>
                      <a:pt x="721" y="448"/>
                      <a:pt x="721" y="446"/>
                    </a:cubicBezTo>
                    <a:cubicBezTo>
                      <a:pt x="721" y="446"/>
                      <a:pt x="721" y="446"/>
                      <a:pt x="721" y="446"/>
                    </a:cubicBezTo>
                    <a:cubicBezTo>
                      <a:pt x="721" y="446"/>
                      <a:pt x="721" y="446"/>
                      <a:pt x="721" y="446"/>
                    </a:cubicBezTo>
                    <a:cubicBezTo>
                      <a:pt x="721" y="447"/>
                      <a:pt x="721" y="447"/>
                      <a:pt x="722" y="448"/>
                    </a:cubicBezTo>
                    <a:cubicBezTo>
                      <a:pt x="722" y="447"/>
                      <a:pt x="722" y="447"/>
                      <a:pt x="722" y="446"/>
                    </a:cubicBezTo>
                    <a:cubicBezTo>
                      <a:pt x="722" y="446"/>
                      <a:pt x="722" y="446"/>
                      <a:pt x="722" y="446"/>
                    </a:cubicBezTo>
                    <a:cubicBezTo>
                      <a:pt x="722" y="446"/>
                      <a:pt x="722" y="446"/>
                      <a:pt x="722" y="446"/>
                    </a:cubicBezTo>
                    <a:cubicBezTo>
                      <a:pt x="724" y="425"/>
                      <a:pt x="736" y="412"/>
                      <a:pt x="753" y="412"/>
                    </a:cubicBezTo>
                    <a:cubicBezTo>
                      <a:pt x="758" y="412"/>
                      <a:pt x="765" y="413"/>
                      <a:pt x="771" y="417"/>
                    </a:cubicBezTo>
                    <a:cubicBezTo>
                      <a:pt x="771" y="417"/>
                      <a:pt x="816" y="439"/>
                      <a:pt x="839" y="439"/>
                    </a:cubicBezTo>
                    <a:cubicBezTo>
                      <a:pt x="882" y="439"/>
                      <a:pt x="917" y="399"/>
                      <a:pt x="917" y="351"/>
                    </a:cubicBezTo>
                    <a:cubicBezTo>
                      <a:pt x="917" y="302"/>
                      <a:pt x="882" y="263"/>
                      <a:pt x="839" y="263"/>
                    </a:cubicBezTo>
                    <a:cubicBezTo>
                      <a:pt x="816" y="263"/>
                      <a:pt x="771" y="285"/>
                      <a:pt x="771" y="285"/>
                    </a:cubicBezTo>
                    <a:cubicBezTo>
                      <a:pt x="765" y="288"/>
                      <a:pt x="758" y="289"/>
                      <a:pt x="753" y="289"/>
                    </a:cubicBezTo>
                    <a:cubicBezTo>
                      <a:pt x="736" y="289"/>
                      <a:pt x="723" y="276"/>
                      <a:pt x="722" y="253"/>
                    </a:cubicBezTo>
                    <a:cubicBezTo>
                      <a:pt x="721" y="253"/>
                      <a:pt x="721" y="253"/>
                      <a:pt x="721" y="253"/>
                    </a:cubicBezTo>
                    <a:cubicBezTo>
                      <a:pt x="721" y="248"/>
                      <a:pt x="721" y="248"/>
                      <a:pt x="721" y="248"/>
                    </a:cubicBezTo>
                    <a:cubicBezTo>
                      <a:pt x="721" y="0"/>
                      <a:pt x="721" y="0"/>
                      <a:pt x="721" y="0"/>
                    </a:cubicBezTo>
                    <a:cubicBezTo>
                      <a:pt x="674" y="0"/>
                      <a:pt x="674" y="0"/>
                      <a:pt x="674" y="0"/>
                    </a:cubicBezTo>
                    <a:cubicBezTo>
                      <a:pt x="674" y="0"/>
                      <a:pt x="674" y="0"/>
                      <a:pt x="674" y="0"/>
                    </a:cubicBezTo>
                    <a:cubicBezTo>
                      <a:pt x="454" y="0"/>
                      <a:pt x="454" y="0"/>
                      <a:pt x="454" y="0"/>
                    </a:cubicBezTo>
                    <a:cubicBezTo>
                      <a:pt x="451" y="0"/>
                      <a:pt x="449" y="0"/>
                      <a:pt x="447" y="0"/>
                    </a:cubicBezTo>
                    <a:cubicBezTo>
                      <a:pt x="448" y="0"/>
                      <a:pt x="448" y="0"/>
                      <a:pt x="449" y="0"/>
                    </a:cubicBezTo>
                    <a:cubicBezTo>
                      <a:pt x="449" y="0"/>
                      <a:pt x="448" y="0"/>
                      <a:pt x="448" y="0"/>
                    </a:cubicBezTo>
                    <a:cubicBezTo>
                      <a:pt x="449" y="0"/>
                      <a:pt x="449" y="0"/>
                      <a:pt x="450" y="0"/>
                    </a:cubicBezTo>
                    <a:cubicBezTo>
                      <a:pt x="450" y="0"/>
                      <a:pt x="449" y="0"/>
                      <a:pt x="449" y="0"/>
                    </a:cubicBezTo>
                    <a:cubicBezTo>
                      <a:pt x="420" y="2"/>
                      <a:pt x="406" y="24"/>
                      <a:pt x="419" y="49"/>
                    </a:cubicBezTo>
                    <a:cubicBezTo>
                      <a:pt x="419" y="49"/>
                      <a:pt x="441" y="94"/>
                      <a:pt x="441" y="117"/>
                    </a:cubicBezTo>
                    <a:cubicBezTo>
                      <a:pt x="441" y="160"/>
                      <a:pt x="401" y="196"/>
                      <a:pt x="353" y="196"/>
                    </a:cubicBezTo>
                    <a:cubicBezTo>
                      <a:pt x="304" y="196"/>
                      <a:pt x="265" y="160"/>
                      <a:pt x="265" y="117"/>
                    </a:cubicBezTo>
                    <a:cubicBezTo>
                      <a:pt x="265" y="94"/>
                      <a:pt x="287" y="49"/>
                      <a:pt x="287" y="49"/>
                    </a:cubicBezTo>
                    <a:cubicBezTo>
                      <a:pt x="299" y="24"/>
                      <a:pt x="286" y="2"/>
                      <a:pt x="256" y="0"/>
                    </a:cubicBez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 name="AutoShape 124"/>
            <p:cNvSpPr>
              <a:spLocks noChangeAspect="1"/>
            </p:cNvSpPr>
            <p:nvPr/>
          </p:nvSpPr>
          <p:spPr bwMode="auto">
            <a:xfrm>
              <a:off x="4582257" y="2162537"/>
              <a:ext cx="413685" cy="3306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bg1"/>
            </a:solidFill>
            <a:ln>
              <a:noFill/>
            </a:ln>
            <a:effectLst/>
          </p:spPr>
          <p:txBody>
            <a:bodyPr lIns="101578" tIns="101578" rIns="101578" bIns="101578" anchor="ctr"/>
            <a:lstStyle/>
            <a:p>
              <a:pPr defTabSz="914013">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3" name="AutoShape 84"/>
            <p:cNvSpPr>
              <a:spLocks noChangeAspect="1"/>
            </p:cNvSpPr>
            <p:nvPr/>
          </p:nvSpPr>
          <p:spPr bwMode="auto">
            <a:xfrm>
              <a:off x="7260165" y="4985541"/>
              <a:ext cx="332105" cy="3335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p:spPr>
          <p:txBody>
            <a:bodyPr lIns="101578" tIns="101578" rIns="101578" bIns="101578" anchor="ctr"/>
            <a:lstStyle/>
            <a:p>
              <a:pPr defTabSz="914013">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4" name="Freeform 16"/>
            <p:cNvSpPr>
              <a:spLocks noChangeAspect="1" noChangeArrowheads="1"/>
            </p:cNvSpPr>
            <p:nvPr/>
          </p:nvSpPr>
          <p:spPr bwMode="auto">
            <a:xfrm>
              <a:off x="5976105" y="2095116"/>
              <a:ext cx="261548" cy="410861"/>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182843" tIns="91422" rIns="182843" bIns="91422" anchor="ctr"/>
            <a:lstStyle/>
            <a:p>
              <a:pPr>
                <a:defRPr/>
              </a:pPr>
              <a:endParaRPr lang="en-US" sz="2400" dirty="0">
                <a:ea typeface="SimSun" charset="0"/>
              </a:endParaRPr>
            </a:p>
          </p:txBody>
        </p:sp>
        <p:sp>
          <p:nvSpPr>
            <p:cNvPr id="15" name="AutoShape 123"/>
            <p:cNvSpPr>
              <a:spLocks noChangeAspect="1"/>
            </p:cNvSpPr>
            <p:nvPr/>
          </p:nvSpPr>
          <p:spPr bwMode="auto">
            <a:xfrm>
              <a:off x="5940208" y="3368680"/>
              <a:ext cx="367003" cy="4038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6" name="Freeform 74"/>
            <p:cNvSpPr>
              <a:spLocks noChangeAspect="1" noChangeArrowheads="1"/>
            </p:cNvSpPr>
            <p:nvPr/>
          </p:nvSpPr>
          <p:spPr bwMode="auto">
            <a:xfrm>
              <a:off x="4582257" y="3510209"/>
              <a:ext cx="372367" cy="329811"/>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bg1"/>
            </a:solidFill>
            <a:ln>
              <a:noFill/>
            </a:ln>
            <a:effectLst/>
          </p:spPr>
          <p:txBody>
            <a:bodyPr wrap="none" anchor="ctr"/>
            <a:lstStyle/>
            <a:p>
              <a:endParaRPr lang="en-US" sz="1050" dirty="0"/>
            </a:p>
          </p:txBody>
        </p:sp>
        <p:sp>
          <p:nvSpPr>
            <p:cNvPr id="17" name="AutoShape 91"/>
            <p:cNvSpPr>
              <a:spLocks noChangeAspect="1"/>
            </p:cNvSpPr>
            <p:nvPr/>
          </p:nvSpPr>
          <p:spPr bwMode="auto">
            <a:xfrm>
              <a:off x="7242931" y="2130656"/>
              <a:ext cx="329461" cy="362502"/>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bg1"/>
            </a:solidFill>
            <a:ln>
              <a:noFill/>
            </a:ln>
            <a:effectLst/>
          </p:spPr>
          <p:txBody>
            <a:bodyPr lIns="101578" tIns="101578" rIns="101578" bIns="101578" anchor="ctr"/>
            <a:lstStyle/>
            <a:p>
              <a:pPr defTabSz="914195">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8" name="AutoShape 114"/>
            <p:cNvSpPr>
              <a:spLocks noChangeAspect="1"/>
            </p:cNvSpPr>
            <p:nvPr/>
          </p:nvSpPr>
          <p:spPr bwMode="auto">
            <a:xfrm>
              <a:off x="4597755" y="4957397"/>
              <a:ext cx="322773" cy="3551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bg1"/>
            </a:solidFill>
            <a:ln>
              <a:noFill/>
            </a:ln>
            <a:effectLst/>
          </p:spPr>
          <p:txBody>
            <a:bodyPr lIns="101578" tIns="101578" rIns="101578" bIns="101578" anchor="ctr"/>
            <a:lstStyle/>
            <a:p>
              <a:pPr defTabSz="914195">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9" name="Freeform 138"/>
            <p:cNvSpPr>
              <a:spLocks noChangeAspect="1" noChangeArrowheads="1"/>
            </p:cNvSpPr>
            <p:nvPr/>
          </p:nvSpPr>
          <p:spPr bwMode="auto">
            <a:xfrm>
              <a:off x="7296509" y="3532243"/>
              <a:ext cx="329461" cy="394316"/>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dirty="0">
                <a:ea typeface="SimSun" charset="0"/>
              </a:endParaRPr>
            </a:p>
          </p:txBody>
        </p:sp>
        <p:sp>
          <p:nvSpPr>
            <p:cNvPr id="20" name="AutoShape 12"/>
            <p:cNvSpPr>
              <a:spLocks noChangeAspect="1"/>
            </p:cNvSpPr>
            <p:nvPr/>
          </p:nvSpPr>
          <p:spPr bwMode="auto">
            <a:xfrm>
              <a:off x="5960414" y="5008345"/>
              <a:ext cx="294991" cy="324575"/>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bg1"/>
            </a:solidFill>
            <a:ln>
              <a:noFill/>
            </a:ln>
            <a:effec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21" name="TextBox 141"/>
            <p:cNvSpPr txBox="1"/>
            <p:nvPr/>
          </p:nvSpPr>
          <p:spPr>
            <a:xfrm>
              <a:off x="5756540" y="3817812"/>
              <a:ext cx="699230" cy="276999"/>
            </a:xfrm>
            <a:prstGeom prst="rect">
              <a:avLst/>
            </a:prstGeom>
            <a:noFill/>
          </p:spPr>
          <p:txBody>
            <a:bodyPr wrap="none" rtlCol="0">
              <a:spAutoFit/>
            </a:bodyPr>
            <a:lstStyle/>
            <a:p>
              <a:pPr algn="ctr"/>
              <a:r>
                <a:rPr lang="en-US" sz="1200" b="1">
                  <a:solidFill>
                    <a:schemeClr val="bg1"/>
                  </a:solidFill>
                  <a:latin typeface="+mj-lt"/>
                  <a:cs typeface="Lato Regular"/>
                </a:rPr>
                <a:t>Success</a:t>
              </a:r>
              <a:endParaRPr lang="id-ID" sz="1200" b="1" dirty="0">
                <a:solidFill>
                  <a:schemeClr val="bg1"/>
                </a:solidFill>
                <a:latin typeface="Lato Regular"/>
                <a:cs typeface="Lato Regular"/>
              </a:endParaRPr>
            </a:p>
          </p:txBody>
        </p:sp>
      </p:grpSp>
      <p:sp>
        <p:nvSpPr>
          <p:cNvPr id="31" name="文本框 37"/>
          <p:cNvSpPr txBox="1"/>
          <p:nvPr/>
        </p:nvSpPr>
        <p:spPr>
          <a:xfrm>
            <a:off x="7918747" y="1260109"/>
            <a:ext cx="3753849" cy="707886"/>
          </a:xfrm>
          <a:prstGeom prst="rect">
            <a:avLst/>
          </a:prstGeom>
          <a:noFill/>
        </p:spPr>
        <p:txBody>
          <a:bodyPr wrap="square" rtlCol="0">
            <a:spAutoFit/>
          </a:bodyPr>
          <a:lstStyle/>
          <a:p>
            <a:pPr marL="342900" lvl="0" indent="-342900">
              <a:buFont typeface="Wingdings" panose="05000000000000000000" pitchFamily="2" charset="2"/>
              <a:buChar char="Ø"/>
            </a:pPr>
            <a:r>
              <a:rPr lang="ru-RU" sz="2000" b="1" dirty="0" err="1">
                <a:solidFill>
                  <a:schemeClr val="accent6">
                    <a:lumMod val="75000"/>
                  </a:schemeClr>
                </a:solidFill>
              </a:rPr>
              <a:t>Егер</a:t>
            </a:r>
            <a:r>
              <a:rPr lang="ru-RU" sz="2000" b="1" dirty="0">
                <a:solidFill>
                  <a:schemeClr val="accent6">
                    <a:lumMod val="75000"/>
                  </a:schemeClr>
                </a:solidFill>
              </a:rPr>
              <a:t> </a:t>
            </a:r>
            <a:r>
              <a:rPr lang="ru-RU" sz="2000" b="1" dirty="0" err="1">
                <a:solidFill>
                  <a:schemeClr val="accent6">
                    <a:lumMod val="75000"/>
                  </a:schemeClr>
                </a:solidFill>
              </a:rPr>
              <a:t>хабарлауға</a:t>
            </a:r>
            <a:r>
              <a:rPr lang="ru-RU" sz="2000" b="1" dirty="0">
                <a:solidFill>
                  <a:schemeClr val="accent6">
                    <a:lumMod val="75000"/>
                  </a:schemeClr>
                </a:solidFill>
              </a:rPr>
              <a:t> бел </a:t>
            </a:r>
            <a:r>
              <a:rPr lang="ru-RU" sz="2000" b="1" dirty="0" err="1">
                <a:solidFill>
                  <a:schemeClr val="accent6">
                    <a:lumMod val="75000"/>
                  </a:schemeClr>
                </a:solidFill>
              </a:rPr>
              <a:t>буса</a:t>
            </a:r>
            <a:r>
              <a:rPr lang="ru-RU" sz="2000" b="1" dirty="0">
                <a:solidFill>
                  <a:schemeClr val="accent6">
                    <a:lumMod val="75000"/>
                  </a:schemeClr>
                </a:solidFill>
              </a:rPr>
              <a:t>, </a:t>
            </a:r>
            <a:r>
              <a:rPr lang="ru-RU" sz="2000" b="1" dirty="0" err="1">
                <a:solidFill>
                  <a:schemeClr val="accent6">
                    <a:lumMod val="75000"/>
                  </a:schemeClr>
                </a:solidFill>
              </a:rPr>
              <a:t>бірге</a:t>
            </a:r>
            <a:r>
              <a:rPr lang="ru-RU" sz="2000" b="1" dirty="0">
                <a:solidFill>
                  <a:schemeClr val="accent6">
                    <a:lumMod val="75000"/>
                  </a:schemeClr>
                </a:solidFill>
              </a:rPr>
              <a:t> </a:t>
            </a:r>
            <a:r>
              <a:rPr lang="ru-RU" sz="2000" b="1" dirty="0" err="1">
                <a:solidFill>
                  <a:schemeClr val="accent6">
                    <a:lumMod val="75000"/>
                  </a:schemeClr>
                </a:solidFill>
              </a:rPr>
              <a:t>баруды</a:t>
            </a:r>
            <a:r>
              <a:rPr lang="ru-RU" sz="2000" b="1" dirty="0">
                <a:solidFill>
                  <a:schemeClr val="accent6">
                    <a:lumMod val="75000"/>
                  </a:schemeClr>
                </a:solidFill>
              </a:rPr>
              <a:t> </a:t>
            </a:r>
            <a:r>
              <a:rPr lang="ru-RU" sz="2000" b="1" dirty="0" err="1">
                <a:solidFill>
                  <a:schemeClr val="accent6">
                    <a:lumMod val="75000"/>
                  </a:schemeClr>
                </a:solidFill>
              </a:rPr>
              <a:t>ұсыныңдар</a:t>
            </a:r>
            <a:endParaRPr lang="ru-RU" sz="2000" b="1" dirty="0">
              <a:solidFill>
                <a:schemeClr val="accent6">
                  <a:lumMod val="75000"/>
                </a:schemeClr>
              </a:solidFill>
            </a:endParaRPr>
          </a:p>
        </p:txBody>
      </p:sp>
      <p:sp>
        <p:nvSpPr>
          <p:cNvPr id="32" name="文本框 38"/>
          <p:cNvSpPr txBox="1"/>
          <p:nvPr/>
        </p:nvSpPr>
        <p:spPr>
          <a:xfrm>
            <a:off x="7130872" y="2025797"/>
            <a:ext cx="4921431" cy="1323439"/>
          </a:xfrm>
          <a:prstGeom prst="rect">
            <a:avLst/>
          </a:prstGeom>
          <a:noFill/>
        </p:spPr>
        <p:txBody>
          <a:bodyPr wrap="square" rtlCol="0">
            <a:spAutoFit/>
          </a:bodyPr>
          <a:lstStyle/>
          <a:p>
            <a:pPr marL="342900" indent="-342900">
              <a:buFont typeface="Wingdings" panose="05000000000000000000" pitchFamily="2" charset="2"/>
              <a:buChar char="Ø"/>
            </a:pPr>
            <a:r>
              <a:rPr lang="ru-RU" sz="2000" b="1" dirty="0" err="1">
                <a:solidFill>
                  <a:schemeClr val="accent2">
                    <a:lumMod val="50000"/>
                  </a:schemeClr>
                </a:solidFill>
              </a:rPr>
              <a:t>Егер</a:t>
            </a:r>
            <a:r>
              <a:rPr lang="ru-RU" sz="2000" b="1" dirty="0">
                <a:solidFill>
                  <a:schemeClr val="accent2">
                    <a:lumMod val="50000"/>
                  </a:schemeClr>
                </a:solidFill>
              </a:rPr>
              <a:t> </a:t>
            </a:r>
            <a:r>
              <a:rPr lang="ru-RU" sz="2000" b="1" dirty="0" err="1">
                <a:solidFill>
                  <a:schemeClr val="accent2">
                    <a:lumMod val="50000"/>
                  </a:schemeClr>
                </a:solidFill>
              </a:rPr>
              <a:t>достарың</a:t>
            </a:r>
            <a:r>
              <a:rPr lang="ru-RU" sz="2000" b="1" dirty="0">
                <a:solidFill>
                  <a:schemeClr val="accent2">
                    <a:lumMod val="50000"/>
                  </a:schemeClr>
                </a:solidFill>
              </a:rPr>
              <a:t> </a:t>
            </a:r>
            <a:r>
              <a:rPr lang="ru-RU" sz="2000" b="1" dirty="0" err="1">
                <a:solidFill>
                  <a:schemeClr val="accent2">
                    <a:lumMod val="50000"/>
                  </a:schemeClr>
                </a:solidFill>
              </a:rPr>
              <a:t>оқиға</a:t>
            </a:r>
            <a:r>
              <a:rPr lang="ru-RU" sz="2000" b="1" dirty="0">
                <a:solidFill>
                  <a:schemeClr val="accent2">
                    <a:lumMod val="50000"/>
                  </a:schemeClr>
                </a:solidFill>
              </a:rPr>
              <a:t> </a:t>
            </a:r>
            <a:r>
              <a:rPr lang="ru-RU" sz="2000" b="1" dirty="0" err="1">
                <a:solidFill>
                  <a:schemeClr val="accent2">
                    <a:lumMod val="50000"/>
                  </a:schemeClr>
                </a:solidFill>
              </a:rPr>
              <a:t>жайлы</a:t>
            </a:r>
            <a:r>
              <a:rPr lang="ru-RU" sz="2000" b="1" dirty="0">
                <a:solidFill>
                  <a:schemeClr val="accent2">
                    <a:lumMod val="50000"/>
                  </a:schemeClr>
                </a:solidFill>
              </a:rPr>
              <a:t> </a:t>
            </a:r>
            <a:r>
              <a:rPr lang="ru-RU" sz="2000" b="1" dirty="0" err="1">
                <a:solidFill>
                  <a:schemeClr val="accent2">
                    <a:lumMod val="50000"/>
                  </a:schemeClr>
                </a:solidFill>
              </a:rPr>
              <a:t>бәрібір</a:t>
            </a:r>
            <a:r>
              <a:rPr lang="ru-RU" sz="2000" b="1" dirty="0">
                <a:solidFill>
                  <a:schemeClr val="accent2">
                    <a:lumMod val="50000"/>
                  </a:schemeClr>
                </a:solidFill>
              </a:rPr>
              <a:t> </a:t>
            </a:r>
            <a:r>
              <a:rPr lang="ru-RU" sz="2000" b="1" dirty="0" err="1">
                <a:solidFill>
                  <a:schemeClr val="accent2">
                    <a:lumMod val="50000"/>
                  </a:schemeClr>
                </a:solidFill>
              </a:rPr>
              <a:t>айтқысы</a:t>
            </a:r>
            <a:r>
              <a:rPr lang="ru-RU" sz="2000" b="1" dirty="0">
                <a:solidFill>
                  <a:schemeClr val="accent2">
                    <a:lumMod val="50000"/>
                  </a:schemeClr>
                </a:solidFill>
              </a:rPr>
              <a:t> </a:t>
            </a:r>
            <a:r>
              <a:rPr lang="ru-RU" sz="2000" b="1" dirty="0" err="1">
                <a:solidFill>
                  <a:schemeClr val="accent2">
                    <a:lumMod val="50000"/>
                  </a:schemeClr>
                </a:solidFill>
              </a:rPr>
              <a:t>келмесе</a:t>
            </a:r>
            <a:r>
              <a:rPr lang="ru-RU" sz="2000" b="1" dirty="0">
                <a:solidFill>
                  <a:schemeClr val="accent2">
                    <a:lumMod val="50000"/>
                  </a:schemeClr>
                </a:solidFill>
              </a:rPr>
              <a:t>, </a:t>
            </a:r>
            <a:r>
              <a:rPr lang="ru-RU" sz="2000" b="1" dirty="0" err="1">
                <a:solidFill>
                  <a:schemeClr val="accent2">
                    <a:lumMod val="50000"/>
                  </a:schemeClr>
                </a:solidFill>
              </a:rPr>
              <a:t>өзі</a:t>
            </a:r>
            <a:r>
              <a:rPr lang="ru-RU" sz="2000" b="1" dirty="0">
                <a:solidFill>
                  <a:schemeClr val="accent2">
                    <a:lumMod val="50000"/>
                  </a:schemeClr>
                </a:solidFill>
              </a:rPr>
              <a:t> </a:t>
            </a:r>
            <a:r>
              <a:rPr lang="ru-RU" sz="2000" b="1" dirty="0" err="1">
                <a:solidFill>
                  <a:schemeClr val="accent2">
                    <a:lumMod val="50000"/>
                  </a:schemeClr>
                </a:solidFill>
              </a:rPr>
              <a:t>сенетін</a:t>
            </a:r>
            <a:r>
              <a:rPr lang="ru-RU" sz="2000" b="1" dirty="0">
                <a:solidFill>
                  <a:schemeClr val="accent2">
                    <a:lumMod val="50000"/>
                  </a:schemeClr>
                </a:solidFill>
              </a:rPr>
              <a:t> </a:t>
            </a:r>
            <a:r>
              <a:rPr lang="ru-RU" sz="2000" b="1" dirty="0" err="1">
                <a:solidFill>
                  <a:schemeClr val="accent2">
                    <a:lumMod val="50000"/>
                  </a:schemeClr>
                </a:solidFill>
              </a:rPr>
              <a:t>және</a:t>
            </a:r>
            <a:r>
              <a:rPr lang="ru-RU" sz="2000" b="1" dirty="0">
                <a:solidFill>
                  <a:schemeClr val="accent2">
                    <a:lumMod val="50000"/>
                  </a:schemeClr>
                </a:solidFill>
              </a:rPr>
              <a:t> </a:t>
            </a:r>
            <a:r>
              <a:rPr lang="ru-RU" sz="2000" b="1" dirty="0" err="1">
                <a:solidFill>
                  <a:schemeClr val="accent2">
                    <a:lumMod val="50000"/>
                  </a:schemeClr>
                </a:solidFill>
              </a:rPr>
              <a:t>сол</a:t>
            </a:r>
            <a:r>
              <a:rPr lang="ru-RU" sz="2000" b="1" dirty="0">
                <a:solidFill>
                  <a:schemeClr val="accent2">
                    <a:lumMod val="50000"/>
                  </a:schemeClr>
                </a:solidFill>
              </a:rPr>
              <a:t> </a:t>
            </a:r>
            <a:r>
              <a:rPr lang="ru-RU" sz="2000" b="1" dirty="0" err="1">
                <a:solidFill>
                  <a:schemeClr val="accent2">
                    <a:lumMod val="50000"/>
                  </a:schemeClr>
                </a:solidFill>
              </a:rPr>
              <a:t>оқиғаны</a:t>
            </a:r>
            <a:r>
              <a:rPr lang="ru-RU" sz="2000" b="1" dirty="0">
                <a:solidFill>
                  <a:schemeClr val="accent2">
                    <a:lumMod val="50000"/>
                  </a:schemeClr>
                </a:solidFill>
              </a:rPr>
              <a:t> </a:t>
            </a:r>
            <a:r>
              <a:rPr lang="ru-RU" sz="2000" b="1" dirty="0" err="1">
                <a:solidFill>
                  <a:schemeClr val="accent2">
                    <a:lumMod val="50000"/>
                  </a:schemeClr>
                </a:solidFill>
              </a:rPr>
              <a:t>реттеуге</a:t>
            </a:r>
            <a:r>
              <a:rPr lang="ru-RU" sz="2000" b="1" dirty="0">
                <a:solidFill>
                  <a:schemeClr val="accent2">
                    <a:lumMod val="50000"/>
                  </a:schemeClr>
                </a:solidFill>
              </a:rPr>
              <a:t> </a:t>
            </a:r>
            <a:r>
              <a:rPr lang="ru-RU" sz="2000" b="1" dirty="0" err="1">
                <a:solidFill>
                  <a:schemeClr val="accent2">
                    <a:lumMod val="50000"/>
                  </a:schemeClr>
                </a:solidFill>
              </a:rPr>
              <a:t>көмектесе</a:t>
            </a:r>
            <a:r>
              <a:rPr lang="ru-RU" sz="2000" b="1" dirty="0">
                <a:solidFill>
                  <a:schemeClr val="accent2">
                    <a:lumMod val="50000"/>
                  </a:schemeClr>
                </a:solidFill>
              </a:rPr>
              <a:t> </a:t>
            </a:r>
            <a:r>
              <a:rPr lang="ru-RU" sz="2000" b="1" dirty="0" err="1">
                <a:solidFill>
                  <a:schemeClr val="accent2">
                    <a:lumMod val="50000"/>
                  </a:schemeClr>
                </a:solidFill>
              </a:rPr>
              <a:t>алатын</a:t>
            </a:r>
            <a:r>
              <a:rPr lang="ru-RU" sz="2000" b="1" dirty="0">
                <a:solidFill>
                  <a:schemeClr val="accent2">
                    <a:lumMod val="50000"/>
                  </a:schemeClr>
                </a:solidFill>
              </a:rPr>
              <a:t> </a:t>
            </a:r>
            <a:r>
              <a:rPr lang="ru-RU" sz="2000" b="1" dirty="0" err="1">
                <a:solidFill>
                  <a:schemeClr val="accent2">
                    <a:lumMod val="50000"/>
                  </a:schemeClr>
                </a:solidFill>
              </a:rPr>
              <a:t>ересек</a:t>
            </a:r>
            <a:r>
              <a:rPr lang="ru-RU" sz="2000" b="1" dirty="0">
                <a:solidFill>
                  <a:schemeClr val="accent2">
                    <a:lumMod val="50000"/>
                  </a:schemeClr>
                </a:solidFill>
              </a:rPr>
              <a:t> </a:t>
            </a:r>
            <a:r>
              <a:rPr lang="ru-RU" sz="2000" b="1" dirty="0" err="1">
                <a:solidFill>
                  <a:schemeClr val="accent2">
                    <a:lumMod val="50000"/>
                  </a:schemeClr>
                </a:solidFill>
              </a:rPr>
              <a:t>адамды</a:t>
            </a:r>
            <a:r>
              <a:rPr lang="ru-RU" sz="2000" b="1" dirty="0">
                <a:solidFill>
                  <a:schemeClr val="accent2">
                    <a:lumMod val="50000"/>
                  </a:schemeClr>
                </a:solidFill>
              </a:rPr>
              <a:t> </a:t>
            </a:r>
            <a:r>
              <a:rPr lang="ru-RU" sz="2000" b="1" dirty="0" err="1">
                <a:solidFill>
                  <a:schemeClr val="accent2">
                    <a:lumMod val="50000"/>
                  </a:schemeClr>
                </a:solidFill>
              </a:rPr>
              <a:t>табуға</a:t>
            </a:r>
            <a:r>
              <a:rPr lang="ru-RU" sz="2000" b="1" dirty="0">
                <a:solidFill>
                  <a:schemeClr val="accent2">
                    <a:lumMod val="50000"/>
                  </a:schemeClr>
                </a:solidFill>
              </a:rPr>
              <a:t> </a:t>
            </a:r>
            <a:r>
              <a:rPr lang="ru-RU" sz="2000" b="1" dirty="0" err="1">
                <a:solidFill>
                  <a:schemeClr val="accent2">
                    <a:lumMod val="50000"/>
                  </a:schemeClr>
                </a:solidFill>
              </a:rPr>
              <a:t>көмектесіңдер</a:t>
            </a:r>
            <a:endParaRPr lang="ru-RU" sz="2000" b="1" dirty="0">
              <a:solidFill>
                <a:schemeClr val="accent2">
                  <a:lumMod val="50000"/>
                </a:schemeClr>
              </a:solidFill>
            </a:endParaRPr>
          </a:p>
        </p:txBody>
      </p:sp>
      <p:sp>
        <p:nvSpPr>
          <p:cNvPr id="33" name="文本框 39"/>
          <p:cNvSpPr txBox="1"/>
          <p:nvPr/>
        </p:nvSpPr>
        <p:spPr>
          <a:xfrm>
            <a:off x="7579457" y="3483752"/>
            <a:ext cx="4240735" cy="1323439"/>
          </a:xfrm>
          <a:prstGeom prst="rect">
            <a:avLst/>
          </a:prstGeom>
          <a:noFill/>
        </p:spPr>
        <p:txBody>
          <a:bodyPr wrap="square" rtlCol="0">
            <a:spAutoFit/>
          </a:bodyPr>
          <a:lstStyle/>
          <a:p>
            <a:pPr marL="342900" indent="-342900">
              <a:buFont typeface="Wingdings" panose="05000000000000000000" pitchFamily="2" charset="2"/>
              <a:buChar char="Ø"/>
            </a:pPr>
            <a:r>
              <a:rPr lang="ru-RU" sz="2000" b="1" dirty="0" err="1"/>
              <a:t>Кибербуллинг</a:t>
            </a:r>
            <a:r>
              <a:rPr lang="ru-RU" sz="2000" b="1" dirty="0"/>
              <a:t> </a:t>
            </a:r>
            <a:r>
              <a:rPr lang="ru-RU" sz="2000" b="1" dirty="0" err="1"/>
              <a:t>туралы</a:t>
            </a:r>
            <a:r>
              <a:rPr lang="ru-RU" sz="2000" b="1" dirty="0"/>
              <a:t> </a:t>
            </a:r>
            <a:r>
              <a:rPr lang="ru-RU" sz="2000" b="1" dirty="0" err="1">
                <a:solidFill>
                  <a:schemeClr val="accent5">
                    <a:lumMod val="50000"/>
                  </a:schemeClr>
                </a:solidFill>
              </a:rPr>
              <a:t>Instagram</a:t>
            </a:r>
            <a:r>
              <a:rPr lang="ru-RU" sz="2000" b="1" dirty="0">
                <a:solidFill>
                  <a:schemeClr val="accent5">
                    <a:lumMod val="50000"/>
                  </a:schemeClr>
                </a:solidFill>
              </a:rPr>
              <a:t> </a:t>
            </a:r>
            <a:r>
              <a:rPr lang="ru-RU" sz="2000" b="1" dirty="0" err="1">
                <a:solidFill>
                  <a:schemeClr val="accent5">
                    <a:lumMod val="50000"/>
                  </a:schemeClr>
                </a:solidFill>
              </a:rPr>
              <a:t>және</a:t>
            </a:r>
            <a:r>
              <a:rPr lang="ru-RU" sz="2000" b="1" dirty="0">
                <a:solidFill>
                  <a:schemeClr val="accent5">
                    <a:lumMod val="50000"/>
                  </a:schemeClr>
                </a:solidFill>
              </a:rPr>
              <a:t> </a:t>
            </a:r>
            <a:r>
              <a:rPr lang="ru-RU" sz="2000" b="1" dirty="0" err="1">
                <a:solidFill>
                  <a:schemeClr val="accent5">
                    <a:lumMod val="50000"/>
                  </a:schemeClr>
                </a:solidFill>
              </a:rPr>
              <a:t>Facebook</a:t>
            </a:r>
            <a:r>
              <a:rPr lang="ru-RU" sz="2000" b="1" dirty="0">
                <a:solidFill>
                  <a:schemeClr val="accent5">
                    <a:lumMod val="50000"/>
                  </a:schemeClr>
                </a:solidFill>
              </a:rPr>
              <a:t> </a:t>
            </a:r>
            <a:r>
              <a:rPr lang="ru-RU" sz="2000" b="1" dirty="0" err="1"/>
              <a:t>желілерінде</a:t>
            </a:r>
            <a:r>
              <a:rPr lang="ru-RU" sz="2000" b="1" dirty="0"/>
              <a:t> </a:t>
            </a:r>
            <a:r>
              <a:rPr lang="ru-RU" sz="2000" b="1" dirty="0" err="1"/>
              <a:t>аты-жөндеріңді</a:t>
            </a:r>
            <a:r>
              <a:rPr lang="ru-RU" sz="2000" b="1" dirty="0"/>
              <a:t> </a:t>
            </a:r>
            <a:r>
              <a:rPr lang="ru-RU" sz="2000" b="1" dirty="0" err="1"/>
              <a:t>атамай-ақ</a:t>
            </a:r>
            <a:r>
              <a:rPr lang="ru-RU" sz="2000" b="1" dirty="0"/>
              <a:t> </a:t>
            </a:r>
            <a:r>
              <a:rPr lang="ru-RU" sz="2000" b="1" dirty="0" err="1"/>
              <a:t>хабарлауға</a:t>
            </a:r>
            <a:r>
              <a:rPr lang="ru-RU" sz="2000" b="1" dirty="0"/>
              <a:t> </a:t>
            </a:r>
            <a:r>
              <a:rPr lang="ru-RU" sz="2000" b="1" dirty="0" err="1"/>
              <a:t>болады</a:t>
            </a:r>
            <a:r>
              <a:rPr lang="ru-RU" sz="2000" b="1" dirty="0"/>
              <a:t> </a:t>
            </a:r>
          </a:p>
        </p:txBody>
      </p:sp>
      <p:sp>
        <p:nvSpPr>
          <p:cNvPr id="34" name="文本框 40"/>
          <p:cNvSpPr txBox="1"/>
          <p:nvPr/>
        </p:nvSpPr>
        <p:spPr>
          <a:xfrm>
            <a:off x="7204688" y="4945574"/>
            <a:ext cx="4773797" cy="1015663"/>
          </a:xfrm>
          <a:prstGeom prst="rect">
            <a:avLst/>
          </a:prstGeom>
          <a:noFill/>
        </p:spPr>
        <p:txBody>
          <a:bodyPr wrap="square" rtlCol="0">
            <a:spAutoFit/>
          </a:bodyPr>
          <a:lstStyle/>
          <a:p>
            <a:pPr marL="342900" indent="-342900">
              <a:buFont typeface="Wingdings" panose="05000000000000000000" pitchFamily="2" charset="2"/>
              <a:buChar char="Ø"/>
            </a:pPr>
            <a:r>
              <a:rPr lang="ru-RU" sz="2000" b="1" dirty="0" err="1">
                <a:solidFill>
                  <a:srgbClr val="7030A0"/>
                </a:solidFill>
              </a:rPr>
              <a:t>Естеріңде</a:t>
            </a:r>
            <a:r>
              <a:rPr lang="ru-RU" sz="2000" b="1" dirty="0">
                <a:solidFill>
                  <a:srgbClr val="7030A0"/>
                </a:solidFill>
              </a:rPr>
              <a:t> </a:t>
            </a:r>
            <a:r>
              <a:rPr lang="ru-RU" sz="2000" b="1" dirty="0" err="1">
                <a:solidFill>
                  <a:srgbClr val="7030A0"/>
                </a:solidFill>
              </a:rPr>
              <a:t>болсын</a:t>
            </a:r>
            <a:r>
              <a:rPr lang="ru-RU" sz="2000" b="1" dirty="0">
                <a:solidFill>
                  <a:srgbClr val="7030A0"/>
                </a:solidFill>
              </a:rPr>
              <a:t>, </a:t>
            </a:r>
            <a:r>
              <a:rPr lang="ru-RU" sz="2000" b="1" dirty="0" err="1">
                <a:solidFill>
                  <a:srgbClr val="7030A0"/>
                </a:solidFill>
              </a:rPr>
              <a:t>белгілі</a:t>
            </a:r>
            <a:r>
              <a:rPr lang="ru-RU" sz="2000" b="1" dirty="0">
                <a:solidFill>
                  <a:srgbClr val="7030A0"/>
                </a:solidFill>
              </a:rPr>
              <a:t> </a:t>
            </a:r>
            <a:r>
              <a:rPr lang="ru-RU" sz="2000" b="1" dirty="0" err="1">
                <a:solidFill>
                  <a:srgbClr val="7030A0"/>
                </a:solidFill>
              </a:rPr>
              <a:t>бір</a:t>
            </a:r>
            <a:r>
              <a:rPr lang="ru-RU" sz="2000" b="1" dirty="0">
                <a:solidFill>
                  <a:srgbClr val="7030A0"/>
                </a:solidFill>
              </a:rPr>
              <a:t> </a:t>
            </a:r>
            <a:r>
              <a:rPr lang="ru-RU" sz="2000" b="1" dirty="0" err="1">
                <a:solidFill>
                  <a:srgbClr val="7030A0"/>
                </a:solidFill>
              </a:rPr>
              <a:t>жағдайларда</a:t>
            </a:r>
            <a:r>
              <a:rPr lang="ru-RU" sz="2000" b="1" dirty="0">
                <a:solidFill>
                  <a:srgbClr val="7030A0"/>
                </a:solidFill>
              </a:rPr>
              <a:t> </a:t>
            </a:r>
            <a:r>
              <a:rPr lang="ru-RU" sz="2000" b="1" dirty="0" err="1">
                <a:solidFill>
                  <a:srgbClr val="7030A0"/>
                </a:solidFill>
              </a:rPr>
              <a:t>кибербуллинг</a:t>
            </a:r>
            <a:r>
              <a:rPr lang="ru-RU" sz="2000" b="1" dirty="0">
                <a:solidFill>
                  <a:srgbClr val="7030A0"/>
                </a:solidFill>
              </a:rPr>
              <a:t> </a:t>
            </a:r>
            <a:r>
              <a:rPr lang="ru-RU" sz="2000" b="1" dirty="0" err="1">
                <a:solidFill>
                  <a:srgbClr val="7030A0"/>
                </a:solidFill>
              </a:rPr>
              <a:t>салдары</a:t>
            </a:r>
            <a:r>
              <a:rPr lang="ru-RU" sz="2000" b="1" dirty="0">
                <a:solidFill>
                  <a:srgbClr val="7030A0"/>
                </a:solidFill>
              </a:rPr>
              <a:t> </a:t>
            </a:r>
            <a:r>
              <a:rPr lang="ru-RU" sz="2000" b="1" dirty="0" err="1">
                <a:solidFill>
                  <a:srgbClr val="7030A0"/>
                </a:solidFill>
              </a:rPr>
              <a:t>өмір</a:t>
            </a:r>
            <a:r>
              <a:rPr lang="ru-RU" sz="2000" b="1" dirty="0">
                <a:solidFill>
                  <a:srgbClr val="7030A0"/>
                </a:solidFill>
              </a:rPr>
              <a:t> </a:t>
            </a:r>
            <a:r>
              <a:rPr lang="ru-RU" sz="2000" b="1" dirty="0" err="1">
                <a:solidFill>
                  <a:srgbClr val="7030A0"/>
                </a:solidFill>
              </a:rPr>
              <a:t>үшін</a:t>
            </a:r>
            <a:r>
              <a:rPr lang="ru-RU" sz="2000" b="1" dirty="0">
                <a:solidFill>
                  <a:srgbClr val="7030A0"/>
                </a:solidFill>
              </a:rPr>
              <a:t> </a:t>
            </a:r>
            <a:r>
              <a:rPr lang="ru-RU" sz="2000" b="1" dirty="0" err="1">
                <a:solidFill>
                  <a:srgbClr val="7030A0"/>
                </a:solidFill>
              </a:rPr>
              <a:t>қауіпті</a:t>
            </a:r>
            <a:r>
              <a:rPr lang="ru-RU" sz="2000" b="1" dirty="0">
                <a:solidFill>
                  <a:srgbClr val="7030A0"/>
                </a:solidFill>
              </a:rPr>
              <a:t> </a:t>
            </a:r>
            <a:r>
              <a:rPr lang="ru-RU" sz="2000" b="1" dirty="0" err="1">
                <a:solidFill>
                  <a:srgbClr val="7030A0"/>
                </a:solidFill>
              </a:rPr>
              <a:t>болуы</a:t>
            </a:r>
            <a:r>
              <a:rPr lang="ru-RU" sz="2000" b="1" dirty="0">
                <a:solidFill>
                  <a:srgbClr val="7030A0"/>
                </a:solidFill>
              </a:rPr>
              <a:t> </a:t>
            </a:r>
            <a:r>
              <a:rPr lang="ru-RU" sz="2000" b="1" dirty="0" err="1">
                <a:solidFill>
                  <a:srgbClr val="7030A0"/>
                </a:solidFill>
              </a:rPr>
              <a:t>мүмкін</a:t>
            </a:r>
            <a:endParaRPr lang="ru-RU" sz="2000" dirty="0">
              <a:solidFill>
                <a:srgbClr val="7030A0"/>
              </a:solidFill>
            </a:endParaRPr>
          </a:p>
        </p:txBody>
      </p:sp>
      <p:sp>
        <p:nvSpPr>
          <p:cNvPr id="35" name="文本框 41"/>
          <p:cNvSpPr txBox="1"/>
          <p:nvPr/>
        </p:nvSpPr>
        <p:spPr>
          <a:xfrm>
            <a:off x="241725" y="1319088"/>
            <a:ext cx="3472448" cy="707886"/>
          </a:xfrm>
          <a:prstGeom prst="rect">
            <a:avLst/>
          </a:prstGeom>
          <a:noFill/>
        </p:spPr>
        <p:txBody>
          <a:bodyPr wrap="square" rtlCol="0">
            <a:spAutoFit/>
          </a:bodyPr>
          <a:lstStyle/>
          <a:p>
            <a:pPr marL="342900" lvl="0" indent="-342900">
              <a:buFont typeface="Wingdings" panose="05000000000000000000" pitchFamily="2" charset="2"/>
              <a:buChar char="Ø"/>
            </a:pPr>
            <a:r>
              <a:rPr lang="kk-KZ" altLang="zh-CN" sz="2000" b="1" dirty="0">
                <a:solidFill>
                  <a:srgbClr val="0070C0"/>
                </a:solidFill>
              </a:rPr>
              <a:t>Міндетті түрде қолдау көрсетуді ұсыныңдар</a:t>
            </a:r>
            <a:endParaRPr lang="ru-RU" altLang="zh-CN" sz="2000" b="1" dirty="0">
              <a:solidFill>
                <a:srgbClr val="0070C0"/>
              </a:solidFill>
              <a:ea typeface="微软雅黑" pitchFamily="34" charset="-122"/>
            </a:endParaRPr>
          </a:p>
        </p:txBody>
      </p:sp>
      <p:sp>
        <p:nvSpPr>
          <p:cNvPr id="36" name="文本框 42"/>
          <p:cNvSpPr txBox="1"/>
          <p:nvPr/>
        </p:nvSpPr>
        <p:spPr>
          <a:xfrm>
            <a:off x="48538" y="2193663"/>
            <a:ext cx="3472449" cy="1015663"/>
          </a:xfrm>
          <a:prstGeom prst="rect">
            <a:avLst/>
          </a:prstGeom>
          <a:noFill/>
        </p:spPr>
        <p:txBody>
          <a:bodyPr wrap="square" rtlCol="0">
            <a:spAutoFit/>
          </a:bodyPr>
          <a:lstStyle/>
          <a:p>
            <a:pPr marL="342900" indent="-342900">
              <a:buFont typeface="Wingdings" panose="05000000000000000000" pitchFamily="2" charset="2"/>
              <a:buChar char="Ø"/>
            </a:pPr>
            <a:r>
              <a:rPr lang="ru-RU" sz="2000" b="1" dirty="0" err="1">
                <a:solidFill>
                  <a:schemeClr val="accent2">
                    <a:lumMod val="75000"/>
                  </a:schemeClr>
                </a:solidFill>
              </a:rPr>
              <a:t>Достарыңды</a:t>
            </a:r>
            <a:r>
              <a:rPr lang="ru-RU" sz="2000" b="1" dirty="0">
                <a:solidFill>
                  <a:schemeClr val="accent2">
                    <a:lumMod val="75000"/>
                  </a:schemeClr>
                </a:solidFill>
              </a:rPr>
              <a:t> </a:t>
            </a:r>
            <a:r>
              <a:rPr lang="ru-RU" sz="2000" b="1" dirty="0" err="1">
                <a:solidFill>
                  <a:schemeClr val="accent2">
                    <a:lumMod val="75000"/>
                  </a:schemeClr>
                </a:solidFill>
              </a:rPr>
              <a:t>тыңдаңдар</a:t>
            </a:r>
            <a:r>
              <a:rPr lang="ru-RU" sz="2000" b="1" dirty="0">
                <a:solidFill>
                  <a:schemeClr val="accent2">
                    <a:lumMod val="75000"/>
                  </a:schemeClr>
                </a:solidFill>
              </a:rPr>
              <a:t> (не </a:t>
            </a:r>
            <a:r>
              <a:rPr lang="ru-RU" sz="2000" b="1" dirty="0" err="1">
                <a:solidFill>
                  <a:schemeClr val="accent2">
                    <a:lumMod val="75000"/>
                  </a:schemeClr>
                </a:solidFill>
              </a:rPr>
              <a:t>сезінеді</a:t>
            </a:r>
            <a:r>
              <a:rPr lang="ru-RU" sz="2000" b="1" dirty="0">
                <a:solidFill>
                  <a:schemeClr val="accent2">
                    <a:lumMod val="75000"/>
                  </a:schemeClr>
                </a:solidFill>
              </a:rPr>
              <a:t>, не </a:t>
            </a:r>
            <a:r>
              <a:rPr lang="ru-RU" sz="2000" b="1" dirty="0" err="1">
                <a:solidFill>
                  <a:schemeClr val="accent2">
                    <a:lumMod val="75000"/>
                  </a:schemeClr>
                </a:solidFill>
              </a:rPr>
              <a:t>айтқысы</a:t>
            </a:r>
            <a:r>
              <a:rPr lang="ru-RU" sz="2000" b="1" dirty="0">
                <a:solidFill>
                  <a:schemeClr val="accent2">
                    <a:lumMod val="75000"/>
                  </a:schemeClr>
                </a:solidFill>
              </a:rPr>
              <a:t> </a:t>
            </a:r>
            <a:r>
              <a:rPr lang="ru-RU" sz="2000" b="1" dirty="0" err="1">
                <a:solidFill>
                  <a:schemeClr val="accent2">
                    <a:lumMod val="75000"/>
                  </a:schemeClr>
                </a:solidFill>
              </a:rPr>
              <a:t>келеді</a:t>
            </a:r>
            <a:r>
              <a:rPr lang="ru-RU" sz="2000" b="1" dirty="0">
                <a:solidFill>
                  <a:schemeClr val="accent2">
                    <a:lumMod val="75000"/>
                  </a:schemeClr>
                </a:solidFill>
              </a:rPr>
              <a:t>)</a:t>
            </a:r>
          </a:p>
        </p:txBody>
      </p:sp>
      <p:sp>
        <p:nvSpPr>
          <p:cNvPr id="37" name="文本框 43"/>
          <p:cNvSpPr txBox="1"/>
          <p:nvPr/>
        </p:nvSpPr>
        <p:spPr>
          <a:xfrm>
            <a:off x="196625" y="3321475"/>
            <a:ext cx="3472448" cy="1015663"/>
          </a:xfrm>
          <a:prstGeom prst="rect">
            <a:avLst/>
          </a:prstGeom>
          <a:noFill/>
        </p:spPr>
        <p:txBody>
          <a:bodyPr wrap="square" rtlCol="0">
            <a:spAutoFit/>
          </a:bodyPr>
          <a:lstStyle/>
          <a:p>
            <a:pPr marL="342900" lvl="0" indent="-342900">
              <a:buFont typeface="Wingdings" panose="05000000000000000000" pitchFamily="2" charset="2"/>
              <a:buChar char="Ø"/>
            </a:pPr>
            <a:r>
              <a:rPr lang="ru-RU" sz="2000" b="1" dirty="0" err="1">
                <a:solidFill>
                  <a:schemeClr val="accent6">
                    <a:lumMod val="50000"/>
                  </a:schemeClr>
                </a:solidFill>
              </a:rPr>
              <a:t>Достарыңа</a:t>
            </a:r>
            <a:r>
              <a:rPr lang="ru-RU" sz="2000" b="1" dirty="0">
                <a:solidFill>
                  <a:schemeClr val="accent6">
                    <a:lumMod val="50000"/>
                  </a:schemeClr>
                </a:solidFill>
              </a:rPr>
              <a:t>/ </a:t>
            </a:r>
            <a:r>
              <a:rPr lang="ru-RU" sz="2000" b="1" dirty="0" err="1">
                <a:solidFill>
                  <a:schemeClr val="accent6">
                    <a:lumMod val="50000"/>
                  </a:schemeClr>
                </a:solidFill>
              </a:rPr>
              <a:t>құрбыларыңа</a:t>
            </a:r>
            <a:r>
              <a:rPr lang="ru-RU" sz="2000" b="1" dirty="0">
                <a:solidFill>
                  <a:schemeClr val="accent6">
                    <a:lumMod val="50000"/>
                  </a:schemeClr>
                </a:solidFill>
              </a:rPr>
              <a:t> </a:t>
            </a:r>
            <a:r>
              <a:rPr lang="ru-RU" sz="2000" b="1" dirty="0" err="1">
                <a:solidFill>
                  <a:schemeClr val="accent6">
                    <a:lumMod val="50000"/>
                  </a:schemeClr>
                </a:solidFill>
              </a:rPr>
              <a:t>мейірімді</a:t>
            </a:r>
            <a:r>
              <a:rPr lang="ru-RU" sz="2000" b="1" dirty="0">
                <a:solidFill>
                  <a:schemeClr val="accent6">
                    <a:lumMod val="50000"/>
                  </a:schemeClr>
                </a:solidFill>
              </a:rPr>
              <a:t> </a:t>
            </a:r>
            <a:r>
              <a:rPr lang="ru-RU" sz="2000" b="1" dirty="0" err="1">
                <a:solidFill>
                  <a:schemeClr val="accent6">
                    <a:lumMod val="50000"/>
                  </a:schemeClr>
                </a:solidFill>
              </a:rPr>
              <a:t>болыңдар</a:t>
            </a:r>
            <a:endParaRPr lang="ru-RU" sz="2000" b="1" dirty="0">
              <a:solidFill>
                <a:schemeClr val="accent6">
                  <a:lumMod val="50000"/>
                </a:schemeClr>
              </a:solidFill>
            </a:endParaRPr>
          </a:p>
        </p:txBody>
      </p:sp>
      <p:sp>
        <p:nvSpPr>
          <p:cNvPr id="38" name="文本框 44"/>
          <p:cNvSpPr txBox="1"/>
          <p:nvPr/>
        </p:nvSpPr>
        <p:spPr>
          <a:xfrm>
            <a:off x="196625" y="4423367"/>
            <a:ext cx="3268171" cy="1323439"/>
          </a:xfrm>
          <a:prstGeom prst="rect">
            <a:avLst/>
          </a:prstGeom>
          <a:noFill/>
        </p:spPr>
        <p:txBody>
          <a:bodyPr wrap="square" rtlCol="0">
            <a:spAutoFit/>
          </a:bodyPr>
          <a:lstStyle/>
          <a:p>
            <a:pPr marL="342900" lvl="0" indent="-342900">
              <a:buFont typeface="Wingdings" panose="05000000000000000000" pitchFamily="2" charset="2"/>
              <a:buChar char="Ø"/>
            </a:pPr>
            <a:r>
              <a:rPr lang="ru-RU" sz="2000" b="1" dirty="0" err="1">
                <a:solidFill>
                  <a:schemeClr val="tx2">
                    <a:lumMod val="75000"/>
                  </a:schemeClr>
                </a:solidFill>
              </a:rPr>
              <a:t>Оған</a:t>
            </a:r>
            <a:r>
              <a:rPr lang="ru-RU" sz="2000" b="1" dirty="0">
                <a:solidFill>
                  <a:schemeClr val="tx2">
                    <a:lumMod val="75000"/>
                  </a:schemeClr>
                </a:solidFill>
              </a:rPr>
              <a:t> </a:t>
            </a:r>
            <a:r>
              <a:rPr lang="ru-RU" sz="2000" b="1" dirty="0" err="1">
                <a:solidFill>
                  <a:schemeClr val="tx2">
                    <a:lumMod val="75000"/>
                  </a:schemeClr>
                </a:solidFill>
              </a:rPr>
              <a:t>кімге</a:t>
            </a:r>
            <a:r>
              <a:rPr lang="ru-RU" sz="2000" b="1" dirty="0">
                <a:solidFill>
                  <a:schemeClr val="tx2">
                    <a:lumMod val="75000"/>
                  </a:schemeClr>
                </a:solidFill>
              </a:rPr>
              <a:t> </a:t>
            </a:r>
            <a:r>
              <a:rPr lang="ru-RU" sz="2000" b="1" dirty="0" err="1">
                <a:solidFill>
                  <a:schemeClr val="tx2">
                    <a:lumMod val="75000"/>
                  </a:schemeClr>
                </a:solidFill>
              </a:rPr>
              <a:t>және</a:t>
            </a:r>
            <a:r>
              <a:rPr lang="ru-RU" sz="2000" b="1" dirty="0">
                <a:solidFill>
                  <a:schemeClr val="tx2">
                    <a:lumMod val="75000"/>
                  </a:schemeClr>
                </a:solidFill>
              </a:rPr>
              <a:t> не </a:t>
            </a:r>
            <a:r>
              <a:rPr lang="ru-RU" sz="2000" b="1" dirty="0" err="1">
                <a:solidFill>
                  <a:schemeClr val="tx2">
                    <a:lumMod val="75000"/>
                  </a:schemeClr>
                </a:solidFill>
              </a:rPr>
              <a:t>айтуға</a:t>
            </a:r>
            <a:r>
              <a:rPr lang="ru-RU" sz="2000" b="1" dirty="0">
                <a:solidFill>
                  <a:schemeClr val="tx2">
                    <a:lumMod val="75000"/>
                  </a:schemeClr>
                </a:solidFill>
              </a:rPr>
              <a:t> </a:t>
            </a:r>
            <a:r>
              <a:rPr lang="ru-RU" sz="2000" b="1" dirty="0" err="1">
                <a:solidFill>
                  <a:schemeClr val="tx2">
                    <a:lumMod val="75000"/>
                  </a:schemeClr>
                </a:solidFill>
              </a:rPr>
              <a:t>болатынын</a:t>
            </a:r>
            <a:r>
              <a:rPr lang="ru-RU" sz="2000" b="1" dirty="0">
                <a:solidFill>
                  <a:schemeClr val="tx2">
                    <a:lumMod val="75000"/>
                  </a:schemeClr>
                </a:solidFill>
              </a:rPr>
              <a:t> </a:t>
            </a:r>
            <a:r>
              <a:rPr lang="ru-RU" sz="2000" b="1" dirty="0" err="1">
                <a:solidFill>
                  <a:schemeClr val="tx2">
                    <a:lumMod val="75000"/>
                  </a:schemeClr>
                </a:solidFill>
              </a:rPr>
              <a:t>ойластыруға</a:t>
            </a:r>
            <a:r>
              <a:rPr lang="ru-RU" sz="2000" b="1" dirty="0">
                <a:solidFill>
                  <a:schemeClr val="tx2">
                    <a:lumMod val="75000"/>
                  </a:schemeClr>
                </a:solidFill>
              </a:rPr>
              <a:t> </a:t>
            </a:r>
            <a:r>
              <a:rPr lang="ru-RU" sz="2000" b="1" dirty="0" err="1">
                <a:solidFill>
                  <a:schemeClr val="tx2">
                    <a:lumMod val="75000"/>
                  </a:schemeClr>
                </a:solidFill>
              </a:rPr>
              <a:t>көмектесіңдер</a:t>
            </a:r>
            <a:endParaRPr lang="ru-RU" sz="2000" b="1" dirty="0">
              <a:solidFill>
                <a:schemeClr val="tx2">
                  <a:lumMod val="75000"/>
                </a:schemeClr>
              </a:solidFill>
            </a:endParaRPr>
          </a:p>
        </p:txBody>
      </p:sp>
      <p:sp>
        <p:nvSpPr>
          <p:cNvPr id="39" name="Скругленный прямоугольник 38"/>
          <p:cNvSpPr/>
          <p:nvPr/>
        </p:nvSpPr>
        <p:spPr>
          <a:xfrm>
            <a:off x="1082180" y="167003"/>
            <a:ext cx="9562012" cy="82719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3200" b="1" dirty="0" err="1">
                <a:solidFill>
                  <a:schemeClr val="accent5">
                    <a:lumMod val="50000"/>
                  </a:schemeClr>
                </a:solidFill>
              </a:rPr>
              <a:t>Кибербуллинг</a:t>
            </a:r>
            <a:r>
              <a:rPr lang="ru-RU" sz="3200" b="1" dirty="0">
                <a:solidFill>
                  <a:schemeClr val="accent5">
                    <a:lumMod val="50000"/>
                  </a:schemeClr>
                </a:solidFill>
              </a:rPr>
              <a:t> </a:t>
            </a:r>
            <a:r>
              <a:rPr lang="ru-RU" sz="3200" b="1" dirty="0" err="1">
                <a:solidFill>
                  <a:schemeClr val="accent5">
                    <a:lumMod val="50000"/>
                  </a:schemeClr>
                </a:solidFill>
              </a:rPr>
              <a:t>жағдайында</a:t>
            </a:r>
            <a:r>
              <a:rPr lang="ru-RU" sz="3200" b="1" dirty="0">
                <a:solidFill>
                  <a:schemeClr val="accent5">
                    <a:lumMod val="50000"/>
                  </a:schemeClr>
                </a:solidFill>
              </a:rPr>
              <a:t> </a:t>
            </a:r>
            <a:r>
              <a:rPr lang="ru-RU" sz="3200" b="1" dirty="0" err="1">
                <a:solidFill>
                  <a:schemeClr val="accent5">
                    <a:lumMod val="50000"/>
                  </a:schemeClr>
                </a:solidFill>
              </a:rPr>
              <a:t>досымызға</a:t>
            </a:r>
            <a:r>
              <a:rPr lang="ru-RU" sz="3200" b="1" dirty="0">
                <a:solidFill>
                  <a:schemeClr val="accent5">
                    <a:lumMod val="50000"/>
                  </a:schemeClr>
                </a:solidFill>
              </a:rPr>
              <a:t> </a:t>
            </a:r>
            <a:r>
              <a:rPr lang="ru-RU" sz="3200" b="1" dirty="0" err="1">
                <a:solidFill>
                  <a:schemeClr val="accent5">
                    <a:lumMod val="50000"/>
                  </a:schemeClr>
                </a:solidFill>
              </a:rPr>
              <a:t>қалай</a:t>
            </a:r>
            <a:r>
              <a:rPr lang="ru-RU" sz="3200" b="1" dirty="0">
                <a:solidFill>
                  <a:schemeClr val="accent5">
                    <a:lumMod val="50000"/>
                  </a:schemeClr>
                </a:solidFill>
              </a:rPr>
              <a:t> </a:t>
            </a:r>
            <a:r>
              <a:rPr lang="ru-RU" sz="3200" b="1" dirty="0" err="1">
                <a:solidFill>
                  <a:schemeClr val="accent5">
                    <a:lumMod val="50000"/>
                  </a:schemeClr>
                </a:solidFill>
              </a:rPr>
              <a:t>көмектесе</a:t>
            </a:r>
            <a:r>
              <a:rPr lang="ru-RU" sz="3200" b="1" dirty="0">
                <a:solidFill>
                  <a:schemeClr val="accent5">
                    <a:lumMod val="50000"/>
                  </a:schemeClr>
                </a:solidFill>
              </a:rPr>
              <a:t> </a:t>
            </a:r>
            <a:r>
              <a:rPr lang="ru-RU" sz="3200" b="1" dirty="0" err="1">
                <a:solidFill>
                  <a:schemeClr val="accent5">
                    <a:lumMod val="50000"/>
                  </a:schemeClr>
                </a:solidFill>
              </a:rPr>
              <a:t>аламыз</a:t>
            </a:r>
            <a:endParaRPr lang="ru-RU" sz="3200" b="1" dirty="0">
              <a:solidFill>
                <a:schemeClr val="accent5">
                  <a:lumMod val="50000"/>
                </a:schemeClr>
              </a:solidFill>
            </a:endParaRPr>
          </a:p>
        </p:txBody>
      </p:sp>
    </p:spTree>
  </p:cSld>
  <p:clrMapOvr>
    <a:masterClrMapping/>
  </p:clrMapOvr>
  <p:transition advTm="2000">
    <p:wip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Овальная выноска 1"/>
          <p:cNvSpPr/>
          <p:nvPr/>
        </p:nvSpPr>
        <p:spPr>
          <a:xfrm>
            <a:off x="1729273" y="251927"/>
            <a:ext cx="8733453" cy="5626359"/>
          </a:xfrm>
          <a:prstGeom prst="wedgeEllipseCallout">
            <a:avLst/>
          </a:prstGeom>
          <a:ln w="34925"/>
        </p:spPr>
        <p:style>
          <a:lnRef idx="2">
            <a:schemeClr val="accent4"/>
          </a:lnRef>
          <a:fillRef idx="1">
            <a:schemeClr val="lt1"/>
          </a:fillRef>
          <a:effectRef idx="0">
            <a:schemeClr val="accent4"/>
          </a:effectRef>
          <a:fontRef idx="minor">
            <a:schemeClr val="dk1"/>
          </a:fontRef>
        </p:style>
        <p:txBody>
          <a:bodyPr rtlCol="0" anchor="ctr"/>
          <a:lstStyle/>
          <a:p>
            <a:pPr algn="ctr"/>
            <a:r>
              <a:rPr lang="ru-RU" sz="4000" b="1" i="1" dirty="0">
                <a:solidFill>
                  <a:schemeClr val="accent5">
                    <a:lumMod val="50000"/>
                  </a:schemeClr>
                </a:solidFill>
              </a:rPr>
              <a:t>Мен </a:t>
            </a:r>
            <a:r>
              <a:rPr lang="ru-RU" sz="4000" b="1" i="1" dirty="0" err="1">
                <a:solidFill>
                  <a:schemeClr val="accent5">
                    <a:lumMod val="50000"/>
                  </a:schemeClr>
                </a:solidFill>
              </a:rPr>
              <a:t>жеке</a:t>
            </a:r>
            <a:r>
              <a:rPr lang="ru-RU" sz="4000" b="1" i="1" dirty="0">
                <a:solidFill>
                  <a:schemeClr val="accent5">
                    <a:lumMod val="50000"/>
                  </a:schemeClr>
                </a:solidFill>
              </a:rPr>
              <a:t> </a:t>
            </a:r>
            <a:r>
              <a:rPr lang="ru-RU" sz="4000" b="1" i="1" dirty="0" err="1">
                <a:solidFill>
                  <a:schemeClr val="accent5">
                    <a:lumMod val="50000"/>
                  </a:schemeClr>
                </a:solidFill>
              </a:rPr>
              <a:t>мәліметтеріммен</a:t>
            </a:r>
            <a:r>
              <a:rPr lang="ru-RU" sz="4000" b="1" i="1" dirty="0">
                <a:solidFill>
                  <a:schemeClr val="accent5">
                    <a:lumMod val="50000"/>
                  </a:schemeClr>
                </a:solidFill>
              </a:rPr>
              <a:t> </a:t>
            </a:r>
            <a:r>
              <a:rPr lang="ru-RU" sz="4000" b="1" i="1" dirty="0" err="1">
                <a:solidFill>
                  <a:schemeClr val="accent5">
                    <a:lumMod val="50000"/>
                  </a:schemeClr>
                </a:solidFill>
              </a:rPr>
              <a:t>айла-шарғы</a:t>
            </a:r>
            <a:r>
              <a:rPr lang="ru-RU" sz="4000" b="1" i="1" dirty="0">
                <a:solidFill>
                  <a:schemeClr val="accent5">
                    <a:lumMod val="50000"/>
                  </a:schemeClr>
                </a:solidFill>
              </a:rPr>
              <a:t> </a:t>
            </a:r>
            <a:r>
              <a:rPr lang="ru-RU" sz="4000" b="1" i="1" dirty="0" err="1">
                <a:solidFill>
                  <a:schemeClr val="accent5">
                    <a:lumMod val="50000"/>
                  </a:schemeClr>
                </a:solidFill>
              </a:rPr>
              <a:t>жасалуына</a:t>
            </a:r>
            <a:r>
              <a:rPr lang="ru-RU" sz="4000" b="1" i="1" dirty="0">
                <a:solidFill>
                  <a:schemeClr val="accent5">
                    <a:lumMod val="50000"/>
                  </a:schemeClr>
                </a:solidFill>
              </a:rPr>
              <a:t> немесе </a:t>
            </a:r>
            <a:r>
              <a:rPr lang="ru-RU" sz="4000" b="1" i="1" dirty="0" err="1">
                <a:solidFill>
                  <a:schemeClr val="accent5">
                    <a:lumMod val="50000"/>
                  </a:schemeClr>
                </a:solidFill>
              </a:rPr>
              <a:t>мені</a:t>
            </a:r>
            <a:r>
              <a:rPr lang="ru-RU" sz="4000" b="1" i="1" dirty="0">
                <a:solidFill>
                  <a:schemeClr val="accent5">
                    <a:lumMod val="50000"/>
                  </a:schemeClr>
                </a:solidFill>
              </a:rPr>
              <a:t> </a:t>
            </a:r>
            <a:r>
              <a:rPr lang="ru-RU" sz="4000" b="1" i="1" dirty="0" err="1">
                <a:solidFill>
                  <a:schemeClr val="accent5">
                    <a:lumMod val="50000"/>
                  </a:schemeClr>
                </a:solidFill>
              </a:rPr>
              <a:t>әлеуметтік</a:t>
            </a:r>
            <a:r>
              <a:rPr lang="ru-RU" sz="4000" b="1" i="1" dirty="0">
                <a:solidFill>
                  <a:schemeClr val="accent5">
                    <a:lumMod val="50000"/>
                  </a:schemeClr>
                </a:solidFill>
              </a:rPr>
              <a:t> </a:t>
            </a:r>
            <a:r>
              <a:rPr lang="ru-RU" sz="4000" b="1" i="1" dirty="0" err="1">
                <a:solidFill>
                  <a:schemeClr val="accent5">
                    <a:lumMod val="50000"/>
                  </a:schemeClr>
                </a:solidFill>
              </a:rPr>
              <a:t>желілерде</a:t>
            </a:r>
            <a:r>
              <a:rPr lang="ru-RU" sz="4000" b="1" i="1" dirty="0">
                <a:solidFill>
                  <a:schemeClr val="accent5">
                    <a:lumMod val="50000"/>
                  </a:schemeClr>
                </a:solidFill>
              </a:rPr>
              <a:t> </a:t>
            </a:r>
            <a:r>
              <a:rPr lang="ru-RU" sz="4000" b="1" i="1" dirty="0" err="1">
                <a:solidFill>
                  <a:schemeClr val="accent5">
                    <a:lumMod val="50000"/>
                  </a:schemeClr>
                </a:solidFill>
              </a:rPr>
              <a:t>келемеждеуге</a:t>
            </a:r>
            <a:r>
              <a:rPr lang="ru-RU" sz="4000" b="1" i="1" dirty="0">
                <a:solidFill>
                  <a:schemeClr val="accent5">
                    <a:lumMod val="50000"/>
                  </a:schemeClr>
                </a:solidFill>
              </a:rPr>
              <a:t> </a:t>
            </a:r>
            <a:r>
              <a:rPr lang="ru-RU" sz="4000" b="1" i="1" dirty="0" err="1">
                <a:solidFill>
                  <a:schemeClr val="accent5">
                    <a:lumMod val="50000"/>
                  </a:schemeClr>
                </a:solidFill>
              </a:rPr>
              <a:t>қалай</a:t>
            </a:r>
            <a:r>
              <a:rPr lang="ru-RU" sz="4000" b="1" i="1" dirty="0">
                <a:solidFill>
                  <a:schemeClr val="accent5">
                    <a:lumMod val="50000"/>
                  </a:schemeClr>
                </a:solidFill>
              </a:rPr>
              <a:t> </a:t>
            </a:r>
            <a:r>
              <a:rPr lang="ru-RU" sz="4000" b="1" i="1" dirty="0" err="1">
                <a:solidFill>
                  <a:schemeClr val="accent5">
                    <a:lumMod val="50000"/>
                  </a:schemeClr>
                </a:solidFill>
              </a:rPr>
              <a:t>тосқауыл</a:t>
            </a:r>
            <a:r>
              <a:rPr lang="ru-RU" sz="4000" b="1" i="1" dirty="0">
                <a:solidFill>
                  <a:schemeClr val="accent5">
                    <a:lumMod val="50000"/>
                  </a:schemeClr>
                </a:solidFill>
              </a:rPr>
              <a:t> бола </a:t>
            </a:r>
            <a:r>
              <a:rPr lang="ru-RU" sz="4000" b="1" i="1" dirty="0" err="1">
                <a:solidFill>
                  <a:schemeClr val="accent5">
                    <a:lumMod val="50000"/>
                  </a:schemeClr>
                </a:solidFill>
              </a:rPr>
              <a:t>аламын</a:t>
            </a:r>
            <a:r>
              <a:rPr lang="ru-RU" sz="4000" b="1" i="1" dirty="0">
                <a:solidFill>
                  <a:schemeClr val="accent5">
                    <a:lumMod val="50000"/>
                  </a:schemeClr>
                </a:solidFill>
              </a:rPr>
              <a:t>?</a:t>
            </a:r>
          </a:p>
        </p:txBody>
      </p:sp>
    </p:spTree>
  </p:cSld>
  <p:clrMapOvr>
    <a:masterClrMapping/>
  </p:clrMapOvr>
  <p:transition advTm="2000">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
          <p:cNvSpPr>
            <a:spLocks noChangeAspect="1"/>
          </p:cNvSpPr>
          <p:nvPr/>
        </p:nvSpPr>
        <p:spPr>
          <a:xfrm>
            <a:off x="9327532" y="847839"/>
            <a:ext cx="2362720" cy="2122306"/>
          </a:xfrm>
          <a:prstGeom prst="ellipse">
            <a:avLst/>
          </a:prstGeom>
          <a:solidFill>
            <a:srgbClr val="CC0000"/>
          </a:solidFill>
          <a:ln>
            <a:noFill/>
          </a:ln>
          <a:effectLst>
            <a:outerShdw blurRad="381000" dist="101600" dir="2700000" algn="ctr" rotWithShape="0">
              <a:srgbClr val="000000">
                <a:alpha val="30000"/>
              </a:srgbClr>
            </a:outerShdw>
          </a:effectLst>
        </p:spPr>
        <p:txBody>
          <a:bodyPr anchor="ctr"/>
          <a:lstStyle/>
          <a:p>
            <a:pPr algn="ctr" defTabSz="685732"/>
            <a:endParaRPr lang="zh-CN" altLang="en-US" sz="3200" dirty="0">
              <a:solidFill>
                <a:schemeClr val="bg1"/>
              </a:solidFill>
              <a:latin typeface="微软雅黑"/>
              <a:ea typeface="微软雅黑"/>
              <a:cs typeface="+mn-ea"/>
              <a:sym typeface="微软雅黑"/>
            </a:endParaRPr>
          </a:p>
        </p:txBody>
      </p:sp>
      <p:sp>
        <p:nvSpPr>
          <p:cNvPr id="3" name="Freeform 7"/>
          <p:cNvSpPr/>
          <p:nvPr/>
        </p:nvSpPr>
        <p:spPr>
          <a:xfrm>
            <a:off x="0" y="1861540"/>
            <a:ext cx="8195397" cy="1663133"/>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 fmla="*/ 0 w 6038850"/>
              <a:gd name="connsiteY0" fmla="*/ 299838 h 1304686"/>
              <a:gd name="connsiteX1" fmla="*/ 2705100 w 6038850"/>
              <a:gd name="connsiteY1" fmla="*/ 52188 h 1304686"/>
              <a:gd name="connsiteX2" fmla="*/ 5619750 w 6038850"/>
              <a:gd name="connsiteY2" fmla="*/ 1195188 h 1304686"/>
              <a:gd name="connsiteX3" fmla="*/ 6038850 w 6038850"/>
              <a:gd name="connsiteY3" fmla="*/ 1176138 h 1304686"/>
              <a:gd name="connsiteX0" fmla="*/ 0 w 6038850"/>
              <a:gd name="connsiteY0" fmla="*/ 287550 h 1218694"/>
              <a:gd name="connsiteX1" fmla="*/ 2705100 w 6038850"/>
              <a:gd name="connsiteY1" fmla="*/ 39900 h 1218694"/>
              <a:gd name="connsiteX2" fmla="*/ 4832350 w 6038850"/>
              <a:gd name="connsiteY2" fmla="*/ 1005100 h 1218694"/>
              <a:gd name="connsiteX3" fmla="*/ 6038850 w 6038850"/>
              <a:gd name="connsiteY3" fmla="*/ 1163850 h 1218694"/>
              <a:gd name="connsiteX0" fmla="*/ 0 w 6038850"/>
              <a:gd name="connsiteY0" fmla="*/ 287550 h 1225494"/>
              <a:gd name="connsiteX1" fmla="*/ 2705100 w 6038850"/>
              <a:gd name="connsiteY1" fmla="*/ 39900 h 1225494"/>
              <a:gd name="connsiteX2" fmla="*/ 4832350 w 6038850"/>
              <a:gd name="connsiteY2" fmla="*/ 1005100 h 1225494"/>
              <a:gd name="connsiteX3" fmla="*/ 6038850 w 6038850"/>
              <a:gd name="connsiteY3" fmla="*/ 1163850 h 1225494"/>
            </a:gdLst>
            <a:ahLst/>
            <a:cxnLst>
              <a:cxn ang="0">
                <a:pos x="connsiteX0" y="connsiteY0"/>
              </a:cxn>
              <a:cxn ang="0">
                <a:pos x="connsiteX1" y="connsiteY1"/>
              </a:cxn>
              <a:cxn ang="0">
                <a:pos x="connsiteX2" y="connsiteY2"/>
              </a:cxn>
              <a:cxn ang="0">
                <a:pos x="connsiteX3" y="connsiteY3"/>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rgbClr val="2D448F"/>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微软雅黑"/>
              <a:ea typeface="微软雅黑"/>
              <a:cs typeface="+mn-ea"/>
              <a:sym typeface="微软雅黑"/>
            </a:endParaRPr>
          </a:p>
        </p:txBody>
      </p:sp>
      <p:grpSp>
        <p:nvGrpSpPr>
          <p:cNvPr id="4" name="组合 4"/>
          <p:cNvGrpSpPr/>
          <p:nvPr/>
        </p:nvGrpSpPr>
        <p:grpSpPr>
          <a:xfrm>
            <a:off x="8216583" y="2430695"/>
            <a:ext cx="1153302" cy="862419"/>
            <a:chOff x="6054436" y="2405136"/>
            <a:chExt cx="849821" cy="635481"/>
          </a:xfrm>
          <a:effectLst>
            <a:outerShdw blurRad="381000" dist="101600" dir="2700000" algn="ctr" rotWithShape="0">
              <a:srgbClr val="000000">
                <a:alpha val="30000"/>
              </a:srgbClr>
            </a:outerShdw>
          </a:effectLst>
        </p:grpSpPr>
        <p:sp>
          <p:nvSpPr>
            <p:cNvPr id="5" name="Freeform 133"/>
            <p:cNvSpPr>
              <a:spLocks/>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微软雅黑"/>
                <a:ea typeface="微软雅黑"/>
                <a:cs typeface="+mn-ea"/>
                <a:sym typeface="微软雅黑"/>
              </a:endParaRPr>
            </a:p>
          </p:txBody>
        </p:sp>
        <p:sp>
          <p:nvSpPr>
            <p:cNvPr id="6" name="Freeform 134"/>
            <p:cNvSpPr>
              <a:spLocks/>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微软雅黑"/>
                <a:ea typeface="微软雅黑"/>
                <a:cs typeface="+mn-ea"/>
                <a:sym typeface="微软雅黑"/>
              </a:endParaRPr>
            </a:p>
          </p:txBody>
        </p:sp>
        <p:sp>
          <p:nvSpPr>
            <p:cNvPr id="7" name="Freeform 135"/>
            <p:cNvSpPr>
              <a:spLocks/>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微软雅黑"/>
                <a:ea typeface="微软雅黑"/>
                <a:cs typeface="+mn-ea"/>
                <a:sym typeface="微软雅黑"/>
              </a:endParaRPr>
            </a:p>
          </p:txBody>
        </p:sp>
        <p:sp>
          <p:nvSpPr>
            <p:cNvPr id="8" name="Freeform 107"/>
            <p:cNvSpPr>
              <a:spLocks/>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微软雅黑"/>
                <a:ea typeface="微软雅黑"/>
                <a:cs typeface="+mn-ea"/>
                <a:sym typeface="微软雅黑"/>
              </a:endParaRPr>
            </a:p>
          </p:txBody>
        </p:sp>
        <p:sp>
          <p:nvSpPr>
            <p:cNvPr id="9" name="Freeform 107"/>
            <p:cNvSpPr>
              <a:spLocks/>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微软雅黑"/>
                <a:ea typeface="微软雅黑"/>
                <a:cs typeface="+mn-ea"/>
                <a:sym typeface="微软雅黑"/>
              </a:endParaRPr>
            </a:p>
          </p:txBody>
        </p:sp>
        <p:sp>
          <p:nvSpPr>
            <p:cNvPr id="10" name="Freeform 108"/>
            <p:cNvSpPr>
              <a:spLocks/>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tx1">
                <a:lumMod val="65000"/>
                <a:lumOff val="35000"/>
              </a:schemeClr>
            </a:solidFill>
            <a:ln>
              <a:noFill/>
            </a:ln>
          </p:spPr>
          <p:txBody>
            <a:bodyPr/>
            <a:lstStyle/>
            <a:p>
              <a:endParaRPr lang="en-US" dirty="0">
                <a:latin typeface="微软雅黑"/>
                <a:ea typeface="微软雅黑"/>
                <a:cs typeface="+mn-ea"/>
                <a:sym typeface="微软雅黑"/>
              </a:endParaRPr>
            </a:p>
          </p:txBody>
        </p:sp>
        <p:sp>
          <p:nvSpPr>
            <p:cNvPr id="11"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latin typeface="微软雅黑"/>
                <a:ea typeface="微软雅黑"/>
                <a:cs typeface="+mn-ea"/>
                <a:sym typeface="微软雅黑"/>
              </a:endParaRPr>
            </a:p>
          </p:txBody>
        </p:sp>
        <p:sp>
          <p:nvSpPr>
            <p:cNvPr id="12"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latin typeface="微软雅黑"/>
                <a:ea typeface="微软雅黑"/>
                <a:cs typeface="+mn-ea"/>
                <a:sym typeface="微软雅黑"/>
              </a:endParaRPr>
            </a:p>
          </p:txBody>
        </p:sp>
        <p:sp>
          <p:nvSpPr>
            <p:cNvPr id="13"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latin typeface="微软雅黑"/>
                <a:ea typeface="微软雅黑"/>
                <a:cs typeface="+mn-ea"/>
                <a:sym typeface="微软雅黑"/>
              </a:endParaRPr>
            </a:p>
          </p:txBody>
        </p:sp>
        <p:sp>
          <p:nvSpPr>
            <p:cNvPr id="14"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微软雅黑"/>
                <a:ea typeface="微软雅黑"/>
                <a:cs typeface="+mn-ea"/>
                <a:sym typeface="微软雅黑"/>
              </a:endParaRPr>
            </a:p>
          </p:txBody>
        </p:sp>
      </p:grpSp>
      <p:grpSp>
        <p:nvGrpSpPr>
          <p:cNvPr id="15" name="Group 30"/>
          <p:cNvGrpSpPr/>
          <p:nvPr/>
        </p:nvGrpSpPr>
        <p:grpSpPr>
          <a:xfrm>
            <a:off x="6427349" y="4035808"/>
            <a:ext cx="578306" cy="507183"/>
            <a:chOff x="3175" y="-1587"/>
            <a:chExt cx="490538" cy="430212"/>
          </a:xfrm>
          <a:solidFill>
            <a:srgbClr val="CC0000"/>
          </a:solidFill>
          <a:effectLst>
            <a:outerShdw blurRad="381000" dist="101600" dir="2700000" algn="ctr" rotWithShape="0">
              <a:srgbClr val="000000">
                <a:alpha val="30000"/>
              </a:srgbClr>
            </a:outerShdw>
          </a:effectLst>
        </p:grpSpPr>
        <p:sp>
          <p:nvSpPr>
            <p:cNvPr id="16"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微软雅黑"/>
                <a:ea typeface="微软雅黑"/>
                <a:cs typeface="+mn-ea"/>
                <a:sym typeface="微软雅黑"/>
              </a:endParaRPr>
            </a:p>
          </p:txBody>
        </p:sp>
        <p:sp>
          <p:nvSpPr>
            <p:cNvPr id="17"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微软雅黑"/>
                <a:ea typeface="微软雅黑"/>
                <a:cs typeface="+mn-ea"/>
                <a:sym typeface="微软雅黑"/>
              </a:endParaRPr>
            </a:p>
          </p:txBody>
        </p:sp>
      </p:grpSp>
      <p:sp>
        <p:nvSpPr>
          <p:cNvPr id="18" name="Freeform 50"/>
          <p:cNvSpPr>
            <a:spLocks noEditPoints="1"/>
          </p:cNvSpPr>
          <p:nvPr/>
        </p:nvSpPr>
        <p:spPr bwMode="auto">
          <a:xfrm>
            <a:off x="1465030" y="2832093"/>
            <a:ext cx="477109" cy="600932"/>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CC0000"/>
          </a:solidFill>
          <a:ln w="9525">
            <a:noFill/>
            <a:round/>
            <a:headEnd/>
            <a:tailEnd/>
          </a:ln>
          <a:effectLst>
            <a:outerShdw blurRad="381000" dist="101600" dir="2700000" algn="ctr" rotWithShape="0">
              <a:srgbClr val="000000">
                <a:alpha val="30000"/>
              </a:srgbClr>
            </a:outerShdw>
          </a:effectLst>
        </p:spPr>
        <p:txBody>
          <a:bodyPr vert="horz" wrap="square" lIns="91440" tIns="45720" rIns="91440" bIns="45720" numCol="1" anchor="t" anchorCtr="0" compatLnSpc="1">
            <a:prstTxWarp prst="textNoShape">
              <a:avLst/>
            </a:prstTxWarp>
          </a:bodyPr>
          <a:lstStyle/>
          <a:p>
            <a:endParaRPr lang="ko-KR" altLang="en-US">
              <a:latin typeface="微软雅黑"/>
              <a:cs typeface="+mn-ea"/>
              <a:sym typeface="微软雅黑"/>
            </a:endParaRPr>
          </a:p>
        </p:txBody>
      </p:sp>
      <p:sp>
        <p:nvSpPr>
          <p:cNvPr id="19" name="Freeform 48"/>
          <p:cNvSpPr>
            <a:spLocks noEditPoints="1"/>
          </p:cNvSpPr>
          <p:nvPr/>
        </p:nvSpPr>
        <p:spPr bwMode="auto">
          <a:xfrm>
            <a:off x="3980873" y="3144338"/>
            <a:ext cx="441213" cy="645586"/>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tx1">
              <a:lumMod val="65000"/>
              <a:lumOff val="35000"/>
            </a:schemeClr>
          </a:solidFill>
          <a:ln w="9525">
            <a:noFill/>
            <a:round/>
            <a:headEnd/>
            <a:tailEnd/>
          </a:ln>
          <a:effectLst>
            <a:outerShdw blurRad="381000" dist="101600" dir="2700000" algn="ctr" rotWithShape="0">
              <a:srgbClr val="000000">
                <a:alpha val="30000"/>
              </a:srgbClr>
            </a:outerShdw>
          </a:effectLst>
        </p:spPr>
        <p:txBody>
          <a:bodyPr vert="horz" wrap="square" lIns="91440" tIns="45720" rIns="91440" bIns="45720" numCol="1" anchor="t" anchorCtr="0" compatLnSpc="1">
            <a:prstTxWarp prst="textNoShape">
              <a:avLst/>
            </a:prstTxWarp>
          </a:bodyPr>
          <a:lstStyle/>
          <a:p>
            <a:endParaRPr lang="ko-KR" altLang="en-US">
              <a:latin typeface="微软雅黑"/>
              <a:cs typeface="+mn-ea"/>
              <a:sym typeface="微软雅黑"/>
            </a:endParaRPr>
          </a:p>
        </p:txBody>
      </p:sp>
      <p:grpSp>
        <p:nvGrpSpPr>
          <p:cNvPr id="20" name="Group 18"/>
          <p:cNvGrpSpPr/>
          <p:nvPr/>
        </p:nvGrpSpPr>
        <p:grpSpPr>
          <a:xfrm>
            <a:off x="10289223" y="3143058"/>
            <a:ext cx="569032" cy="569032"/>
            <a:chOff x="6350" y="4763"/>
            <a:chExt cx="492125" cy="492125"/>
          </a:xfrm>
          <a:solidFill>
            <a:schemeClr val="tx1">
              <a:lumMod val="65000"/>
              <a:lumOff val="35000"/>
            </a:schemeClr>
          </a:solidFill>
          <a:effectLst>
            <a:outerShdw blurRad="381000" dist="101600" dir="2700000" algn="ctr" rotWithShape="0">
              <a:srgbClr val="000000">
                <a:alpha val="30000"/>
              </a:srgbClr>
            </a:outerShdw>
          </a:effectLst>
        </p:grpSpPr>
        <p:sp>
          <p:nvSpPr>
            <p:cNvPr id="21"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微软雅黑"/>
                <a:ea typeface="微软雅黑"/>
                <a:cs typeface="+mn-ea"/>
                <a:sym typeface="微软雅黑"/>
              </a:endParaRPr>
            </a:p>
          </p:txBody>
        </p:sp>
        <p:sp>
          <p:nvSpPr>
            <p:cNvPr id="22"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微软雅黑"/>
                <a:ea typeface="微软雅黑"/>
                <a:cs typeface="+mn-ea"/>
                <a:sym typeface="微软雅黑"/>
              </a:endParaRPr>
            </a:p>
          </p:txBody>
        </p:sp>
        <p:sp>
          <p:nvSpPr>
            <p:cNvPr id="23"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微软雅黑"/>
                <a:ea typeface="微软雅黑"/>
                <a:cs typeface="+mn-ea"/>
                <a:sym typeface="微软雅黑"/>
              </a:endParaRPr>
            </a:p>
          </p:txBody>
        </p:sp>
      </p:grpSp>
      <p:sp>
        <p:nvSpPr>
          <p:cNvPr id="24" name="MH_Other_2"/>
          <p:cNvSpPr/>
          <p:nvPr>
            <p:custDataLst>
              <p:tags r:id="rId1"/>
            </p:custDataLst>
          </p:nvPr>
        </p:nvSpPr>
        <p:spPr>
          <a:xfrm>
            <a:off x="6105795" y="2641807"/>
            <a:ext cx="1221401" cy="1221401"/>
          </a:xfrm>
          <a:prstGeom prst="ellipse">
            <a:avLst/>
          </a:prstGeom>
          <a:solidFill>
            <a:srgbClr val="CC0000"/>
          </a:solidFill>
          <a:ln>
            <a:noFill/>
          </a:ln>
          <a:effectLst>
            <a:outerShdw blurRad="381000" dist="101600" dir="2700000" algn="ctr" rotWithShape="0">
              <a:srgbClr val="000000">
                <a:alpha val="30000"/>
              </a:srgbClr>
            </a:outerShdw>
          </a:effectLst>
        </p:spPr>
        <p:txBody>
          <a:bodyPr lIns="0" rIns="0" anchor="ctr"/>
          <a:lstStyle/>
          <a:p>
            <a:pPr algn="ctr" defTabSz="685732"/>
            <a:r>
              <a:rPr lang="en-US" altLang="zh-CN" sz="2800" dirty="0">
                <a:solidFill>
                  <a:schemeClr val="bg1"/>
                </a:solidFill>
                <a:latin typeface="微软雅黑"/>
                <a:ea typeface="微软雅黑"/>
                <a:cs typeface="+mn-ea"/>
                <a:sym typeface="微软雅黑"/>
              </a:rPr>
              <a:t>03</a:t>
            </a:r>
            <a:endParaRPr lang="zh-CN" altLang="en-US" sz="2800" dirty="0">
              <a:solidFill>
                <a:schemeClr val="bg1"/>
              </a:solidFill>
              <a:latin typeface="微软雅黑"/>
              <a:ea typeface="微软雅黑"/>
              <a:cs typeface="+mn-ea"/>
              <a:sym typeface="微软雅黑"/>
            </a:endParaRPr>
          </a:p>
        </p:txBody>
      </p:sp>
      <p:sp>
        <p:nvSpPr>
          <p:cNvPr id="25" name="MH_Other_2"/>
          <p:cNvSpPr/>
          <p:nvPr>
            <p:custDataLst>
              <p:tags r:id="rId2"/>
            </p:custDataLst>
          </p:nvPr>
        </p:nvSpPr>
        <p:spPr>
          <a:xfrm>
            <a:off x="1092877" y="1425493"/>
            <a:ext cx="1221401" cy="1221401"/>
          </a:xfrm>
          <a:prstGeom prst="ellipse">
            <a:avLst/>
          </a:prstGeom>
          <a:solidFill>
            <a:srgbClr val="CC0000"/>
          </a:solidFill>
          <a:ln>
            <a:noFill/>
          </a:ln>
          <a:effectLst>
            <a:outerShdw blurRad="381000" dist="101600" dir="2700000" algn="ctr" rotWithShape="0">
              <a:srgbClr val="000000">
                <a:alpha val="30000"/>
              </a:srgbClr>
            </a:outerShdw>
          </a:effectLst>
        </p:spPr>
        <p:txBody>
          <a:bodyPr lIns="0" rIns="0" anchor="ctr"/>
          <a:lstStyle/>
          <a:p>
            <a:pPr algn="ctr" defTabSz="685732"/>
            <a:r>
              <a:rPr lang="en-US" altLang="zh-CN" sz="2800" dirty="0">
                <a:solidFill>
                  <a:schemeClr val="bg1"/>
                </a:solidFill>
                <a:latin typeface="微软雅黑"/>
                <a:ea typeface="微软雅黑"/>
                <a:cs typeface="+mn-ea"/>
                <a:sym typeface="微软雅黑"/>
              </a:rPr>
              <a:t>01</a:t>
            </a:r>
            <a:endParaRPr lang="zh-CN" altLang="en-US" sz="2800" dirty="0">
              <a:solidFill>
                <a:schemeClr val="bg1"/>
              </a:solidFill>
              <a:latin typeface="微软雅黑"/>
              <a:ea typeface="微软雅黑"/>
              <a:cs typeface="+mn-ea"/>
              <a:sym typeface="微软雅黑"/>
            </a:endParaRPr>
          </a:p>
        </p:txBody>
      </p:sp>
      <p:grpSp>
        <p:nvGrpSpPr>
          <p:cNvPr id="26" name="组合 15"/>
          <p:cNvGrpSpPr/>
          <p:nvPr/>
        </p:nvGrpSpPr>
        <p:grpSpPr>
          <a:xfrm>
            <a:off x="3468638" y="1357630"/>
            <a:ext cx="1465681" cy="1465681"/>
            <a:chOff x="304800" y="673100"/>
            <a:chExt cx="4000500" cy="4000500"/>
          </a:xfrm>
          <a:gradFill>
            <a:gsLst>
              <a:gs pos="0">
                <a:srgbClr val="23356F"/>
              </a:gs>
              <a:gs pos="100000">
                <a:srgbClr val="2D55A5"/>
              </a:gs>
            </a:gsLst>
            <a:lin ang="2700000" scaled="1"/>
          </a:gradFill>
          <a:effectLst>
            <a:outerShdw blurRad="381000" dist="101600" dir="2700000" algn="ctr" rotWithShape="0">
              <a:srgbClr val="000000">
                <a:alpha val="30000"/>
              </a:srgbClr>
            </a:outerShdw>
          </a:effectLst>
        </p:grpSpPr>
        <p:sp>
          <p:nvSpPr>
            <p:cNvPr id="27" name="同心圆 16"/>
            <p:cNvSpPr/>
            <p:nvPr/>
          </p:nvSpPr>
          <p:spPr>
            <a:xfrm>
              <a:off x="304800" y="673100"/>
              <a:ext cx="4000500" cy="4000500"/>
            </a:xfrm>
            <a:prstGeom prst="donut">
              <a:avLst>
                <a:gd name="adj" fmla="val 4879"/>
              </a:avLst>
            </a:prstGeom>
            <a:solidFill>
              <a:schemeClr val="tx1">
                <a:lumMod val="65000"/>
                <a:lumOff val="35000"/>
              </a:schemeClr>
            </a:solidFill>
            <a:ln>
              <a:noFill/>
            </a:ln>
            <a:effectLst/>
          </p:spPr>
          <p:txBody>
            <a:bodyPr anchor="ctr"/>
            <a:lstStyle/>
            <a:p>
              <a:pPr algn="ctr" defTabSz="685732"/>
              <a:endParaRPr lang="zh-CN" altLang="en-US" sz="1100">
                <a:solidFill>
                  <a:schemeClr val="bg1"/>
                </a:solidFill>
                <a:latin typeface="微软雅黑"/>
                <a:ea typeface="微软雅黑"/>
                <a:cs typeface="+mn-ea"/>
                <a:sym typeface="微软雅黑"/>
              </a:endParaRPr>
            </a:p>
          </p:txBody>
        </p:sp>
        <p:sp>
          <p:nvSpPr>
            <p:cNvPr id="28" name="椭圆 17"/>
            <p:cNvSpPr/>
            <p:nvPr/>
          </p:nvSpPr>
          <p:spPr>
            <a:xfrm>
              <a:off x="392115" y="760414"/>
              <a:ext cx="3825871" cy="3825871"/>
            </a:xfrm>
            <a:prstGeom prst="ellipse">
              <a:avLst/>
            </a:prstGeom>
            <a:solidFill>
              <a:schemeClr val="tx1">
                <a:lumMod val="65000"/>
                <a:lumOff val="35000"/>
              </a:schemeClr>
            </a:solidFill>
            <a:ln>
              <a:noFill/>
            </a:ln>
            <a:effectLst/>
          </p:spPr>
          <p:txBody>
            <a:bodyPr anchor="ctr"/>
            <a:lstStyle/>
            <a:p>
              <a:pPr algn="ctr" defTabSz="685732"/>
              <a:r>
                <a:rPr lang="en-US" altLang="zh-CN" sz="3200" dirty="0">
                  <a:solidFill>
                    <a:schemeClr val="bg1"/>
                  </a:solidFill>
                  <a:latin typeface="微软雅黑"/>
                  <a:ea typeface="微软雅黑"/>
                  <a:cs typeface="+mn-ea"/>
                  <a:sym typeface="微软雅黑"/>
                </a:rPr>
                <a:t>02</a:t>
              </a:r>
              <a:endParaRPr lang="zh-CN" altLang="en-US" sz="3200" dirty="0">
                <a:solidFill>
                  <a:schemeClr val="bg1"/>
                </a:solidFill>
                <a:latin typeface="微软雅黑"/>
                <a:ea typeface="微软雅黑"/>
                <a:cs typeface="+mn-ea"/>
                <a:sym typeface="微软雅黑"/>
              </a:endParaRPr>
            </a:p>
          </p:txBody>
        </p:sp>
      </p:grpSp>
      <p:sp>
        <p:nvSpPr>
          <p:cNvPr id="29" name="矩形 10"/>
          <p:cNvSpPr>
            <a:spLocks noChangeAspect="1"/>
          </p:cNvSpPr>
          <p:nvPr/>
        </p:nvSpPr>
        <p:spPr>
          <a:xfrm>
            <a:off x="9021838" y="178905"/>
            <a:ext cx="3122166" cy="2926544"/>
          </a:xfrm>
          <a:prstGeom prst="ellipse">
            <a:avLst/>
          </a:prstGeom>
          <a:solidFill>
            <a:schemeClr val="tx1">
              <a:lumMod val="65000"/>
              <a:lumOff val="35000"/>
            </a:schemeClr>
          </a:solidFill>
          <a:ln>
            <a:noFill/>
          </a:ln>
          <a:effectLst>
            <a:outerShdw blurRad="381000" dist="101600" dir="2700000" algn="ctr" rotWithShape="0">
              <a:srgbClr val="000000">
                <a:alpha val="30000"/>
              </a:srgbClr>
            </a:outerShdw>
          </a:effectLst>
        </p:spPr>
        <p:txBody>
          <a:bodyPr anchor="ctr"/>
          <a:lstStyle/>
          <a:p>
            <a:pPr>
              <a:buFont typeface="Wingdings" pitchFamily="2" charset="2"/>
              <a:buChar char="q"/>
            </a:pPr>
            <a:endParaRPr lang="ru-RU" sz="1200" b="1" dirty="0">
              <a:solidFill>
                <a:srgbClr val="002060"/>
              </a:solidFill>
            </a:endParaRPr>
          </a:p>
        </p:txBody>
      </p:sp>
      <p:sp>
        <p:nvSpPr>
          <p:cNvPr id="30" name="矩形 39"/>
          <p:cNvSpPr/>
          <p:nvPr/>
        </p:nvSpPr>
        <p:spPr>
          <a:xfrm>
            <a:off x="9333539" y="641604"/>
            <a:ext cx="2506395" cy="2249344"/>
          </a:xfrm>
          <a:prstGeom prst="rect">
            <a:avLst/>
          </a:prstGeom>
        </p:spPr>
        <p:txBody>
          <a:bodyPr wrap="square" lIns="68589" tIns="34295" rIns="68589" bIns="34295">
            <a:spAutoFit/>
          </a:bodyPr>
          <a:lstStyle/>
          <a:p>
            <a:pPr algn="ctr">
              <a:lnSpc>
                <a:spcPts val="1700"/>
              </a:lnSpc>
            </a:pPr>
            <a:r>
              <a:rPr lang="ru-RU" b="1" dirty="0" err="1">
                <a:solidFill>
                  <a:schemeClr val="bg1"/>
                </a:solidFill>
              </a:rPr>
              <a:t>Ұнамайтын</a:t>
            </a:r>
            <a:r>
              <a:rPr lang="ru-RU" b="1" dirty="0">
                <a:solidFill>
                  <a:schemeClr val="bg1"/>
                </a:solidFill>
              </a:rPr>
              <a:t> </a:t>
            </a:r>
            <a:r>
              <a:rPr lang="ru-RU" b="1" dirty="0" err="1">
                <a:solidFill>
                  <a:schemeClr val="bg1"/>
                </a:solidFill>
              </a:rPr>
              <a:t>адамдар</a:t>
            </a:r>
            <a:r>
              <a:rPr lang="ru-RU" b="1" dirty="0">
                <a:solidFill>
                  <a:schemeClr val="bg1"/>
                </a:solidFill>
              </a:rPr>
              <a:t> </a:t>
            </a:r>
            <a:r>
              <a:rPr lang="ru-RU" b="1" dirty="0" err="1">
                <a:solidFill>
                  <a:schemeClr val="bg1"/>
                </a:solidFill>
              </a:rPr>
              <a:t>парақшаларыңды</a:t>
            </a:r>
            <a:r>
              <a:rPr lang="ru-RU" b="1" dirty="0">
                <a:solidFill>
                  <a:schemeClr val="bg1"/>
                </a:solidFill>
              </a:rPr>
              <a:t> </a:t>
            </a:r>
            <a:r>
              <a:rPr lang="ru-RU" b="1" dirty="0" err="1">
                <a:solidFill>
                  <a:schemeClr val="bg1"/>
                </a:solidFill>
              </a:rPr>
              <a:t>көре</a:t>
            </a:r>
            <a:r>
              <a:rPr lang="ru-RU" b="1" dirty="0">
                <a:solidFill>
                  <a:schemeClr val="bg1"/>
                </a:solidFill>
              </a:rPr>
              <a:t> </a:t>
            </a:r>
            <a:r>
              <a:rPr lang="ru-RU" b="1" dirty="0" err="1">
                <a:solidFill>
                  <a:schemeClr val="bg1"/>
                </a:solidFill>
              </a:rPr>
              <a:t>алмауы</a:t>
            </a:r>
            <a:r>
              <a:rPr lang="ru-RU" b="1" dirty="0">
                <a:solidFill>
                  <a:schemeClr val="bg1"/>
                </a:solidFill>
              </a:rPr>
              <a:t> </a:t>
            </a:r>
            <a:r>
              <a:rPr lang="ru-RU" b="1" dirty="0" err="1">
                <a:solidFill>
                  <a:schemeClr val="bg1"/>
                </a:solidFill>
              </a:rPr>
              <a:t>үшін</a:t>
            </a:r>
            <a:r>
              <a:rPr lang="ru-RU" b="1" dirty="0">
                <a:solidFill>
                  <a:schemeClr val="bg1"/>
                </a:solidFill>
              </a:rPr>
              <a:t> </a:t>
            </a:r>
            <a:r>
              <a:rPr lang="ru-RU" b="1" dirty="0" err="1">
                <a:solidFill>
                  <a:schemeClr val="bg1"/>
                </a:solidFill>
              </a:rPr>
              <a:t>және</a:t>
            </a:r>
            <a:r>
              <a:rPr lang="ru-RU" b="1" dirty="0">
                <a:solidFill>
                  <a:schemeClr val="bg1"/>
                </a:solidFill>
              </a:rPr>
              <a:t> </a:t>
            </a:r>
            <a:r>
              <a:rPr lang="ru-RU" b="1" dirty="0" err="1">
                <a:solidFill>
                  <a:schemeClr val="bg1"/>
                </a:solidFill>
              </a:rPr>
              <a:t>сендермен</a:t>
            </a:r>
            <a:r>
              <a:rPr lang="ru-RU" b="1" dirty="0">
                <a:solidFill>
                  <a:schemeClr val="bg1"/>
                </a:solidFill>
              </a:rPr>
              <a:t> </a:t>
            </a:r>
            <a:r>
              <a:rPr lang="ru-RU" b="1" dirty="0" err="1">
                <a:solidFill>
                  <a:schemeClr val="bg1"/>
                </a:solidFill>
              </a:rPr>
              <a:t>байланысқа</a:t>
            </a:r>
            <a:r>
              <a:rPr lang="ru-RU" b="1" dirty="0">
                <a:solidFill>
                  <a:schemeClr val="bg1"/>
                </a:solidFill>
              </a:rPr>
              <a:t> </a:t>
            </a:r>
            <a:r>
              <a:rPr lang="ru-RU" b="1" dirty="0" err="1">
                <a:solidFill>
                  <a:schemeClr val="bg1"/>
                </a:solidFill>
              </a:rPr>
              <a:t>шыға</a:t>
            </a:r>
            <a:r>
              <a:rPr lang="ru-RU" b="1" dirty="0">
                <a:solidFill>
                  <a:schemeClr val="bg1"/>
                </a:solidFill>
              </a:rPr>
              <a:t> </a:t>
            </a:r>
            <a:r>
              <a:rPr lang="ru-RU" b="1" dirty="0" err="1">
                <a:solidFill>
                  <a:schemeClr val="bg1"/>
                </a:solidFill>
              </a:rPr>
              <a:t>алмауы</a:t>
            </a:r>
            <a:r>
              <a:rPr lang="ru-RU" b="1" dirty="0">
                <a:solidFill>
                  <a:schemeClr val="bg1"/>
                </a:solidFill>
              </a:rPr>
              <a:t> </a:t>
            </a:r>
            <a:r>
              <a:rPr lang="ru-RU" b="1" dirty="0" err="1">
                <a:solidFill>
                  <a:schemeClr val="bg1"/>
                </a:solidFill>
              </a:rPr>
              <a:t>үшін</a:t>
            </a:r>
            <a:r>
              <a:rPr lang="ru-RU" b="1" dirty="0">
                <a:solidFill>
                  <a:schemeClr val="bg1"/>
                </a:solidFill>
              </a:rPr>
              <a:t>, «</a:t>
            </a:r>
            <a:r>
              <a:rPr lang="ru-RU" b="1" dirty="0" err="1">
                <a:solidFill>
                  <a:schemeClr val="bg1"/>
                </a:solidFill>
              </a:rPr>
              <a:t>достар</a:t>
            </a:r>
            <a:r>
              <a:rPr lang="ru-RU" b="1" dirty="0">
                <a:solidFill>
                  <a:schemeClr val="bg1"/>
                </a:solidFill>
              </a:rPr>
              <a:t> </a:t>
            </a:r>
            <a:r>
              <a:rPr lang="ru-RU" b="1" dirty="0" err="1">
                <a:solidFill>
                  <a:schemeClr val="bg1"/>
                </a:solidFill>
              </a:rPr>
              <a:t>тізімінен</a:t>
            </a:r>
            <a:r>
              <a:rPr lang="ru-RU" b="1" dirty="0">
                <a:solidFill>
                  <a:schemeClr val="bg1"/>
                </a:solidFill>
              </a:rPr>
              <a:t> </a:t>
            </a:r>
            <a:r>
              <a:rPr lang="ru-RU" b="1" dirty="0" err="1">
                <a:solidFill>
                  <a:schemeClr val="bg1"/>
                </a:solidFill>
              </a:rPr>
              <a:t>шығарып</a:t>
            </a:r>
            <a:r>
              <a:rPr lang="ru-RU" b="1" dirty="0">
                <a:solidFill>
                  <a:schemeClr val="bg1"/>
                </a:solidFill>
              </a:rPr>
              <a:t> </a:t>
            </a:r>
            <a:r>
              <a:rPr lang="ru-RU" b="1" dirty="0" err="1">
                <a:solidFill>
                  <a:schemeClr val="bg1"/>
                </a:solidFill>
              </a:rPr>
              <a:t>тастаңдар</a:t>
            </a:r>
            <a:r>
              <a:rPr lang="ru-RU" b="1" dirty="0">
                <a:solidFill>
                  <a:schemeClr val="bg1"/>
                </a:solidFill>
              </a:rPr>
              <a:t>», </a:t>
            </a:r>
            <a:r>
              <a:rPr lang="ru-RU" b="1" dirty="0" err="1">
                <a:solidFill>
                  <a:schemeClr val="bg1"/>
                </a:solidFill>
              </a:rPr>
              <a:t>толығымен</a:t>
            </a:r>
            <a:r>
              <a:rPr lang="ru-RU" b="1" dirty="0">
                <a:solidFill>
                  <a:schemeClr val="bg1"/>
                </a:solidFill>
              </a:rPr>
              <a:t> </a:t>
            </a:r>
            <a:r>
              <a:rPr lang="ru-RU" b="1" dirty="0" err="1">
                <a:solidFill>
                  <a:schemeClr val="bg1"/>
                </a:solidFill>
              </a:rPr>
              <a:t>бұғаттап</a:t>
            </a:r>
            <a:r>
              <a:rPr lang="ru-RU" b="1" dirty="0">
                <a:solidFill>
                  <a:schemeClr val="bg1"/>
                </a:solidFill>
              </a:rPr>
              <a:t> </a:t>
            </a:r>
            <a:r>
              <a:rPr lang="ru-RU" b="1" dirty="0" err="1">
                <a:solidFill>
                  <a:schemeClr val="bg1"/>
                </a:solidFill>
              </a:rPr>
              <a:t>тастаңдар</a:t>
            </a:r>
            <a:endParaRPr lang="ru-RU" b="1" dirty="0">
              <a:solidFill>
                <a:schemeClr val="bg1"/>
              </a:solidFill>
            </a:endParaRPr>
          </a:p>
        </p:txBody>
      </p:sp>
      <p:sp>
        <p:nvSpPr>
          <p:cNvPr id="31" name="TextBox 11"/>
          <p:cNvSpPr txBox="1">
            <a:spLocks noChangeArrowheads="1"/>
          </p:cNvSpPr>
          <p:nvPr/>
        </p:nvSpPr>
        <p:spPr bwMode="auto">
          <a:xfrm flipH="1">
            <a:off x="415266" y="4186055"/>
            <a:ext cx="2466966" cy="1323439"/>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Tx/>
              <a:buChar char="-"/>
            </a:pPr>
            <a:r>
              <a:rPr lang="ru-RU" sz="1600" b="1" dirty="0">
                <a:solidFill>
                  <a:srgbClr val="002060"/>
                </a:solidFill>
              </a:rPr>
              <a:t> </a:t>
            </a:r>
            <a:r>
              <a:rPr lang="ru-RU" sz="1600" b="1" dirty="0" err="1">
                <a:solidFill>
                  <a:srgbClr val="002060"/>
                </a:solidFill>
              </a:rPr>
              <a:t>мекен-жай</a:t>
            </a:r>
            <a:endParaRPr lang="ru-RU" sz="1600" b="1" dirty="0">
              <a:solidFill>
                <a:srgbClr val="002060"/>
              </a:solidFill>
            </a:endParaRPr>
          </a:p>
          <a:p>
            <a:pPr>
              <a:buFontTx/>
              <a:buChar char="-"/>
            </a:pPr>
            <a:r>
              <a:rPr lang="ru-RU" sz="1600" b="1" dirty="0">
                <a:solidFill>
                  <a:srgbClr val="002060"/>
                </a:solidFill>
              </a:rPr>
              <a:t> телефон </a:t>
            </a:r>
            <a:r>
              <a:rPr lang="ru-RU" sz="1600" b="1" dirty="0" err="1">
                <a:solidFill>
                  <a:srgbClr val="002060"/>
                </a:solidFill>
              </a:rPr>
              <a:t>нөмірі</a:t>
            </a:r>
            <a:endParaRPr lang="ru-RU" sz="1600" b="1" dirty="0">
              <a:solidFill>
                <a:srgbClr val="002060"/>
              </a:solidFill>
            </a:endParaRPr>
          </a:p>
          <a:p>
            <a:pPr>
              <a:buFontTx/>
              <a:buChar char="-"/>
            </a:pPr>
            <a:r>
              <a:rPr lang="ru-RU" sz="1600" b="1" dirty="0">
                <a:solidFill>
                  <a:srgbClr val="002060"/>
                </a:solidFill>
              </a:rPr>
              <a:t> </a:t>
            </a:r>
            <a:r>
              <a:rPr lang="ru-RU" sz="1600" b="1" dirty="0" err="1">
                <a:solidFill>
                  <a:srgbClr val="002060"/>
                </a:solidFill>
              </a:rPr>
              <a:t>мектеп</a:t>
            </a:r>
            <a:r>
              <a:rPr lang="ru-RU" sz="1600" b="1" dirty="0">
                <a:solidFill>
                  <a:srgbClr val="002060"/>
                </a:solidFill>
              </a:rPr>
              <a:t> </a:t>
            </a:r>
            <a:r>
              <a:rPr lang="ru-RU" sz="1600" b="1" dirty="0" err="1">
                <a:solidFill>
                  <a:srgbClr val="002060"/>
                </a:solidFill>
              </a:rPr>
              <a:t>атауы</a:t>
            </a:r>
            <a:endParaRPr lang="ru-RU" sz="1600" b="1" dirty="0">
              <a:solidFill>
                <a:srgbClr val="002060"/>
              </a:solidFill>
            </a:endParaRPr>
          </a:p>
          <a:p>
            <a:pPr>
              <a:buFontTx/>
              <a:buChar char="-"/>
            </a:pPr>
            <a:r>
              <a:rPr lang="ru-RU" sz="1600" b="1" dirty="0">
                <a:solidFill>
                  <a:srgbClr val="002060"/>
                </a:solidFill>
              </a:rPr>
              <a:t> </a:t>
            </a:r>
            <a:r>
              <a:rPr lang="ru-RU" sz="1600" b="1" dirty="0" err="1">
                <a:solidFill>
                  <a:srgbClr val="002060"/>
                </a:solidFill>
              </a:rPr>
              <a:t>кілтсөз</a:t>
            </a:r>
            <a:endParaRPr lang="ru-RU" sz="1600" b="1" dirty="0">
              <a:solidFill>
                <a:srgbClr val="002060"/>
              </a:solidFill>
            </a:endParaRPr>
          </a:p>
          <a:p>
            <a:pPr>
              <a:buFontTx/>
              <a:buChar char="-"/>
            </a:pPr>
            <a:r>
              <a:rPr lang="ru-RU" sz="1600" b="1" dirty="0">
                <a:solidFill>
                  <a:srgbClr val="002060"/>
                </a:solidFill>
              </a:rPr>
              <a:t> …..</a:t>
            </a:r>
          </a:p>
        </p:txBody>
      </p:sp>
      <p:sp>
        <p:nvSpPr>
          <p:cNvPr id="32" name="TextBox 11"/>
          <p:cNvSpPr txBox="1">
            <a:spLocks noChangeArrowheads="1"/>
          </p:cNvSpPr>
          <p:nvPr/>
        </p:nvSpPr>
        <p:spPr bwMode="auto">
          <a:xfrm flipH="1">
            <a:off x="134758" y="3534574"/>
            <a:ext cx="2592806" cy="615553"/>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ru-RU" sz="2000" b="1" dirty="0">
                <a:solidFill>
                  <a:schemeClr val="accent2">
                    <a:lumMod val="75000"/>
                  </a:schemeClr>
                </a:solidFill>
              </a:rPr>
              <a:t>!</a:t>
            </a:r>
            <a:r>
              <a:rPr lang="ru-RU" sz="1400" b="1" dirty="0">
                <a:solidFill>
                  <a:srgbClr val="002060"/>
                </a:solidFill>
              </a:rPr>
              <a:t> ЖЕКЕ МӘЛІМЕТТЕРІҢДІ ЕШКІМГЕ АЙТПАҢДАР</a:t>
            </a:r>
          </a:p>
        </p:txBody>
      </p:sp>
      <p:sp>
        <p:nvSpPr>
          <p:cNvPr id="33" name="TextBox 11"/>
          <p:cNvSpPr txBox="1">
            <a:spLocks noChangeArrowheads="1"/>
          </p:cNvSpPr>
          <p:nvPr/>
        </p:nvSpPr>
        <p:spPr bwMode="auto">
          <a:xfrm flipH="1">
            <a:off x="2915919" y="3937707"/>
            <a:ext cx="2443218" cy="1569660"/>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ru-RU" sz="1600" b="1" dirty="0" err="1">
                <a:solidFill>
                  <a:srgbClr val="002060"/>
                </a:solidFill>
              </a:rPr>
              <a:t>Әлеуметтік</a:t>
            </a:r>
            <a:r>
              <a:rPr lang="ru-RU" sz="1600" b="1" dirty="0">
                <a:solidFill>
                  <a:srgbClr val="002060"/>
                </a:solidFill>
              </a:rPr>
              <a:t> </a:t>
            </a:r>
            <a:r>
              <a:rPr lang="ru-RU" sz="1600" b="1" dirty="0" err="1">
                <a:solidFill>
                  <a:srgbClr val="002060"/>
                </a:solidFill>
              </a:rPr>
              <a:t>желілерге</a:t>
            </a:r>
            <a:r>
              <a:rPr lang="ru-RU" sz="1600" b="1" dirty="0">
                <a:solidFill>
                  <a:srgbClr val="002060"/>
                </a:solidFill>
              </a:rPr>
              <a:t> </a:t>
            </a:r>
            <a:r>
              <a:rPr lang="ru-RU" sz="1600" b="1" dirty="0" err="1">
                <a:solidFill>
                  <a:srgbClr val="002060"/>
                </a:solidFill>
              </a:rPr>
              <a:t>арналған</a:t>
            </a:r>
            <a:r>
              <a:rPr lang="ru-RU" sz="1600" b="1" dirty="0">
                <a:solidFill>
                  <a:srgbClr val="002060"/>
                </a:solidFill>
              </a:rPr>
              <a:t> </a:t>
            </a:r>
            <a:r>
              <a:rPr lang="ru-RU" sz="1600" b="1" dirty="0" err="1">
                <a:solidFill>
                  <a:srgbClr val="002060"/>
                </a:solidFill>
              </a:rPr>
              <a:t>сүйікті</a:t>
            </a:r>
            <a:r>
              <a:rPr lang="ru-RU" sz="1600" b="1" dirty="0">
                <a:solidFill>
                  <a:srgbClr val="002060"/>
                </a:solidFill>
              </a:rPr>
              <a:t> </a:t>
            </a:r>
            <a:r>
              <a:rPr lang="ru-RU" sz="1600" b="1" dirty="0" err="1">
                <a:solidFill>
                  <a:srgbClr val="002060"/>
                </a:solidFill>
              </a:rPr>
              <a:t>қосымшаларыңның</a:t>
            </a:r>
            <a:r>
              <a:rPr lang="ru-RU" sz="1600" b="1" dirty="0">
                <a:solidFill>
                  <a:srgbClr val="002060"/>
                </a:solidFill>
              </a:rPr>
              <a:t> </a:t>
            </a:r>
            <a:r>
              <a:rPr lang="ru-RU" sz="1600" b="1" dirty="0" err="1">
                <a:solidFill>
                  <a:srgbClr val="002060"/>
                </a:solidFill>
              </a:rPr>
              <a:t>құпиялық</a:t>
            </a:r>
            <a:r>
              <a:rPr lang="ru-RU" sz="1600" b="1" dirty="0">
                <a:solidFill>
                  <a:srgbClr val="002060"/>
                </a:solidFill>
              </a:rPr>
              <a:t> </a:t>
            </a:r>
            <a:r>
              <a:rPr lang="ru-RU" sz="1600" b="1" dirty="0" err="1">
                <a:solidFill>
                  <a:srgbClr val="002060"/>
                </a:solidFill>
              </a:rPr>
              <a:t>баптауларын</a:t>
            </a:r>
            <a:r>
              <a:rPr lang="ru-RU" sz="1600" b="1" dirty="0">
                <a:solidFill>
                  <a:srgbClr val="002060"/>
                </a:solidFill>
              </a:rPr>
              <a:t> </a:t>
            </a:r>
            <a:r>
              <a:rPr lang="ru-RU" sz="1600" b="1" dirty="0" err="1">
                <a:solidFill>
                  <a:srgbClr val="002060"/>
                </a:solidFill>
              </a:rPr>
              <a:t>туралы</a:t>
            </a:r>
            <a:r>
              <a:rPr lang="ru-RU" sz="1600" b="1" dirty="0">
                <a:solidFill>
                  <a:srgbClr val="002060"/>
                </a:solidFill>
              </a:rPr>
              <a:t> </a:t>
            </a:r>
            <a:r>
              <a:rPr lang="ru-RU" sz="1600" b="1" dirty="0" err="1">
                <a:solidFill>
                  <a:srgbClr val="002060"/>
                </a:solidFill>
              </a:rPr>
              <a:t>біліп</a:t>
            </a:r>
            <a:r>
              <a:rPr lang="ru-RU" sz="1600" b="1" dirty="0">
                <a:solidFill>
                  <a:srgbClr val="002060"/>
                </a:solidFill>
              </a:rPr>
              <a:t> </a:t>
            </a:r>
            <a:r>
              <a:rPr lang="ru-RU" sz="1600" b="1" dirty="0" err="1">
                <a:solidFill>
                  <a:srgbClr val="002060"/>
                </a:solidFill>
              </a:rPr>
              <a:t>алыңдар</a:t>
            </a:r>
            <a:endParaRPr lang="ru-RU" altLang="zh-CN" sz="1600" dirty="0">
              <a:solidFill>
                <a:schemeClr val="tx1">
                  <a:lumMod val="75000"/>
                  <a:lumOff val="25000"/>
                </a:schemeClr>
              </a:solidFill>
              <a:cs typeface="Open Sans" panose="020B0606030504020204" pitchFamily="34" charset="0"/>
            </a:endParaRPr>
          </a:p>
        </p:txBody>
      </p:sp>
      <p:sp>
        <p:nvSpPr>
          <p:cNvPr id="35" name="TextBox 11"/>
          <p:cNvSpPr txBox="1">
            <a:spLocks noChangeArrowheads="1"/>
          </p:cNvSpPr>
          <p:nvPr/>
        </p:nvSpPr>
        <p:spPr bwMode="auto">
          <a:xfrm flipH="1">
            <a:off x="5510466" y="4662077"/>
            <a:ext cx="3111231" cy="1569660"/>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ru-RU" sz="1600" b="1" dirty="0" err="1">
                <a:solidFill>
                  <a:srgbClr val="002060"/>
                </a:solidFill>
              </a:rPr>
              <a:t>Тіркеулік</a:t>
            </a:r>
            <a:r>
              <a:rPr lang="ru-RU" sz="1600" b="1" dirty="0">
                <a:solidFill>
                  <a:srgbClr val="002060"/>
                </a:solidFill>
              </a:rPr>
              <a:t> </a:t>
            </a:r>
            <a:r>
              <a:rPr lang="ru-RU" sz="1600" b="1" dirty="0" err="1">
                <a:solidFill>
                  <a:srgbClr val="002060"/>
                </a:solidFill>
              </a:rPr>
              <a:t>жазбаларыңның</a:t>
            </a:r>
            <a:r>
              <a:rPr lang="ru-RU" sz="1600" b="1" dirty="0">
                <a:solidFill>
                  <a:srgbClr val="002060"/>
                </a:solidFill>
              </a:rPr>
              <a:t> </a:t>
            </a:r>
            <a:r>
              <a:rPr lang="ru-RU" sz="1600" b="1" dirty="0" err="1">
                <a:solidFill>
                  <a:srgbClr val="002060"/>
                </a:solidFill>
              </a:rPr>
              <a:t>құпиялық</a:t>
            </a:r>
            <a:r>
              <a:rPr lang="ru-RU" sz="1600" b="1" dirty="0">
                <a:solidFill>
                  <a:srgbClr val="002060"/>
                </a:solidFill>
              </a:rPr>
              <a:t> </a:t>
            </a:r>
            <a:r>
              <a:rPr lang="ru-RU" sz="1600" b="1" dirty="0" err="1">
                <a:solidFill>
                  <a:srgbClr val="002060"/>
                </a:solidFill>
              </a:rPr>
              <a:t>баптауларын</a:t>
            </a:r>
            <a:r>
              <a:rPr lang="ru-RU" sz="1600" b="1" dirty="0">
                <a:solidFill>
                  <a:srgbClr val="002060"/>
                </a:solidFill>
              </a:rPr>
              <a:t> </a:t>
            </a:r>
            <a:r>
              <a:rPr lang="ru-RU" sz="1600" b="1" dirty="0" err="1">
                <a:solidFill>
                  <a:srgbClr val="002060"/>
                </a:solidFill>
              </a:rPr>
              <a:t>өзгертіп</a:t>
            </a:r>
            <a:r>
              <a:rPr lang="ru-RU" sz="1600" b="1" dirty="0">
                <a:solidFill>
                  <a:srgbClr val="002060"/>
                </a:solidFill>
              </a:rPr>
              <a:t>, </a:t>
            </a:r>
            <a:r>
              <a:rPr lang="ru-RU" sz="1600" b="1" dirty="0" err="1">
                <a:solidFill>
                  <a:srgbClr val="002060"/>
                </a:solidFill>
              </a:rPr>
              <a:t>парақшаларыңды</a:t>
            </a:r>
            <a:r>
              <a:rPr lang="ru-RU" sz="1600" b="1" dirty="0">
                <a:solidFill>
                  <a:srgbClr val="002060"/>
                </a:solidFill>
              </a:rPr>
              <a:t> </a:t>
            </a:r>
            <a:r>
              <a:rPr lang="ru-RU" sz="1600" b="1" dirty="0" err="1">
                <a:solidFill>
                  <a:srgbClr val="002060"/>
                </a:solidFill>
              </a:rPr>
              <a:t>кім</a:t>
            </a:r>
            <a:r>
              <a:rPr lang="ru-RU" sz="1600" b="1" dirty="0">
                <a:solidFill>
                  <a:srgbClr val="002060"/>
                </a:solidFill>
              </a:rPr>
              <a:t> </a:t>
            </a:r>
            <a:r>
              <a:rPr lang="ru-RU" sz="1600" b="1" dirty="0" err="1">
                <a:solidFill>
                  <a:srgbClr val="002060"/>
                </a:solidFill>
              </a:rPr>
              <a:t>көре</a:t>
            </a:r>
            <a:r>
              <a:rPr lang="ru-RU" sz="1600" b="1" dirty="0">
                <a:solidFill>
                  <a:srgbClr val="002060"/>
                </a:solidFill>
              </a:rPr>
              <a:t> </a:t>
            </a:r>
            <a:r>
              <a:rPr lang="ru-RU" sz="1600" b="1" dirty="0" err="1">
                <a:solidFill>
                  <a:srgbClr val="002060"/>
                </a:solidFill>
              </a:rPr>
              <a:t>алатынын</a:t>
            </a:r>
            <a:r>
              <a:rPr lang="ru-RU" sz="1600" b="1" dirty="0">
                <a:solidFill>
                  <a:srgbClr val="002060"/>
                </a:solidFill>
              </a:rPr>
              <a:t>, </a:t>
            </a:r>
            <a:r>
              <a:rPr lang="ru-RU" sz="1600" b="1" dirty="0" err="1">
                <a:solidFill>
                  <a:srgbClr val="002060"/>
                </a:solidFill>
              </a:rPr>
              <a:t>кім</a:t>
            </a:r>
            <a:r>
              <a:rPr lang="ru-RU" sz="1600" b="1" dirty="0">
                <a:solidFill>
                  <a:srgbClr val="002060"/>
                </a:solidFill>
              </a:rPr>
              <a:t> </a:t>
            </a:r>
            <a:r>
              <a:rPr lang="ru-RU" sz="1600" b="1" dirty="0" err="1">
                <a:solidFill>
                  <a:srgbClr val="002060"/>
                </a:solidFill>
              </a:rPr>
              <a:t>тікелей</a:t>
            </a:r>
            <a:r>
              <a:rPr lang="ru-RU" sz="1600" b="1" dirty="0">
                <a:solidFill>
                  <a:srgbClr val="002060"/>
                </a:solidFill>
              </a:rPr>
              <a:t> </a:t>
            </a:r>
            <a:r>
              <a:rPr lang="ru-RU" sz="1600" b="1" dirty="0" err="1">
                <a:solidFill>
                  <a:srgbClr val="002060"/>
                </a:solidFill>
              </a:rPr>
              <a:t>хабарлама</a:t>
            </a:r>
            <a:r>
              <a:rPr lang="ru-RU" sz="1600" b="1" dirty="0">
                <a:solidFill>
                  <a:srgbClr val="002060"/>
                </a:solidFill>
              </a:rPr>
              <a:t> </a:t>
            </a:r>
            <a:r>
              <a:rPr lang="ru-RU" sz="1600" b="1" dirty="0" err="1">
                <a:solidFill>
                  <a:srgbClr val="002060"/>
                </a:solidFill>
              </a:rPr>
              <a:t>жібере</a:t>
            </a:r>
            <a:r>
              <a:rPr lang="ru-RU" sz="1600" b="1" dirty="0">
                <a:solidFill>
                  <a:srgbClr val="002060"/>
                </a:solidFill>
              </a:rPr>
              <a:t> </a:t>
            </a:r>
            <a:r>
              <a:rPr lang="ru-RU" sz="1600" b="1" dirty="0" err="1">
                <a:solidFill>
                  <a:srgbClr val="002060"/>
                </a:solidFill>
              </a:rPr>
              <a:t>алатынын</a:t>
            </a:r>
            <a:r>
              <a:rPr lang="ru-RU" sz="1600" b="1" dirty="0">
                <a:solidFill>
                  <a:srgbClr val="002060"/>
                </a:solidFill>
              </a:rPr>
              <a:t> </a:t>
            </a:r>
            <a:r>
              <a:rPr lang="ru-RU" sz="1600" b="1" dirty="0" err="1">
                <a:solidFill>
                  <a:srgbClr val="002060"/>
                </a:solidFill>
              </a:rPr>
              <a:t>шешіп</a:t>
            </a:r>
            <a:r>
              <a:rPr lang="ru-RU" sz="1600" b="1" dirty="0">
                <a:solidFill>
                  <a:srgbClr val="002060"/>
                </a:solidFill>
              </a:rPr>
              <a:t> </a:t>
            </a:r>
            <a:r>
              <a:rPr lang="ru-RU" sz="1600" b="1" dirty="0" err="1">
                <a:solidFill>
                  <a:srgbClr val="002060"/>
                </a:solidFill>
              </a:rPr>
              <a:t>алыңдар</a:t>
            </a:r>
            <a:endParaRPr lang="ru-RU" sz="1600" b="1" dirty="0">
              <a:solidFill>
                <a:srgbClr val="002060"/>
              </a:solidFill>
            </a:endParaRPr>
          </a:p>
        </p:txBody>
      </p:sp>
      <p:sp>
        <p:nvSpPr>
          <p:cNvPr id="37" name="TextBox 11"/>
          <p:cNvSpPr txBox="1">
            <a:spLocks noChangeArrowheads="1"/>
          </p:cNvSpPr>
          <p:nvPr/>
        </p:nvSpPr>
        <p:spPr bwMode="auto">
          <a:xfrm flipH="1">
            <a:off x="9104015" y="4201914"/>
            <a:ext cx="2867159" cy="2062103"/>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ru-RU" sz="1600" b="1" dirty="0" err="1">
                <a:solidFill>
                  <a:srgbClr val="002060"/>
                </a:solidFill>
              </a:rPr>
              <a:t>Интернетте</a:t>
            </a:r>
            <a:r>
              <a:rPr lang="ru-RU" sz="1600" b="1" dirty="0">
                <a:solidFill>
                  <a:srgbClr val="002060"/>
                </a:solidFill>
              </a:rPr>
              <a:t> </a:t>
            </a:r>
            <a:r>
              <a:rPr lang="ru-RU" sz="1600" b="1" dirty="0" err="1">
                <a:solidFill>
                  <a:srgbClr val="002060"/>
                </a:solidFill>
              </a:rPr>
              <a:t>бір</a:t>
            </a:r>
            <a:r>
              <a:rPr lang="ru-RU" sz="1600" b="1" dirty="0">
                <a:solidFill>
                  <a:srgbClr val="002060"/>
                </a:solidFill>
              </a:rPr>
              <a:t> </a:t>
            </a:r>
            <a:r>
              <a:rPr lang="ru-RU" sz="1600" b="1" dirty="0" err="1">
                <a:solidFill>
                  <a:srgbClr val="002060"/>
                </a:solidFill>
              </a:rPr>
              <a:t>нәрсені</a:t>
            </a:r>
            <a:r>
              <a:rPr lang="ru-RU" sz="1600" b="1" dirty="0">
                <a:solidFill>
                  <a:srgbClr val="002060"/>
                </a:solidFill>
              </a:rPr>
              <a:t> </a:t>
            </a:r>
            <a:r>
              <a:rPr lang="ru-RU" sz="1600" b="1" dirty="0" err="1">
                <a:solidFill>
                  <a:srgbClr val="002060"/>
                </a:solidFill>
              </a:rPr>
              <a:t>жарияламас</a:t>
            </a:r>
            <a:r>
              <a:rPr lang="ru-RU" sz="1600" b="1" dirty="0">
                <a:solidFill>
                  <a:srgbClr val="002060"/>
                </a:solidFill>
              </a:rPr>
              <a:t> </a:t>
            </a:r>
            <a:r>
              <a:rPr lang="ru-RU" sz="1600" b="1" dirty="0" err="1">
                <a:solidFill>
                  <a:srgbClr val="002060"/>
                </a:solidFill>
              </a:rPr>
              <a:t>бұрын</a:t>
            </a:r>
            <a:r>
              <a:rPr lang="ru-RU" sz="1600" b="1" dirty="0">
                <a:solidFill>
                  <a:srgbClr val="002060"/>
                </a:solidFill>
              </a:rPr>
              <a:t> немесе </a:t>
            </a:r>
            <a:r>
              <a:rPr lang="ru-RU" sz="1600" b="1" dirty="0" err="1">
                <a:solidFill>
                  <a:srgbClr val="002060"/>
                </a:solidFill>
              </a:rPr>
              <a:t>бөліспес</a:t>
            </a:r>
            <a:r>
              <a:rPr lang="ru-RU" sz="1600" b="1" dirty="0">
                <a:solidFill>
                  <a:srgbClr val="002060"/>
                </a:solidFill>
              </a:rPr>
              <a:t> </a:t>
            </a:r>
            <a:r>
              <a:rPr lang="ru-RU" sz="1600" b="1" dirty="0" err="1">
                <a:solidFill>
                  <a:srgbClr val="002060"/>
                </a:solidFill>
              </a:rPr>
              <a:t>бұрын</a:t>
            </a:r>
            <a:r>
              <a:rPr lang="ru-RU" sz="1600" b="1" dirty="0">
                <a:solidFill>
                  <a:srgbClr val="002060"/>
                </a:solidFill>
              </a:rPr>
              <a:t> </a:t>
            </a:r>
            <a:r>
              <a:rPr lang="ru-RU" sz="1600" b="1" dirty="0" err="1">
                <a:solidFill>
                  <a:srgbClr val="002060"/>
                </a:solidFill>
              </a:rPr>
              <a:t>екі</a:t>
            </a:r>
            <a:r>
              <a:rPr lang="ru-RU" sz="1600" b="1" dirty="0">
                <a:solidFill>
                  <a:srgbClr val="002060"/>
                </a:solidFill>
              </a:rPr>
              <a:t> </a:t>
            </a:r>
            <a:r>
              <a:rPr lang="ru-RU" sz="1600" b="1" dirty="0" err="1">
                <a:solidFill>
                  <a:srgbClr val="002060"/>
                </a:solidFill>
              </a:rPr>
              <a:t>қайтара</a:t>
            </a:r>
            <a:r>
              <a:rPr lang="ru-RU" sz="1600" b="1" dirty="0">
                <a:solidFill>
                  <a:srgbClr val="002060"/>
                </a:solidFill>
              </a:rPr>
              <a:t> </a:t>
            </a:r>
            <a:r>
              <a:rPr lang="ru-RU" sz="1600" b="1" dirty="0" err="1">
                <a:solidFill>
                  <a:srgbClr val="002060"/>
                </a:solidFill>
              </a:rPr>
              <a:t>ойланыңдар</a:t>
            </a:r>
            <a:r>
              <a:rPr lang="ru-RU" sz="1600" b="1" dirty="0">
                <a:solidFill>
                  <a:srgbClr val="002060"/>
                </a:solidFill>
              </a:rPr>
              <a:t>, </a:t>
            </a:r>
            <a:r>
              <a:rPr lang="ru-RU" sz="1600" b="1" dirty="0" err="1">
                <a:solidFill>
                  <a:srgbClr val="002060"/>
                </a:solidFill>
              </a:rPr>
              <a:t>ол</a:t>
            </a:r>
            <a:r>
              <a:rPr lang="ru-RU" sz="1600" b="1" dirty="0">
                <a:solidFill>
                  <a:srgbClr val="002060"/>
                </a:solidFill>
              </a:rPr>
              <a:t> </a:t>
            </a:r>
            <a:r>
              <a:rPr lang="ru-RU" sz="1600" b="1" dirty="0" err="1">
                <a:solidFill>
                  <a:srgbClr val="002060"/>
                </a:solidFill>
              </a:rPr>
              <a:t>желіде</a:t>
            </a:r>
            <a:r>
              <a:rPr lang="ru-RU" sz="1600" b="1" dirty="0">
                <a:solidFill>
                  <a:srgbClr val="002060"/>
                </a:solidFill>
              </a:rPr>
              <a:t> </a:t>
            </a:r>
            <a:r>
              <a:rPr lang="ru-RU" sz="1600" b="1" dirty="0" err="1">
                <a:solidFill>
                  <a:srgbClr val="002060"/>
                </a:solidFill>
              </a:rPr>
              <a:t>мәңгілікке</a:t>
            </a:r>
            <a:r>
              <a:rPr lang="ru-RU" sz="1600" b="1" dirty="0">
                <a:solidFill>
                  <a:srgbClr val="002060"/>
                </a:solidFill>
              </a:rPr>
              <a:t> </a:t>
            </a:r>
            <a:r>
              <a:rPr lang="ru-RU" sz="1600" b="1" dirty="0" err="1">
                <a:solidFill>
                  <a:srgbClr val="002060"/>
                </a:solidFill>
              </a:rPr>
              <a:t>қалып</a:t>
            </a:r>
            <a:r>
              <a:rPr lang="ru-RU" sz="1600" b="1" dirty="0">
                <a:solidFill>
                  <a:srgbClr val="002060"/>
                </a:solidFill>
              </a:rPr>
              <a:t>, </a:t>
            </a:r>
            <a:r>
              <a:rPr lang="ru-RU" sz="1600" b="1" dirty="0" err="1">
                <a:solidFill>
                  <a:srgbClr val="002060"/>
                </a:solidFill>
              </a:rPr>
              <a:t>кейін</a:t>
            </a:r>
            <a:r>
              <a:rPr lang="ru-RU" sz="1600" b="1" dirty="0">
                <a:solidFill>
                  <a:srgbClr val="002060"/>
                </a:solidFill>
              </a:rPr>
              <a:t> </a:t>
            </a:r>
            <a:r>
              <a:rPr lang="ru-RU" sz="1600" b="1" dirty="0" err="1">
                <a:solidFill>
                  <a:srgbClr val="002060"/>
                </a:solidFill>
              </a:rPr>
              <a:t>сендерге</a:t>
            </a:r>
            <a:r>
              <a:rPr lang="ru-RU" sz="1600" b="1" dirty="0">
                <a:solidFill>
                  <a:srgbClr val="002060"/>
                </a:solidFill>
              </a:rPr>
              <a:t> </a:t>
            </a:r>
            <a:r>
              <a:rPr lang="ru-RU" sz="1600" b="1" dirty="0" err="1">
                <a:solidFill>
                  <a:srgbClr val="002060"/>
                </a:solidFill>
              </a:rPr>
              <a:t>зиян</a:t>
            </a:r>
            <a:r>
              <a:rPr lang="ru-RU" sz="1600" b="1" dirty="0">
                <a:solidFill>
                  <a:srgbClr val="002060"/>
                </a:solidFill>
              </a:rPr>
              <a:t> </a:t>
            </a:r>
            <a:r>
              <a:rPr lang="ru-RU" sz="1600" b="1" dirty="0" err="1">
                <a:solidFill>
                  <a:srgbClr val="002060"/>
                </a:solidFill>
              </a:rPr>
              <a:t>келтіру</a:t>
            </a:r>
            <a:r>
              <a:rPr lang="ru-RU" sz="1600" b="1" dirty="0">
                <a:solidFill>
                  <a:srgbClr val="002060"/>
                </a:solidFill>
              </a:rPr>
              <a:t> </a:t>
            </a:r>
            <a:r>
              <a:rPr lang="ru-RU" sz="1600" b="1" dirty="0" err="1">
                <a:solidFill>
                  <a:srgbClr val="002060"/>
                </a:solidFill>
              </a:rPr>
              <a:t>үшін</a:t>
            </a:r>
            <a:r>
              <a:rPr lang="ru-RU" sz="1600" b="1" dirty="0">
                <a:solidFill>
                  <a:srgbClr val="002060"/>
                </a:solidFill>
              </a:rPr>
              <a:t> </a:t>
            </a:r>
            <a:r>
              <a:rPr lang="ru-RU" sz="1600" b="1" dirty="0" err="1">
                <a:solidFill>
                  <a:srgbClr val="002060"/>
                </a:solidFill>
              </a:rPr>
              <a:t>қолданылуы</a:t>
            </a:r>
            <a:r>
              <a:rPr lang="ru-RU" sz="1600" b="1" dirty="0">
                <a:solidFill>
                  <a:srgbClr val="002060"/>
                </a:solidFill>
              </a:rPr>
              <a:t> </a:t>
            </a:r>
            <a:r>
              <a:rPr lang="ru-RU" sz="1600" b="1" dirty="0" err="1">
                <a:solidFill>
                  <a:srgbClr val="002060"/>
                </a:solidFill>
              </a:rPr>
              <a:t>мүмкін</a:t>
            </a:r>
            <a:endParaRPr lang="ru-RU" altLang="zh-CN" sz="1600" dirty="0">
              <a:solidFill>
                <a:schemeClr val="tx1">
                  <a:lumMod val="75000"/>
                  <a:lumOff val="25000"/>
                </a:schemeClr>
              </a:solidFill>
              <a:cs typeface="Open Sans" panose="020B0606030504020204" pitchFamily="34" charset="0"/>
            </a:endParaRPr>
          </a:p>
        </p:txBody>
      </p:sp>
      <p:sp>
        <p:nvSpPr>
          <p:cNvPr id="38" name="TextBox 11"/>
          <p:cNvSpPr txBox="1">
            <a:spLocks noChangeArrowheads="1"/>
          </p:cNvSpPr>
          <p:nvPr/>
        </p:nvSpPr>
        <p:spPr bwMode="auto">
          <a:xfrm flipH="1">
            <a:off x="9398771" y="3842351"/>
            <a:ext cx="2210431" cy="369332"/>
          </a:xfrm>
          <a:prstGeom prst="rect">
            <a:avLst/>
          </a:prstGeom>
          <a:noFill/>
          <a:ln>
            <a:noFill/>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fontAlgn="auto" hangingPunct="1">
              <a:spcBef>
                <a:spcPts val="0"/>
              </a:spcBef>
              <a:spcAft>
                <a:spcPts val="0"/>
              </a:spcAft>
              <a:buClr>
                <a:schemeClr val="accent1"/>
              </a:buClr>
              <a:defRPr/>
            </a:pPr>
            <a:r>
              <a:rPr lang="kk-KZ" altLang="zh-CN" b="1" kern="0" dirty="0">
                <a:solidFill>
                  <a:srgbClr val="CC0000"/>
                </a:solidFill>
                <a:latin typeface="+mn-lt"/>
                <a:ea typeface="微软雅黑"/>
                <a:cs typeface="+mn-ea"/>
                <a:sym typeface="微软雅黑"/>
              </a:rPr>
              <a:t>Естеріңде болсын!!!</a:t>
            </a:r>
            <a:endParaRPr lang="en-US" altLang="zh-CN" b="1" kern="0" dirty="0">
              <a:solidFill>
                <a:srgbClr val="CC0000"/>
              </a:solidFill>
              <a:latin typeface="+mn-lt"/>
              <a:ea typeface="微软雅黑"/>
              <a:cs typeface="+mn-ea"/>
              <a:sym typeface="微软雅黑"/>
            </a:endParaRPr>
          </a:p>
        </p:txBody>
      </p:sp>
      <p:sp>
        <p:nvSpPr>
          <p:cNvPr id="39" name="Скругленный прямоугольник 38"/>
          <p:cNvSpPr/>
          <p:nvPr/>
        </p:nvSpPr>
        <p:spPr>
          <a:xfrm>
            <a:off x="1264778" y="252216"/>
            <a:ext cx="7244949" cy="46104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4400" b="1" dirty="0" err="1">
                <a:solidFill>
                  <a:schemeClr val="accent5">
                    <a:lumMod val="50000"/>
                  </a:schemeClr>
                </a:solidFill>
              </a:rPr>
              <a:t>Ұсынымдар</a:t>
            </a:r>
            <a:endParaRPr lang="ru-RU" sz="4400" b="1" dirty="0">
              <a:solidFill>
                <a:schemeClr val="accent5">
                  <a:lumMod val="50000"/>
                </a:schemeClr>
              </a:solidFill>
            </a:endParaRPr>
          </a:p>
        </p:txBody>
      </p:sp>
    </p:spTree>
  </p:cSld>
  <p:clrMapOvr>
    <a:masterClrMapping/>
  </p:clrMapOvr>
  <p:transition advTm="200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ьная выноска 1"/>
          <p:cNvSpPr/>
          <p:nvPr/>
        </p:nvSpPr>
        <p:spPr>
          <a:xfrm>
            <a:off x="2068285" y="914399"/>
            <a:ext cx="8186057" cy="4615543"/>
          </a:xfrm>
          <a:prstGeom prst="wedgeEllipseCallout">
            <a:avLst/>
          </a:prstGeom>
          <a:ln w="34925"/>
        </p:spPr>
        <p:style>
          <a:lnRef idx="2">
            <a:schemeClr val="accent4"/>
          </a:lnRef>
          <a:fillRef idx="1">
            <a:schemeClr val="lt1"/>
          </a:fillRef>
          <a:effectRef idx="0">
            <a:schemeClr val="accent4"/>
          </a:effectRef>
          <a:fontRef idx="minor">
            <a:schemeClr val="dk1"/>
          </a:fontRef>
        </p:style>
        <p:txBody>
          <a:bodyPr rtlCol="0" anchor="ctr"/>
          <a:lstStyle/>
          <a:p>
            <a:pPr algn="ctr"/>
            <a:r>
              <a:rPr lang="ru-RU" sz="4000" b="1" i="1" dirty="0" err="1">
                <a:solidFill>
                  <a:schemeClr val="accent5">
                    <a:lumMod val="50000"/>
                  </a:schemeClr>
                </a:solidFill>
              </a:rPr>
              <a:t>Егер</a:t>
            </a:r>
            <a:r>
              <a:rPr lang="ru-RU" sz="4000" b="1" i="1" dirty="0">
                <a:solidFill>
                  <a:schemeClr val="accent5">
                    <a:lumMod val="50000"/>
                  </a:schemeClr>
                </a:solidFill>
              </a:rPr>
              <a:t> мен </a:t>
            </a:r>
            <a:r>
              <a:rPr lang="ru-RU" sz="4000" b="1" i="1" dirty="0" err="1">
                <a:solidFill>
                  <a:schemeClr val="accent5">
                    <a:lumMod val="50000"/>
                  </a:schemeClr>
                </a:solidFill>
              </a:rPr>
              <a:t>Интернетте</a:t>
            </a:r>
            <a:r>
              <a:rPr lang="ru-RU" sz="4000" b="1" i="1" dirty="0">
                <a:solidFill>
                  <a:schemeClr val="accent5">
                    <a:lumMod val="50000"/>
                  </a:schemeClr>
                </a:solidFill>
              </a:rPr>
              <a:t> агрессор немесе </a:t>
            </a:r>
            <a:r>
              <a:rPr lang="ru-RU" sz="4000" b="1" i="1" dirty="0" err="1">
                <a:solidFill>
                  <a:schemeClr val="accent5">
                    <a:lumMod val="50000"/>
                  </a:schemeClr>
                </a:solidFill>
              </a:rPr>
              <a:t>кибербуллер</a:t>
            </a:r>
            <a:r>
              <a:rPr lang="ru-RU" sz="4000" b="1" i="1" dirty="0">
                <a:solidFill>
                  <a:schemeClr val="accent5">
                    <a:lumMod val="50000"/>
                  </a:schemeClr>
                </a:solidFill>
              </a:rPr>
              <a:t> </a:t>
            </a:r>
            <a:r>
              <a:rPr lang="ru-RU" sz="4000" b="1" i="1" dirty="0" err="1">
                <a:solidFill>
                  <a:schemeClr val="accent5">
                    <a:lumMod val="50000"/>
                  </a:schemeClr>
                </a:solidFill>
              </a:rPr>
              <a:t>болсам</a:t>
            </a:r>
            <a:r>
              <a:rPr lang="ru-RU" sz="4000" b="1" i="1" dirty="0">
                <a:solidFill>
                  <a:schemeClr val="accent5">
                    <a:lumMod val="50000"/>
                  </a:schemeClr>
                </a:solidFill>
              </a:rPr>
              <a:t>, не </a:t>
            </a:r>
            <a:r>
              <a:rPr lang="ru-RU" sz="4000" b="1" i="1" dirty="0" err="1">
                <a:solidFill>
                  <a:schemeClr val="accent5">
                    <a:lumMod val="50000"/>
                  </a:schemeClr>
                </a:solidFill>
              </a:rPr>
              <a:t>істеу</a:t>
            </a:r>
            <a:r>
              <a:rPr lang="ru-RU" sz="4000" b="1" i="1" dirty="0">
                <a:solidFill>
                  <a:schemeClr val="accent5">
                    <a:lumMod val="50000"/>
                  </a:schemeClr>
                </a:solidFill>
              </a:rPr>
              <a:t> </a:t>
            </a:r>
            <a:r>
              <a:rPr lang="ru-RU" sz="4000" b="1" i="1" dirty="0" err="1">
                <a:solidFill>
                  <a:schemeClr val="accent5">
                    <a:lumMod val="50000"/>
                  </a:schemeClr>
                </a:solidFill>
              </a:rPr>
              <a:t>керек</a:t>
            </a:r>
            <a:r>
              <a:rPr lang="ru-RU" sz="4000" b="1" i="1" dirty="0">
                <a:solidFill>
                  <a:schemeClr val="accent5">
                    <a:lumMod val="50000"/>
                  </a:schemeClr>
                </a:solidFill>
              </a:rPr>
              <a:t>? </a:t>
            </a:r>
          </a:p>
        </p:txBody>
      </p:sp>
    </p:spTree>
  </p:cSld>
  <p:clrMapOvr>
    <a:masterClrMapping/>
  </p:clrMapOvr>
  <p:transition advTm="2000">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5246"/>
            <a:ext cx="12336693" cy="769776"/>
          </a:xfrm>
        </p:spPr>
        <p:txBody>
          <a:bodyPr>
            <a:noAutofit/>
          </a:bodyPr>
          <a:lstStyle/>
          <a:p>
            <a:pPr algn="ctr"/>
            <a:r>
              <a:rPr lang="ru-RU" sz="3200" b="1" dirty="0" err="1">
                <a:solidFill>
                  <a:srgbClr val="002060"/>
                </a:solidFill>
                <a:latin typeface="Arial" panose="020B0604020202020204" pitchFamily="34" charset="0"/>
                <a:cs typeface="Arial" panose="020B0604020202020204" pitchFamily="34" charset="0"/>
              </a:rPr>
              <a:t>Есте</a:t>
            </a:r>
            <a:r>
              <a:rPr lang="ru-RU" sz="3200" b="1" dirty="0">
                <a:solidFill>
                  <a:srgbClr val="002060"/>
                </a:solidFill>
                <a:latin typeface="Arial" panose="020B0604020202020204" pitchFamily="34" charset="0"/>
                <a:cs typeface="Arial" panose="020B0604020202020204" pitchFamily="34" charset="0"/>
              </a:rPr>
              <a:t> </a:t>
            </a:r>
            <a:r>
              <a:rPr lang="ru-RU" sz="3200" b="1" dirty="0" err="1">
                <a:solidFill>
                  <a:srgbClr val="002060"/>
                </a:solidFill>
                <a:latin typeface="Arial" panose="020B0604020202020204" pitchFamily="34" charset="0"/>
                <a:cs typeface="Arial" panose="020B0604020202020204" pitchFamily="34" charset="0"/>
              </a:rPr>
              <a:t>сақтаңдар</a:t>
            </a:r>
            <a:r>
              <a:rPr lang="ru-RU" sz="3200" b="1" dirty="0">
                <a:solidFill>
                  <a:srgbClr val="002060"/>
                </a:solidFill>
                <a:latin typeface="Arial" panose="020B0604020202020204" pitchFamily="34" charset="0"/>
                <a:cs typeface="Arial" panose="020B0604020202020204" pitchFamily="34" charset="0"/>
              </a:rPr>
              <a:t>! </a:t>
            </a: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056107" y="2798816"/>
            <a:ext cx="3744416" cy="220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Текст 3"/>
          <p:cNvSpPr>
            <a:spLocks noGrp="1"/>
          </p:cNvSpPr>
          <p:nvPr>
            <p:ph type="body" idx="1"/>
          </p:nvPr>
        </p:nvSpPr>
        <p:spPr>
          <a:xfrm>
            <a:off x="335360" y="718894"/>
            <a:ext cx="4682795" cy="639763"/>
          </a:xfrm>
        </p:spPr>
        <p:txBody>
          <a:bodyPr>
            <a:noAutofit/>
          </a:bodyPr>
          <a:lstStyle/>
          <a:p>
            <a:pPr algn="ctr"/>
            <a:r>
              <a:rPr lang="kk-KZ" dirty="0">
                <a:solidFill>
                  <a:srgbClr val="FF0000"/>
                </a:solidFill>
                <a:latin typeface="Arial" panose="020B0604020202020204" pitchFamily="34" charset="0"/>
                <a:cs typeface="Arial" panose="020B0604020202020204" pitchFamily="34" charset="0"/>
              </a:rPr>
              <a:t>ӘРЕКЕТТЕР</a:t>
            </a:r>
            <a:endParaRPr lang="ru-RU" dirty="0">
              <a:solidFill>
                <a:srgbClr val="FF0000"/>
              </a:solidFill>
              <a:latin typeface="Arial" panose="020B0604020202020204" pitchFamily="34" charset="0"/>
              <a:cs typeface="Arial" panose="020B0604020202020204" pitchFamily="34" charset="0"/>
            </a:endParaRPr>
          </a:p>
        </p:txBody>
      </p:sp>
      <p:sp>
        <p:nvSpPr>
          <p:cNvPr id="5" name="Объект 4"/>
          <p:cNvSpPr>
            <a:spLocks noGrp="1"/>
          </p:cNvSpPr>
          <p:nvPr>
            <p:ph sz="half" idx="2"/>
          </p:nvPr>
        </p:nvSpPr>
        <p:spPr>
          <a:xfrm>
            <a:off x="335360" y="1646689"/>
            <a:ext cx="5578939" cy="3097101"/>
          </a:xfrm>
        </p:spPr>
        <p:txBody>
          <a:bodyPr>
            <a:noAutofit/>
          </a:bodyPr>
          <a:lstStyle/>
          <a:p>
            <a:pPr marL="4763" indent="198438">
              <a:buFont typeface="Wingdings" panose="05000000000000000000" pitchFamily="2" charset="2"/>
              <a:buChar char="Ø"/>
            </a:pPr>
            <a:r>
              <a:rPr lang="ru-RU" sz="2200" b="1" dirty="0">
                <a:solidFill>
                  <a:srgbClr val="0070C0"/>
                </a:solidFill>
                <a:latin typeface="Arial" panose="020B0604020202020204" pitchFamily="34" charset="0"/>
                <a:cs typeface="Arial" panose="020B0604020202020204" pitchFamily="34" charset="0"/>
              </a:rPr>
              <a:t> </a:t>
            </a:r>
            <a:r>
              <a:rPr lang="ru-RU" sz="2200" b="1" dirty="0" err="1">
                <a:solidFill>
                  <a:srgbClr val="0070C0"/>
                </a:solidFill>
                <a:latin typeface="Arial" panose="020B0604020202020204" pitchFamily="34" charset="0"/>
                <a:cs typeface="Arial" panose="020B0604020202020204" pitchFamily="34" charset="0"/>
              </a:rPr>
              <a:t>суреттің</a:t>
            </a:r>
            <a:r>
              <a:rPr lang="ru-RU" sz="2200" b="1" dirty="0">
                <a:solidFill>
                  <a:srgbClr val="0070C0"/>
                </a:solidFill>
                <a:latin typeface="Arial" panose="020B0604020202020204" pitchFamily="34" charset="0"/>
                <a:cs typeface="Arial" panose="020B0604020202020204" pitchFamily="34" charset="0"/>
              </a:rPr>
              <a:t> </a:t>
            </a:r>
            <a:r>
              <a:rPr lang="ru-RU" sz="2200" b="1" dirty="0" err="1">
                <a:solidFill>
                  <a:srgbClr val="0070C0"/>
                </a:solidFill>
                <a:latin typeface="Arial" panose="020B0604020202020204" pitchFamily="34" charset="0"/>
                <a:cs typeface="Arial" panose="020B0604020202020204" pitchFamily="34" charset="0"/>
              </a:rPr>
              <a:t>астына</a:t>
            </a:r>
            <a:r>
              <a:rPr lang="ru-RU" sz="2200" b="1" dirty="0">
                <a:solidFill>
                  <a:srgbClr val="0070C0"/>
                </a:solidFill>
                <a:latin typeface="Arial" panose="020B0604020202020204" pitchFamily="34" charset="0"/>
                <a:cs typeface="Arial" panose="020B0604020202020204" pitchFamily="34" charset="0"/>
              </a:rPr>
              <a:t> </a:t>
            </a:r>
            <a:r>
              <a:rPr lang="ru-RU" sz="2200" b="1" dirty="0" err="1">
                <a:solidFill>
                  <a:srgbClr val="0070C0"/>
                </a:solidFill>
                <a:latin typeface="Arial" panose="020B0604020202020204" pitchFamily="34" charset="0"/>
                <a:cs typeface="Arial" panose="020B0604020202020204" pitchFamily="34" charset="0"/>
              </a:rPr>
              <a:t>жағымсыз</a:t>
            </a:r>
            <a:r>
              <a:rPr lang="ru-RU" sz="2200" b="1" dirty="0">
                <a:solidFill>
                  <a:srgbClr val="0070C0"/>
                </a:solidFill>
                <a:latin typeface="Arial" panose="020B0604020202020204" pitchFamily="34" charset="0"/>
                <a:cs typeface="Arial" panose="020B0604020202020204" pitchFamily="34" charset="0"/>
              </a:rPr>
              <a:t> комментарий </a:t>
            </a:r>
            <a:r>
              <a:rPr lang="ru-RU" sz="2200" b="1" dirty="0" err="1">
                <a:solidFill>
                  <a:srgbClr val="0070C0"/>
                </a:solidFill>
                <a:latin typeface="Arial" panose="020B0604020202020204" pitchFamily="34" charset="0"/>
                <a:cs typeface="Arial" panose="020B0604020202020204" pitchFamily="34" charset="0"/>
              </a:rPr>
              <a:t>қалдыру</a:t>
            </a:r>
            <a:endParaRPr lang="ru-RU" sz="2200" b="1" dirty="0">
              <a:solidFill>
                <a:srgbClr val="0070C0"/>
              </a:solidFill>
              <a:latin typeface="Arial" panose="020B0604020202020204" pitchFamily="34" charset="0"/>
              <a:cs typeface="Arial" panose="020B0604020202020204" pitchFamily="34" charset="0"/>
            </a:endParaRPr>
          </a:p>
          <a:p>
            <a:pPr marL="4763" indent="198438">
              <a:buFont typeface="Wingdings" panose="05000000000000000000" pitchFamily="2" charset="2"/>
              <a:buChar char="Ø"/>
            </a:pP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тіл</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тигізетін</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хабарламалар</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жолдау</a:t>
            </a:r>
            <a:endParaRPr lang="ru-RU" sz="2200" b="1" dirty="0">
              <a:solidFill>
                <a:srgbClr val="002060"/>
              </a:solidFill>
              <a:latin typeface="Arial" panose="020B0604020202020204" pitchFamily="34" charset="0"/>
              <a:cs typeface="Arial" panose="020B0604020202020204" pitchFamily="34" charset="0"/>
            </a:endParaRPr>
          </a:p>
          <a:p>
            <a:pPr marL="4763" indent="198438">
              <a:buFont typeface="Wingdings" panose="05000000000000000000" pitchFamily="2" charset="2"/>
              <a:buChar char="Ø"/>
            </a:pPr>
            <a:r>
              <a:rPr lang="ru-RU" sz="2200" b="1" dirty="0">
                <a:solidFill>
                  <a:srgbClr val="0070C0"/>
                </a:solidFill>
                <a:latin typeface="Arial" panose="020B0604020202020204" pitchFamily="34" charset="0"/>
                <a:cs typeface="Arial" panose="020B0604020202020204" pitchFamily="34" charset="0"/>
              </a:rPr>
              <a:t> </a:t>
            </a:r>
            <a:r>
              <a:rPr lang="ru-RU" sz="2200" b="1" dirty="0" err="1">
                <a:solidFill>
                  <a:srgbClr val="0070C0"/>
                </a:solidFill>
                <a:latin typeface="Arial" panose="020B0604020202020204" pitchFamily="34" charset="0"/>
                <a:cs typeface="Arial" panose="020B0604020202020204" pitchFamily="34" charset="0"/>
              </a:rPr>
              <a:t>адамды</a:t>
            </a:r>
            <a:r>
              <a:rPr lang="ru-RU" sz="2200" b="1" dirty="0">
                <a:solidFill>
                  <a:srgbClr val="0070C0"/>
                </a:solidFill>
                <a:latin typeface="Arial" panose="020B0604020202020204" pitchFamily="34" charset="0"/>
                <a:cs typeface="Arial" panose="020B0604020202020204" pitchFamily="34" charset="0"/>
              </a:rPr>
              <a:t> </a:t>
            </a:r>
            <a:r>
              <a:rPr lang="ru-RU" sz="2200" b="1" dirty="0" err="1">
                <a:solidFill>
                  <a:srgbClr val="0070C0"/>
                </a:solidFill>
                <a:latin typeface="Arial" panose="020B0604020202020204" pitchFamily="34" charset="0"/>
                <a:cs typeface="Arial" panose="020B0604020202020204" pitchFamily="34" charset="0"/>
              </a:rPr>
              <a:t>мазақтайтын</a:t>
            </a:r>
            <a:r>
              <a:rPr lang="ru-RU" sz="2200" b="1" dirty="0">
                <a:solidFill>
                  <a:srgbClr val="0070C0"/>
                </a:solidFill>
                <a:latin typeface="Arial" panose="020B0604020202020204" pitchFamily="34" charset="0"/>
                <a:cs typeface="Arial" panose="020B0604020202020204" pitchFamily="34" charset="0"/>
              </a:rPr>
              <a:t> </a:t>
            </a:r>
            <a:r>
              <a:rPr lang="ru-RU" sz="2200" b="1" dirty="0" err="1">
                <a:solidFill>
                  <a:srgbClr val="0070C0"/>
                </a:solidFill>
                <a:latin typeface="Arial" panose="020B0604020202020204" pitchFamily="34" charset="0"/>
                <a:cs typeface="Arial" panose="020B0604020202020204" pitchFamily="34" charset="0"/>
              </a:rPr>
              <a:t>суреттер</a:t>
            </a:r>
            <a:r>
              <a:rPr lang="ru-RU" sz="2200" b="1" dirty="0">
                <a:solidFill>
                  <a:srgbClr val="0070C0"/>
                </a:solidFill>
                <a:latin typeface="Arial" panose="020B0604020202020204" pitchFamily="34" charset="0"/>
                <a:cs typeface="Arial" panose="020B0604020202020204" pitchFamily="34" charset="0"/>
              </a:rPr>
              <a:t> мен видео </a:t>
            </a:r>
            <a:r>
              <a:rPr lang="ru-RU" sz="2200" b="1" dirty="0" err="1">
                <a:solidFill>
                  <a:srgbClr val="0070C0"/>
                </a:solidFill>
                <a:latin typeface="Arial" panose="020B0604020202020204" pitchFamily="34" charset="0"/>
                <a:cs typeface="Arial" panose="020B0604020202020204" pitchFamily="34" charset="0"/>
              </a:rPr>
              <a:t>жасау</a:t>
            </a:r>
            <a:r>
              <a:rPr lang="ru-RU" sz="2200" b="1" dirty="0">
                <a:solidFill>
                  <a:srgbClr val="0070C0"/>
                </a:solidFill>
                <a:latin typeface="Arial" panose="020B0604020202020204" pitchFamily="34" charset="0"/>
                <a:cs typeface="Arial" panose="020B0604020202020204" pitchFamily="34" charset="0"/>
              </a:rPr>
              <a:t>; </a:t>
            </a:r>
          </a:p>
          <a:p>
            <a:pPr marL="4763" indent="198438">
              <a:buFont typeface="Wingdings" panose="05000000000000000000" pitchFamily="2" charset="2"/>
              <a:buChar char="Ø"/>
            </a:pP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тіркеулік</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жазбаға</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бұзып</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кіру</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және</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тіркеулік</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жазбасы</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бұзылған</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пайдаланушы</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атынан</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хабарламалар</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жариялау</a:t>
            </a:r>
            <a:endParaRPr lang="ru-RU" sz="2200" b="1" dirty="0">
              <a:solidFill>
                <a:srgbClr val="002060"/>
              </a:solidFill>
              <a:latin typeface="Arial" panose="020B0604020202020204" pitchFamily="34" charset="0"/>
              <a:cs typeface="Arial" panose="020B0604020202020204" pitchFamily="34" charset="0"/>
            </a:endParaRPr>
          </a:p>
        </p:txBody>
      </p:sp>
      <p:sp>
        <p:nvSpPr>
          <p:cNvPr id="6" name="Текст 5"/>
          <p:cNvSpPr>
            <a:spLocks noGrp="1"/>
          </p:cNvSpPr>
          <p:nvPr>
            <p:ph type="body" sz="quarter" idx="3"/>
          </p:nvPr>
        </p:nvSpPr>
        <p:spPr>
          <a:xfrm>
            <a:off x="5987554" y="718894"/>
            <a:ext cx="5965097" cy="639763"/>
          </a:xfrm>
        </p:spPr>
        <p:txBody>
          <a:bodyPr>
            <a:noAutofit/>
          </a:bodyPr>
          <a:lstStyle/>
          <a:p>
            <a:pPr algn="ctr">
              <a:spcBef>
                <a:spcPts val="0"/>
              </a:spcBef>
            </a:pPr>
            <a:r>
              <a:rPr lang="ru-RU" dirty="0">
                <a:solidFill>
                  <a:srgbClr val="FF0000"/>
                </a:solidFill>
                <a:latin typeface="Arial" panose="020B0604020202020204" pitchFamily="34" charset="0"/>
                <a:cs typeface="Arial" panose="020B0604020202020204" pitchFamily="34" charset="0"/>
              </a:rPr>
              <a:t>САЛДАР</a:t>
            </a:r>
          </a:p>
        </p:txBody>
      </p:sp>
      <p:sp>
        <p:nvSpPr>
          <p:cNvPr id="7" name="Объект 6"/>
          <p:cNvSpPr>
            <a:spLocks noGrp="1"/>
          </p:cNvSpPr>
          <p:nvPr>
            <p:ph sz="quarter" idx="4"/>
          </p:nvPr>
        </p:nvSpPr>
        <p:spPr>
          <a:xfrm>
            <a:off x="6384032" y="1567255"/>
            <a:ext cx="5472608" cy="4239320"/>
          </a:xfrm>
        </p:spPr>
        <p:txBody>
          <a:bodyPr>
            <a:noAutofit/>
          </a:bodyPr>
          <a:lstStyle/>
          <a:p>
            <a:pPr marL="0" indent="0">
              <a:buNone/>
            </a:pPr>
            <a:r>
              <a:rPr lang="ru-RU" sz="2200" b="1" dirty="0">
                <a:solidFill>
                  <a:srgbClr val="002060"/>
                </a:solidFill>
                <a:latin typeface="Arial" panose="020B0604020202020204" pitchFamily="34" charset="0"/>
                <a:cs typeface="Arial" panose="020B0604020202020204" pitchFamily="34" charset="0"/>
              </a:rPr>
              <a:t>Жала жабу </a:t>
            </a:r>
            <a:r>
              <a:rPr lang="ru-RU" sz="2200" dirty="0">
                <a:latin typeface="Arial" panose="020B0604020202020204" pitchFamily="34" charset="0"/>
                <a:cs typeface="Arial" panose="020B0604020202020204" pitchFamily="34" charset="0"/>
              </a:rPr>
              <a:t>(ҚР ҚҚ 130), </a:t>
            </a:r>
            <a:r>
              <a:rPr lang="ru-RU" sz="2200" b="1" dirty="0" err="1">
                <a:solidFill>
                  <a:srgbClr val="0070C0"/>
                </a:solidFill>
                <a:latin typeface="Arial" panose="020B0604020202020204" pitchFamily="34" charset="0"/>
                <a:cs typeface="Arial" panose="020B0604020202020204" pitchFamily="34" charset="0"/>
              </a:rPr>
              <a:t>тіл</a:t>
            </a:r>
            <a:r>
              <a:rPr lang="ru-RU" sz="2200" b="1" dirty="0">
                <a:solidFill>
                  <a:srgbClr val="0070C0"/>
                </a:solidFill>
                <a:latin typeface="Arial" panose="020B0604020202020204" pitchFamily="34" charset="0"/>
                <a:cs typeface="Arial" panose="020B0604020202020204" pitchFamily="34" charset="0"/>
              </a:rPr>
              <a:t> </a:t>
            </a:r>
            <a:r>
              <a:rPr lang="ru-RU" sz="2200" b="1" dirty="0" err="1">
                <a:solidFill>
                  <a:srgbClr val="0070C0"/>
                </a:solidFill>
                <a:latin typeface="Arial" panose="020B0604020202020204" pitchFamily="34" charset="0"/>
                <a:cs typeface="Arial" panose="020B0604020202020204" pitchFamily="34" charset="0"/>
              </a:rPr>
              <a:t>тигізу</a:t>
            </a:r>
            <a:r>
              <a:rPr lang="ru-RU" sz="2200" b="1" dirty="0">
                <a:solidFill>
                  <a:srgbClr val="0070C0"/>
                </a:solidFill>
                <a:latin typeface="Arial" panose="020B0604020202020204" pitchFamily="34" charset="0"/>
                <a:cs typeface="Arial" panose="020B0604020202020204" pitchFamily="34" charset="0"/>
              </a:rPr>
              <a:t> </a:t>
            </a:r>
            <a:r>
              <a:rPr lang="ru-RU" sz="2200" dirty="0">
                <a:latin typeface="Arial" panose="020B0604020202020204" pitchFamily="34" charset="0"/>
                <a:cs typeface="Arial" panose="020B0604020202020204" pitchFamily="34" charset="0"/>
              </a:rPr>
              <a:t>(ҚР ҚҚ 131) </a:t>
            </a:r>
            <a:r>
              <a:rPr lang="ru-RU" sz="2200" b="1" dirty="0" err="1">
                <a:latin typeface="Arial" panose="020B0604020202020204" pitchFamily="34" charset="0"/>
                <a:cs typeface="Arial" panose="020B0604020202020204" pitchFamily="34" charset="0"/>
              </a:rPr>
              <a:t>үшін</a:t>
            </a:r>
            <a:r>
              <a:rPr lang="ru-RU" sz="2200" b="1" dirty="0">
                <a:latin typeface="Arial" panose="020B0604020202020204" pitchFamily="34" charset="0"/>
                <a:cs typeface="Arial" panose="020B0604020202020204" pitchFamily="34" charset="0"/>
              </a:rPr>
              <a:t> </a:t>
            </a:r>
            <a:r>
              <a:rPr lang="ru-RU" sz="2200" b="1" dirty="0" err="1">
                <a:latin typeface="Arial" panose="020B0604020202020204" pitchFamily="34" charset="0"/>
                <a:cs typeface="Arial" panose="020B0604020202020204" pitchFamily="34" charset="0"/>
              </a:rPr>
              <a:t>қылмыстық</a:t>
            </a:r>
            <a:r>
              <a:rPr lang="ru-RU" sz="2200" b="1" dirty="0">
                <a:latin typeface="Arial" panose="020B0604020202020204" pitchFamily="34" charset="0"/>
                <a:cs typeface="Arial" panose="020B0604020202020204" pitchFamily="34" charset="0"/>
              </a:rPr>
              <a:t> </a:t>
            </a:r>
            <a:r>
              <a:rPr lang="ru-RU" sz="2200" b="1" dirty="0" err="1">
                <a:latin typeface="Arial" panose="020B0604020202020204" pitchFamily="34" charset="0"/>
                <a:cs typeface="Arial" panose="020B0604020202020204" pitchFamily="34" charset="0"/>
              </a:rPr>
              <a:t>жауапкершілік</a:t>
            </a:r>
            <a:endParaRPr lang="ru-RU" sz="2200" dirty="0">
              <a:latin typeface="Arial" panose="020B0604020202020204" pitchFamily="34" charset="0"/>
              <a:cs typeface="Arial" panose="020B0604020202020204" pitchFamily="34" charset="0"/>
            </a:endParaRPr>
          </a:p>
        </p:txBody>
      </p:sp>
      <p:sp>
        <p:nvSpPr>
          <p:cNvPr id="3" name="Прямоугольник 2"/>
          <p:cNvSpPr/>
          <p:nvPr/>
        </p:nvSpPr>
        <p:spPr>
          <a:xfrm>
            <a:off x="288032" y="5252577"/>
            <a:ext cx="11169960" cy="1107996"/>
          </a:xfrm>
          <a:prstGeom prst="rect">
            <a:avLst/>
          </a:prstGeom>
        </p:spPr>
        <p:txBody>
          <a:bodyPr wrap="square">
            <a:spAutoFit/>
          </a:bodyPr>
          <a:lstStyle/>
          <a:p>
            <a:r>
              <a:rPr lang="ru-RU" sz="2200" dirty="0" err="1"/>
              <a:t>Кәмелетке</a:t>
            </a:r>
            <a:r>
              <a:rPr lang="ru-RU" sz="2200" dirty="0"/>
              <a:t> </a:t>
            </a:r>
            <a:r>
              <a:rPr lang="ru-RU" sz="2200" dirty="0" err="1"/>
              <a:t>толмағандардың</a:t>
            </a:r>
            <a:r>
              <a:rPr lang="ru-RU" sz="2200" dirty="0"/>
              <a:t> </a:t>
            </a:r>
            <a:r>
              <a:rPr lang="ru-RU" sz="2200" dirty="0" err="1"/>
              <a:t>әрекеттері</a:t>
            </a:r>
            <a:r>
              <a:rPr lang="ru-RU" sz="2200" dirty="0"/>
              <a:t> </a:t>
            </a:r>
            <a:r>
              <a:rPr lang="ru-RU" sz="2200" dirty="0" err="1"/>
              <a:t>үшін</a:t>
            </a:r>
            <a:r>
              <a:rPr lang="ru-RU" sz="2200" dirty="0"/>
              <a:t> </a:t>
            </a:r>
            <a:r>
              <a:rPr lang="ru-RU" sz="2200" dirty="0" err="1"/>
              <a:t>жауапқа</a:t>
            </a:r>
            <a:r>
              <a:rPr lang="ru-RU" sz="2200" dirty="0"/>
              <a:t> </a:t>
            </a:r>
            <a:r>
              <a:rPr lang="ru-RU" sz="2200" dirty="0" err="1"/>
              <a:t>тартылатындар</a:t>
            </a:r>
            <a:r>
              <a:rPr lang="ru-RU" sz="2200" dirty="0"/>
              <a:t>:</a:t>
            </a:r>
            <a:br>
              <a:rPr lang="ru-RU" sz="2200" dirty="0"/>
            </a:br>
            <a:r>
              <a:rPr lang="ru-RU" sz="2200" dirty="0"/>
              <a:t>- </a:t>
            </a:r>
            <a:r>
              <a:rPr lang="ru-RU" sz="2200" dirty="0" err="1"/>
              <a:t>ата-аналары</a:t>
            </a:r>
            <a:r>
              <a:rPr lang="ru-RU" sz="2200" dirty="0"/>
              <a:t>, </a:t>
            </a:r>
            <a:r>
              <a:rPr lang="ru-RU" sz="2200" dirty="0" err="1"/>
              <a:t>заңды</a:t>
            </a:r>
            <a:r>
              <a:rPr lang="ru-RU" sz="2200" dirty="0"/>
              <a:t> </a:t>
            </a:r>
            <a:r>
              <a:rPr lang="ru-RU" sz="2200" dirty="0" err="1"/>
              <a:t>өкілдері</a:t>
            </a:r>
            <a:r>
              <a:rPr lang="ru-RU" sz="2200" dirty="0"/>
              <a:t> (ӘҚБК 127 бабы);</a:t>
            </a:r>
          </a:p>
          <a:p>
            <a:r>
              <a:rPr lang="ru-RU" sz="2200" dirty="0"/>
              <a:t>- </a:t>
            </a:r>
            <a:r>
              <a:rPr lang="ru-RU" sz="2200" dirty="0" err="1"/>
              <a:t>балалар</a:t>
            </a:r>
            <a:r>
              <a:rPr lang="ru-RU" sz="2200" dirty="0"/>
              <a:t> </a:t>
            </a:r>
            <a:r>
              <a:rPr lang="ru-RU" sz="2200" dirty="0" err="1"/>
              <a:t>орналастырылған</a:t>
            </a:r>
            <a:r>
              <a:rPr lang="ru-RU" sz="2200" dirty="0"/>
              <a:t> </a:t>
            </a:r>
            <a:r>
              <a:rPr lang="ru-RU" sz="2200" dirty="0" err="1"/>
              <a:t>мемлекеттік</a:t>
            </a:r>
            <a:r>
              <a:rPr lang="ru-RU" sz="2200" dirty="0"/>
              <a:t> </a:t>
            </a:r>
            <a:r>
              <a:rPr lang="ru-RU" sz="2200" dirty="0" err="1"/>
              <a:t>мекемелер</a:t>
            </a:r>
            <a:r>
              <a:rPr lang="ru-RU" sz="2200" dirty="0"/>
              <a:t> (ӘҚБК 127-1 бабы)</a:t>
            </a:r>
          </a:p>
        </p:txBody>
      </p:sp>
    </p:spTree>
    <p:extLst>
      <p:ext uri="{BB962C8B-B14F-4D97-AF65-F5344CB8AC3E}">
        <p14:creationId xmlns:p14="http://schemas.microsoft.com/office/powerpoint/2010/main" val="3260971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86426" y="456501"/>
            <a:ext cx="6101257" cy="1470025"/>
          </a:xfrm>
        </p:spPr>
        <p:txBody>
          <a:bodyPr anchor="ctr">
            <a:normAutofit/>
          </a:bodyPr>
          <a:lstStyle/>
          <a:p>
            <a:r>
              <a:rPr lang="ru-RU" sz="4400" b="1" dirty="0" err="1">
                <a:solidFill>
                  <a:srgbClr val="002060"/>
                </a:solidFill>
                <a:latin typeface="+mn-lt"/>
              </a:rPr>
              <a:t>Кері</a:t>
            </a:r>
            <a:r>
              <a:rPr lang="ru-RU" sz="4400" b="1" dirty="0">
                <a:solidFill>
                  <a:srgbClr val="002060"/>
                </a:solidFill>
                <a:latin typeface="+mn-lt"/>
              </a:rPr>
              <a:t> </a:t>
            </a:r>
            <a:r>
              <a:rPr lang="ru-RU" sz="4400" b="1" dirty="0" err="1">
                <a:solidFill>
                  <a:srgbClr val="002060"/>
                </a:solidFill>
                <a:latin typeface="+mn-lt"/>
              </a:rPr>
              <a:t>байланыс</a:t>
            </a:r>
            <a:endParaRPr lang="ru-RU" sz="4400" b="1" dirty="0">
              <a:solidFill>
                <a:srgbClr val="002060"/>
              </a:solidFill>
              <a:latin typeface="+mn-lt"/>
            </a:endParaRPr>
          </a:p>
        </p:txBody>
      </p:sp>
      <p:sp>
        <p:nvSpPr>
          <p:cNvPr id="3" name="Подзаголовок 2"/>
          <p:cNvSpPr>
            <a:spLocks noGrp="1"/>
          </p:cNvSpPr>
          <p:nvPr>
            <p:ph type="subTitle" idx="1"/>
          </p:nvPr>
        </p:nvSpPr>
        <p:spPr>
          <a:xfrm>
            <a:off x="1205298" y="2209117"/>
            <a:ext cx="5463515" cy="3766014"/>
          </a:xfrm>
        </p:spPr>
        <p:txBody>
          <a:bodyPr>
            <a:normAutofit fontScale="92500"/>
          </a:bodyPr>
          <a:lstStyle/>
          <a:p>
            <a:r>
              <a:rPr lang="ru-RU" sz="4400" b="1" dirty="0" err="1">
                <a:solidFill>
                  <a:srgbClr val="0070C0"/>
                </a:solidFill>
              </a:rPr>
              <a:t>Қандай</a:t>
            </a:r>
            <a:r>
              <a:rPr lang="ru-RU" sz="4400" b="1" dirty="0">
                <a:solidFill>
                  <a:srgbClr val="0070C0"/>
                </a:solidFill>
              </a:rPr>
              <a:t> </a:t>
            </a:r>
            <a:r>
              <a:rPr lang="ru-RU" sz="4400" b="1" dirty="0" err="1">
                <a:solidFill>
                  <a:srgbClr val="0070C0"/>
                </a:solidFill>
              </a:rPr>
              <a:t>пайдалы</a:t>
            </a:r>
            <a:r>
              <a:rPr lang="ru-RU" sz="4400" b="1" dirty="0">
                <a:solidFill>
                  <a:srgbClr val="0070C0"/>
                </a:solidFill>
              </a:rPr>
              <a:t> </a:t>
            </a:r>
            <a:r>
              <a:rPr lang="ru-RU" sz="4400" b="1" dirty="0" err="1">
                <a:solidFill>
                  <a:srgbClr val="0070C0"/>
                </a:solidFill>
              </a:rPr>
              <a:t>ақпарат</a:t>
            </a:r>
            <a:r>
              <a:rPr lang="ru-RU" sz="4400" b="1" dirty="0">
                <a:solidFill>
                  <a:srgbClr val="0070C0"/>
                </a:solidFill>
              </a:rPr>
              <a:t> </a:t>
            </a:r>
            <a:r>
              <a:rPr lang="ru-RU" sz="4400" b="1" dirty="0" err="1">
                <a:solidFill>
                  <a:srgbClr val="0070C0"/>
                </a:solidFill>
              </a:rPr>
              <a:t>алдыңдар</a:t>
            </a:r>
            <a:r>
              <a:rPr lang="ru-RU" sz="4400" b="1" dirty="0">
                <a:solidFill>
                  <a:srgbClr val="0070C0"/>
                </a:solidFill>
              </a:rPr>
              <a:t> </a:t>
            </a:r>
            <a:r>
              <a:rPr lang="ru-RU" sz="4400" b="1" dirty="0" err="1">
                <a:solidFill>
                  <a:srgbClr val="0070C0"/>
                </a:solidFill>
              </a:rPr>
              <a:t>және</a:t>
            </a:r>
            <a:r>
              <a:rPr lang="ru-RU" sz="4400" b="1" dirty="0">
                <a:solidFill>
                  <a:srgbClr val="0070C0"/>
                </a:solidFill>
              </a:rPr>
              <a:t> </a:t>
            </a:r>
            <a:r>
              <a:rPr lang="ru-RU" sz="4400" b="1" dirty="0" err="1">
                <a:solidFill>
                  <a:srgbClr val="0070C0"/>
                </a:solidFill>
              </a:rPr>
              <a:t>көмек</a:t>
            </a:r>
            <a:r>
              <a:rPr lang="ru-RU" sz="4400" b="1" dirty="0">
                <a:solidFill>
                  <a:srgbClr val="0070C0"/>
                </a:solidFill>
              </a:rPr>
              <a:t> пен </a:t>
            </a:r>
            <a:r>
              <a:rPr lang="ru-RU" sz="4400" b="1" dirty="0" err="1">
                <a:solidFill>
                  <a:srgbClr val="0070C0"/>
                </a:solidFill>
              </a:rPr>
              <a:t>кеңес</a:t>
            </a:r>
            <a:r>
              <a:rPr lang="ru-RU" sz="4400" b="1" dirty="0">
                <a:solidFill>
                  <a:srgbClr val="0070C0"/>
                </a:solidFill>
              </a:rPr>
              <a:t> </a:t>
            </a:r>
            <a:r>
              <a:rPr lang="ru-RU" sz="4400" b="1" dirty="0" err="1">
                <a:solidFill>
                  <a:srgbClr val="0070C0"/>
                </a:solidFill>
              </a:rPr>
              <a:t>ретінде</a:t>
            </a:r>
            <a:r>
              <a:rPr lang="ru-RU" sz="4400" b="1" dirty="0">
                <a:solidFill>
                  <a:srgbClr val="0070C0"/>
                </a:solidFill>
              </a:rPr>
              <a:t> </a:t>
            </a:r>
            <a:r>
              <a:rPr lang="ru-RU" sz="4400" b="1" dirty="0" err="1">
                <a:solidFill>
                  <a:srgbClr val="0070C0"/>
                </a:solidFill>
              </a:rPr>
              <a:t>өздеріңмен</a:t>
            </a:r>
            <a:r>
              <a:rPr lang="ru-RU" sz="4400" b="1" dirty="0">
                <a:solidFill>
                  <a:srgbClr val="0070C0"/>
                </a:solidFill>
              </a:rPr>
              <a:t> </a:t>
            </a:r>
            <a:r>
              <a:rPr lang="ru-RU" sz="4400" b="1" dirty="0" err="1">
                <a:solidFill>
                  <a:srgbClr val="0070C0"/>
                </a:solidFill>
              </a:rPr>
              <a:t>бірге</a:t>
            </a:r>
            <a:r>
              <a:rPr lang="ru-RU" sz="4400" b="1" dirty="0">
                <a:solidFill>
                  <a:srgbClr val="0070C0"/>
                </a:solidFill>
              </a:rPr>
              <a:t> </a:t>
            </a:r>
            <a:r>
              <a:rPr lang="ru-RU" sz="4400" b="1" dirty="0" err="1">
                <a:solidFill>
                  <a:srgbClr val="0070C0"/>
                </a:solidFill>
              </a:rPr>
              <a:t>нені</a:t>
            </a:r>
            <a:r>
              <a:rPr lang="ru-RU" sz="4400" b="1" dirty="0">
                <a:solidFill>
                  <a:srgbClr val="0070C0"/>
                </a:solidFill>
              </a:rPr>
              <a:t> </a:t>
            </a:r>
            <a:r>
              <a:rPr lang="ru-RU" sz="4400" b="1" dirty="0" err="1">
                <a:solidFill>
                  <a:srgbClr val="0070C0"/>
                </a:solidFill>
              </a:rPr>
              <a:t>алып</a:t>
            </a:r>
            <a:r>
              <a:rPr lang="ru-RU" sz="4400" b="1" dirty="0">
                <a:solidFill>
                  <a:srgbClr val="0070C0"/>
                </a:solidFill>
              </a:rPr>
              <a:t> </a:t>
            </a:r>
            <a:r>
              <a:rPr lang="ru-RU" sz="4400" b="1" dirty="0" err="1">
                <a:solidFill>
                  <a:srgbClr val="0070C0"/>
                </a:solidFill>
              </a:rPr>
              <a:t>кетесіңдер</a:t>
            </a:r>
            <a:r>
              <a:rPr lang="ru-RU" sz="4400" b="1" dirty="0">
                <a:solidFill>
                  <a:srgbClr val="0070C0"/>
                </a:solidFill>
              </a:rPr>
              <a:t>?</a:t>
            </a:r>
          </a:p>
        </p:txBody>
      </p:sp>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441325" y="693683"/>
            <a:ext cx="4342902" cy="5585253"/>
          </a:xfrm>
          <a:prstGeom prst="rect">
            <a:avLst/>
          </a:prstGeom>
          <a:ln>
            <a:noFill/>
          </a:ln>
          <a:effectLst>
            <a:softEdge rad="112500"/>
          </a:effectLst>
        </p:spPr>
      </p:pic>
    </p:spTree>
  </p:cSld>
  <p:clrMapOvr>
    <a:masterClrMapping/>
  </p:clrMapOvr>
  <p:transition advTm="2000">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2560776"/>
            <a:ext cx="9448800" cy="3126317"/>
          </a:xfrm>
        </p:spPr>
        <p:txBody>
          <a:bodyPr>
            <a:normAutofit fontScale="90000"/>
          </a:bodyPr>
          <a:lstStyle/>
          <a:p>
            <a:r>
              <a:rPr lang="ru-RU" sz="4667" b="1" dirty="0" err="1">
                <a:solidFill>
                  <a:srgbClr val="05856D"/>
                </a:solidFill>
                <a:latin typeface="+mn-lt"/>
                <a:ea typeface="Open Sans Light" charset="0"/>
                <a:cs typeface="Open Sans Light" charset="0"/>
              </a:rPr>
              <a:t>Қатысқаныңызға</a:t>
            </a:r>
            <a:r>
              <a:rPr lang="ru-RU" sz="4667" b="1" dirty="0">
                <a:solidFill>
                  <a:srgbClr val="05856D"/>
                </a:solidFill>
                <a:latin typeface="+mn-lt"/>
                <a:ea typeface="Open Sans Light" charset="0"/>
                <a:cs typeface="Open Sans Light" charset="0"/>
              </a:rPr>
              <a:t> </a:t>
            </a:r>
            <a:r>
              <a:rPr lang="ru-RU" sz="4667" b="1" dirty="0" err="1">
                <a:solidFill>
                  <a:srgbClr val="05856D"/>
                </a:solidFill>
                <a:latin typeface="+mn-lt"/>
                <a:ea typeface="Open Sans Light" charset="0"/>
                <a:cs typeface="Open Sans Light" charset="0"/>
              </a:rPr>
              <a:t>рақмет</a:t>
            </a:r>
            <a:r>
              <a:rPr lang="ru-RU" sz="4667" b="1" dirty="0">
                <a:solidFill>
                  <a:srgbClr val="05856D"/>
                </a:solidFill>
                <a:latin typeface="+mn-lt"/>
                <a:ea typeface="Open Sans Light" charset="0"/>
                <a:cs typeface="Open Sans Light" charset="0"/>
              </a:rPr>
              <a:t>!</a:t>
            </a:r>
            <a:br>
              <a:rPr lang="ru-RU" sz="4667" b="1" dirty="0">
                <a:solidFill>
                  <a:srgbClr val="05856D"/>
                </a:solidFill>
                <a:latin typeface="+mn-lt"/>
                <a:ea typeface="Open Sans Light" charset="0"/>
                <a:cs typeface="Open Sans Light" charset="0"/>
              </a:rPr>
            </a:br>
            <a:br>
              <a:rPr lang="ru-RU" sz="3100" b="1" dirty="0">
                <a:solidFill>
                  <a:srgbClr val="05856D"/>
                </a:solidFill>
                <a:latin typeface="+mn-lt"/>
                <a:ea typeface="Open Sans Light" charset="0"/>
                <a:cs typeface="Open Sans Light" charset="0"/>
              </a:rPr>
            </a:br>
            <a:r>
              <a:rPr lang="ru-RU" sz="4667" b="1" dirty="0" err="1">
                <a:solidFill>
                  <a:srgbClr val="05856D"/>
                </a:solidFill>
                <a:latin typeface="+mn-lt"/>
                <a:ea typeface="Open Sans Light" charset="0"/>
                <a:cs typeface="Open Sans Light" charset="0"/>
              </a:rPr>
              <a:t>Сіз</a:t>
            </a:r>
            <a:r>
              <a:rPr lang="ru-RU" sz="4667" b="1" dirty="0">
                <a:solidFill>
                  <a:srgbClr val="05856D"/>
                </a:solidFill>
                <a:latin typeface="+mn-lt"/>
                <a:ea typeface="Open Sans Light" charset="0"/>
                <a:cs typeface="Open Sans Light" charset="0"/>
              </a:rPr>
              <a:t> </a:t>
            </a:r>
            <a:r>
              <a:rPr lang="ru-RU" sz="4667" b="1" dirty="0" err="1">
                <a:solidFill>
                  <a:srgbClr val="05856D"/>
                </a:solidFill>
                <a:latin typeface="+mn-lt"/>
                <a:ea typeface="Open Sans Light" charset="0"/>
                <a:cs typeface="Open Sans Light" charset="0"/>
              </a:rPr>
              <a:t>менімен</a:t>
            </a:r>
            <a:r>
              <a:rPr lang="ru-RU" sz="4667" b="1" dirty="0">
                <a:solidFill>
                  <a:srgbClr val="05856D"/>
                </a:solidFill>
                <a:latin typeface="+mn-lt"/>
                <a:ea typeface="Open Sans Light" charset="0"/>
                <a:cs typeface="Open Sans Light" charset="0"/>
              </a:rPr>
              <a:t> </a:t>
            </a:r>
            <a:r>
              <a:rPr lang="ru-RU" sz="4667" b="1" dirty="0" err="1">
                <a:solidFill>
                  <a:srgbClr val="05856D"/>
                </a:solidFill>
                <a:latin typeface="+mn-lt"/>
                <a:ea typeface="Open Sans Light" charset="0"/>
                <a:cs typeface="Open Sans Light" charset="0"/>
              </a:rPr>
              <a:t>кез</a:t>
            </a:r>
            <a:r>
              <a:rPr lang="en-GB" sz="4667" b="1" dirty="0">
                <a:solidFill>
                  <a:srgbClr val="05856D"/>
                </a:solidFill>
                <a:latin typeface="+mn-lt"/>
                <a:ea typeface="Open Sans Light" charset="0"/>
                <a:cs typeface="Open Sans Light" charset="0"/>
              </a:rPr>
              <a:t>-</a:t>
            </a:r>
            <a:r>
              <a:rPr lang="kk-KZ" sz="4667" b="1" dirty="0">
                <a:solidFill>
                  <a:srgbClr val="05856D"/>
                </a:solidFill>
                <a:latin typeface="+mn-lt"/>
                <a:ea typeface="Open Sans Light" charset="0"/>
                <a:cs typeface="Open Sans Light" charset="0"/>
              </a:rPr>
              <a:t>келген уақытта келесі байланыс мәліметтері арқылы хабарласа аласыз</a:t>
            </a:r>
            <a:r>
              <a:rPr lang="ru-RU" sz="4667" b="1" dirty="0">
                <a:solidFill>
                  <a:srgbClr val="05856D"/>
                </a:solidFill>
                <a:latin typeface="+mn-lt"/>
                <a:ea typeface="Open Sans Light" charset="0"/>
                <a:cs typeface="Open Sans Light" charset="0"/>
              </a:rPr>
              <a:t>:</a:t>
            </a:r>
            <a:br>
              <a:rPr lang="ru-RU" sz="4667" b="1" dirty="0">
                <a:solidFill>
                  <a:srgbClr val="05856D"/>
                </a:solidFill>
                <a:latin typeface="+mn-lt"/>
                <a:ea typeface="Open Sans Light" charset="0"/>
                <a:cs typeface="Open Sans Light" charset="0"/>
              </a:rPr>
            </a:br>
            <a:r>
              <a:rPr lang="ru-RU" sz="4667" b="1" dirty="0">
                <a:solidFill>
                  <a:srgbClr val="05856D"/>
                </a:solidFill>
                <a:latin typeface="+mn-lt"/>
                <a:ea typeface="Open Sans Light" charset="0"/>
                <a:cs typeface="Open Sans Light" charset="0"/>
              </a:rPr>
              <a:t>Т.А.Ә. ______________</a:t>
            </a:r>
            <a:br>
              <a:rPr lang="ru-RU" sz="4667" b="1" dirty="0">
                <a:solidFill>
                  <a:srgbClr val="05856D"/>
                </a:solidFill>
                <a:latin typeface="+mn-lt"/>
                <a:ea typeface="Open Sans Light" charset="0"/>
                <a:cs typeface="Open Sans Light" charset="0"/>
              </a:rPr>
            </a:br>
            <a:r>
              <a:rPr lang="ru-RU" sz="4667" b="1" dirty="0" err="1">
                <a:solidFill>
                  <a:srgbClr val="05856D"/>
                </a:solidFill>
                <a:latin typeface="+mn-lt"/>
                <a:ea typeface="Open Sans Light" charset="0"/>
                <a:cs typeface="Open Sans Light" charset="0"/>
              </a:rPr>
              <a:t>мектеп</a:t>
            </a:r>
            <a:r>
              <a:rPr lang="ru-RU" sz="4667" b="1" dirty="0">
                <a:solidFill>
                  <a:srgbClr val="05856D"/>
                </a:solidFill>
                <a:latin typeface="+mn-lt"/>
                <a:ea typeface="Open Sans Light" charset="0"/>
                <a:cs typeface="Open Sans Light" charset="0"/>
              </a:rPr>
              <a:t>/колледж педагог-</a:t>
            </a:r>
            <a:r>
              <a:rPr lang="ru-RU" sz="4667" b="1" dirty="0" err="1">
                <a:solidFill>
                  <a:srgbClr val="05856D"/>
                </a:solidFill>
                <a:latin typeface="+mn-lt"/>
                <a:ea typeface="Open Sans Light" charset="0"/>
                <a:cs typeface="Open Sans Light" charset="0"/>
              </a:rPr>
              <a:t>психологы</a:t>
            </a:r>
            <a:r>
              <a:rPr lang="ru-RU" sz="4667" b="1" dirty="0">
                <a:solidFill>
                  <a:srgbClr val="05856D"/>
                </a:solidFill>
                <a:latin typeface="+mn-lt"/>
                <a:ea typeface="Open Sans Light" charset="0"/>
                <a:cs typeface="Open Sans Light" charset="0"/>
              </a:rPr>
              <a:t>  _______________</a:t>
            </a:r>
            <a:br>
              <a:rPr lang="ru-RU" sz="4667" b="1" dirty="0">
                <a:solidFill>
                  <a:srgbClr val="05856D"/>
                </a:solidFill>
                <a:latin typeface="+mn-lt"/>
                <a:ea typeface="Open Sans Light" charset="0"/>
                <a:cs typeface="Open Sans Light" charset="0"/>
              </a:rPr>
            </a:br>
            <a:r>
              <a:rPr lang="ru-RU" sz="4667" b="1" dirty="0">
                <a:solidFill>
                  <a:srgbClr val="05856D"/>
                </a:solidFill>
                <a:latin typeface="+mn-lt"/>
                <a:ea typeface="Open Sans Light" charset="0"/>
                <a:cs typeface="Open Sans Light" charset="0"/>
              </a:rPr>
              <a:t>тел. _____________</a:t>
            </a:r>
          </a:p>
        </p:txBody>
      </p:sp>
    </p:spTree>
    <p:extLst>
      <p:ext uri="{BB962C8B-B14F-4D97-AF65-F5344CB8AC3E}">
        <p14:creationId xmlns:p14="http://schemas.microsoft.com/office/powerpoint/2010/main" val="331811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8;p13"/>
          <p:cNvSpPr txBox="1"/>
          <p:nvPr/>
        </p:nvSpPr>
        <p:spPr>
          <a:xfrm>
            <a:off x="543699" y="4992132"/>
            <a:ext cx="4363994" cy="830956"/>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54F01"/>
              </a:buClr>
              <a:buSzPts val="2800"/>
              <a:buFont typeface="Century Gothic"/>
              <a:buNone/>
            </a:pPr>
            <a:r>
              <a:rPr lang="ru-RU" sz="2400" b="1" i="0" u="none" strike="noStrike" cap="none" dirty="0" err="1">
                <a:solidFill>
                  <a:srgbClr val="154F01"/>
                </a:solidFill>
                <a:latin typeface="Century Gothic"/>
                <a:ea typeface="Century Gothic"/>
                <a:cs typeface="Century Gothic"/>
                <a:sym typeface="Century Gothic"/>
              </a:rPr>
              <a:t>Қорқыту</a:t>
            </a:r>
            <a:r>
              <a:rPr lang="ru-RU" sz="2400" b="1" i="0" u="none" strike="noStrike" cap="none" dirty="0">
                <a:solidFill>
                  <a:srgbClr val="154F01"/>
                </a:solidFill>
                <a:latin typeface="Century Gothic"/>
                <a:ea typeface="Century Gothic"/>
                <a:cs typeface="Century Gothic"/>
                <a:sym typeface="Century Gothic"/>
              </a:rPr>
              <a:t> </a:t>
            </a:r>
            <a:r>
              <a:rPr lang="ru-RU" sz="2400" b="1" i="0" u="none" strike="noStrike" cap="none" dirty="0" err="1">
                <a:solidFill>
                  <a:srgbClr val="154F01"/>
                </a:solidFill>
                <a:latin typeface="Century Gothic"/>
                <a:ea typeface="Century Gothic"/>
                <a:cs typeface="Century Gothic"/>
                <a:sym typeface="Century Gothic"/>
              </a:rPr>
              <a:t>енді</a:t>
            </a:r>
            <a:r>
              <a:rPr lang="ru-RU" sz="2400" b="1" i="0" u="none" strike="noStrike" cap="none" dirty="0">
                <a:solidFill>
                  <a:srgbClr val="154F01"/>
                </a:solidFill>
                <a:latin typeface="Century Gothic"/>
                <a:ea typeface="Century Gothic"/>
                <a:cs typeface="Century Gothic"/>
                <a:sym typeface="Century Gothic"/>
              </a:rPr>
              <a:t> </a:t>
            </a:r>
            <a:r>
              <a:rPr lang="ru-RU" sz="2400" b="1" i="0" u="none" strike="noStrike" cap="none" dirty="0" err="1">
                <a:solidFill>
                  <a:srgbClr val="154F01"/>
                </a:solidFill>
                <a:latin typeface="Century Gothic"/>
                <a:ea typeface="Century Gothic"/>
                <a:cs typeface="Century Gothic"/>
                <a:sym typeface="Century Gothic"/>
              </a:rPr>
              <a:t>мектеп</a:t>
            </a:r>
            <a:r>
              <a:rPr lang="ru-RU" sz="2400" b="1" i="0" u="none" strike="noStrike" cap="none" dirty="0">
                <a:solidFill>
                  <a:srgbClr val="154F01"/>
                </a:solidFill>
                <a:latin typeface="Century Gothic"/>
                <a:ea typeface="Century Gothic"/>
                <a:cs typeface="Century Gothic"/>
                <a:sym typeface="Century Gothic"/>
              </a:rPr>
              <a:t> </a:t>
            </a:r>
            <a:r>
              <a:rPr lang="ru-RU" sz="2400" b="1" i="0" u="none" strike="noStrike" cap="none" dirty="0" err="1">
                <a:solidFill>
                  <a:srgbClr val="154F01"/>
                </a:solidFill>
                <a:latin typeface="Century Gothic"/>
                <a:ea typeface="Century Gothic"/>
                <a:cs typeface="Century Gothic"/>
                <a:sym typeface="Century Gothic"/>
              </a:rPr>
              <a:t>ауласымен</a:t>
            </a:r>
            <a:r>
              <a:rPr lang="ru-RU" sz="2400" b="1" i="0" u="none" strike="noStrike" cap="none" dirty="0">
                <a:solidFill>
                  <a:srgbClr val="154F01"/>
                </a:solidFill>
                <a:latin typeface="Century Gothic"/>
                <a:ea typeface="Century Gothic"/>
                <a:cs typeface="Century Gothic"/>
                <a:sym typeface="Century Gothic"/>
              </a:rPr>
              <a:t> </a:t>
            </a:r>
            <a:r>
              <a:rPr lang="ru-RU" sz="2400" b="1" i="0" u="none" strike="noStrike" cap="none" dirty="0" err="1">
                <a:solidFill>
                  <a:srgbClr val="154F01"/>
                </a:solidFill>
                <a:latin typeface="Century Gothic"/>
                <a:ea typeface="Century Gothic"/>
                <a:cs typeface="Century Gothic"/>
                <a:sym typeface="Century Gothic"/>
              </a:rPr>
              <a:t>шектелмейді</a:t>
            </a:r>
            <a:r>
              <a:rPr lang="ru-RU" sz="2400" b="1" i="0" u="none" strike="noStrike" cap="none" dirty="0">
                <a:solidFill>
                  <a:srgbClr val="154F01"/>
                </a:solidFill>
                <a:latin typeface="Century Gothic"/>
                <a:ea typeface="Century Gothic"/>
                <a:cs typeface="Century Gothic"/>
                <a:sym typeface="Century Gothic"/>
              </a:rPr>
              <a:t>.</a:t>
            </a:r>
            <a:endParaRPr lang="ru-RU" sz="2400" b="1" dirty="0"/>
          </a:p>
        </p:txBody>
      </p:sp>
      <p:sp>
        <p:nvSpPr>
          <p:cNvPr id="6" name="Google Shape;89;p13"/>
          <p:cNvSpPr txBox="1"/>
          <p:nvPr/>
        </p:nvSpPr>
        <p:spPr>
          <a:xfrm>
            <a:off x="5535827" y="4992134"/>
            <a:ext cx="5795319" cy="1200288"/>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54F01"/>
              </a:buClr>
              <a:buSzPts val="2400"/>
              <a:buFont typeface="Century Gothic"/>
              <a:buNone/>
            </a:pPr>
            <a:r>
              <a:rPr lang="ru-RU" sz="2400" b="1" i="0" u="none" strike="noStrike" cap="none" dirty="0">
                <a:solidFill>
                  <a:srgbClr val="154F01"/>
                </a:solidFill>
                <a:latin typeface="Century Gothic"/>
                <a:ea typeface="Century Gothic"/>
                <a:cs typeface="Century Gothic"/>
                <a:sym typeface="Century Gothic"/>
              </a:rPr>
              <a:t>Телефон </a:t>
            </a:r>
            <a:r>
              <a:rPr lang="ru-RU" sz="2400" b="1" i="0" u="none" strike="noStrike" cap="none" dirty="0" err="1">
                <a:solidFill>
                  <a:srgbClr val="154F01"/>
                </a:solidFill>
                <a:latin typeface="Century Gothic"/>
                <a:ea typeface="Century Gothic"/>
                <a:cs typeface="Century Gothic"/>
                <a:sym typeface="Century Gothic"/>
              </a:rPr>
              <a:t>арқылы</a:t>
            </a:r>
            <a:r>
              <a:rPr lang="ru-RU" sz="2400" b="1" i="0" u="none" strike="noStrike" cap="none" dirty="0">
                <a:solidFill>
                  <a:srgbClr val="154F01"/>
                </a:solidFill>
                <a:latin typeface="Century Gothic"/>
                <a:ea typeface="Century Gothic"/>
                <a:cs typeface="Century Gothic"/>
                <a:sym typeface="Century Gothic"/>
              </a:rPr>
              <a:t> немесе онлайн </a:t>
            </a:r>
            <a:r>
              <a:rPr lang="ru-RU" sz="2400" b="1" i="0" u="none" strike="noStrike" cap="none" dirty="0" err="1">
                <a:solidFill>
                  <a:srgbClr val="154F01"/>
                </a:solidFill>
                <a:latin typeface="Century Gothic"/>
                <a:ea typeface="Century Gothic"/>
                <a:cs typeface="Century Gothic"/>
                <a:sym typeface="Century Gothic"/>
              </a:rPr>
              <a:t>мұғалімдер</a:t>
            </a:r>
            <a:r>
              <a:rPr lang="ru-RU" sz="2400" b="1" i="0" u="none" strike="noStrike" cap="none" dirty="0">
                <a:solidFill>
                  <a:srgbClr val="154F01"/>
                </a:solidFill>
                <a:latin typeface="Century Gothic"/>
                <a:ea typeface="Century Gothic"/>
                <a:cs typeface="Century Gothic"/>
                <a:sym typeface="Century Gothic"/>
              </a:rPr>
              <a:t> мен </a:t>
            </a:r>
            <a:r>
              <a:rPr lang="ru-RU" sz="2400" b="1" i="0" u="none" strike="noStrike" cap="none" dirty="0" err="1">
                <a:solidFill>
                  <a:srgbClr val="154F01"/>
                </a:solidFill>
                <a:latin typeface="Century Gothic"/>
                <a:ea typeface="Century Gothic"/>
                <a:cs typeface="Century Gothic"/>
                <a:sym typeface="Century Gothic"/>
              </a:rPr>
              <a:t>ата-аналардың</a:t>
            </a:r>
            <a:r>
              <a:rPr lang="ru-RU" sz="2400" b="1" i="0" u="none" strike="noStrike" cap="none" dirty="0">
                <a:solidFill>
                  <a:srgbClr val="154F01"/>
                </a:solidFill>
                <a:latin typeface="Century Gothic"/>
                <a:ea typeface="Century Gothic"/>
                <a:cs typeface="Century Gothic"/>
                <a:sym typeface="Century Gothic"/>
              </a:rPr>
              <a:t> </a:t>
            </a:r>
            <a:r>
              <a:rPr lang="ru-RU" sz="2400" b="1" i="0" u="none" strike="noStrike" cap="none" dirty="0" err="1">
                <a:solidFill>
                  <a:srgbClr val="154F01"/>
                </a:solidFill>
                <a:latin typeface="Century Gothic"/>
                <a:ea typeface="Century Gothic"/>
                <a:cs typeface="Century Gothic"/>
                <a:sym typeface="Century Gothic"/>
              </a:rPr>
              <a:t>көзінен</a:t>
            </a:r>
            <a:r>
              <a:rPr lang="ru-RU" sz="2400" b="1" i="0" u="none" strike="noStrike" cap="none" dirty="0">
                <a:solidFill>
                  <a:srgbClr val="154F01"/>
                </a:solidFill>
                <a:latin typeface="Century Gothic"/>
                <a:ea typeface="Century Gothic"/>
                <a:cs typeface="Century Gothic"/>
                <a:sym typeface="Century Gothic"/>
              </a:rPr>
              <a:t> </a:t>
            </a:r>
            <a:r>
              <a:rPr lang="ru-RU" sz="2400" b="1" i="0" u="none" strike="noStrike" cap="none" dirty="0" err="1">
                <a:solidFill>
                  <a:srgbClr val="154F01"/>
                </a:solidFill>
                <a:latin typeface="Century Gothic"/>
                <a:ea typeface="Century Gothic"/>
                <a:cs typeface="Century Gothic"/>
                <a:sym typeface="Century Gothic"/>
              </a:rPr>
              <a:t>тыс</a:t>
            </a:r>
            <a:r>
              <a:rPr lang="ru-RU" sz="2400" b="1" i="0" u="none" strike="noStrike" cap="none" dirty="0">
                <a:solidFill>
                  <a:srgbClr val="154F01"/>
                </a:solidFill>
                <a:latin typeface="Century Gothic"/>
                <a:ea typeface="Century Gothic"/>
                <a:cs typeface="Century Gothic"/>
                <a:sym typeface="Century Gothic"/>
              </a:rPr>
              <a:t> </a:t>
            </a:r>
            <a:r>
              <a:rPr lang="ru-RU" sz="2400" b="1" i="0" u="none" strike="noStrike" cap="none" dirty="0" err="1">
                <a:solidFill>
                  <a:srgbClr val="154F01"/>
                </a:solidFill>
                <a:latin typeface="Century Gothic"/>
                <a:ea typeface="Century Gothic"/>
                <a:cs typeface="Century Gothic"/>
                <a:sym typeface="Century Gothic"/>
              </a:rPr>
              <a:t>қорқытуға</a:t>
            </a:r>
            <a:r>
              <a:rPr lang="ru-RU" sz="2400" b="1" i="0" u="none" strike="noStrike" cap="none" dirty="0">
                <a:solidFill>
                  <a:srgbClr val="154F01"/>
                </a:solidFill>
                <a:latin typeface="Century Gothic"/>
                <a:ea typeface="Century Gothic"/>
                <a:cs typeface="Century Gothic"/>
                <a:sym typeface="Century Gothic"/>
              </a:rPr>
              <a:t> да </a:t>
            </a:r>
            <a:r>
              <a:rPr lang="ru-RU" sz="2400" b="1" i="0" u="none" strike="noStrike" cap="none" dirty="0" err="1">
                <a:solidFill>
                  <a:srgbClr val="154F01"/>
                </a:solidFill>
                <a:latin typeface="Century Gothic"/>
                <a:ea typeface="Century Gothic"/>
                <a:cs typeface="Century Gothic"/>
                <a:sym typeface="Century Gothic"/>
              </a:rPr>
              <a:t>болады</a:t>
            </a:r>
            <a:r>
              <a:rPr lang="ru-RU" sz="2400" b="1" i="0" u="none" strike="noStrike" cap="none" dirty="0">
                <a:solidFill>
                  <a:srgbClr val="154F01"/>
                </a:solidFill>
                <a:latin typeface="Century Gothic"/>
                <a:ea typeface="Century Gothic"/>
                <a:cs typeface="Century Gothic"/>
                <a:sym typeface="Century Gothic"/>
              </a:rPr>
              <a:t>.</a:t>
            </a:r>
            <a:endParaRPr lang="ru-RU" dirty="0"/>
          </a:p>
        </p:txBody>
      </p:sp>
      <p:pic>
        <p:nvPicPr>
          <p:cNvPr id="8" name="Google Shape;92;p13"/>
          <p:cNvPicPr preferRelativeResize="0"/>
          <p:nvPr/>
        </p:nvPicPr>
        <p:blipFill rotWithShape="1">
          <a:blip r:embed="rId3" cstate="print">
            <a:alphaModFix/>
          </a:blip>
          <a:srcRect/>
          <a:stretch/>
        </p:blipFill>
        <p:spPr>
          <a:xfrm>
            <a:off x="176966" y="2636837"/>
            <a:ext cx="1600200" cy="1584325"/>
          </a:xfrm>
          <a:prstGeom prst="rect">
            <a:avLst/>
          </a:prstGeom>
          <a:noFill/>
          <a:ln>
            <a:noFill/>
          </a:ln>
        </p:spPr>
      </p:pic>
      <p:pic>
        <p:nvPicPr>
          <p:cNvPr id="9" name="Google Shape;93;p13" descr="j0424178[1]"/>
          <p:cNvPicPr preferRelativeResize="0"/>
          <p:nvPr/>
        </p:nvPicPr>
        <p:blipFill rotWithShape="1">
          <a:blip r:embed="rId4" cstate="print">
            <a:alphaModFix/>
          </a:blip>
          <a:srcRect/>
          <a:stretch/>
        </p:blipFill>
        <p:spPr>
          <a:xfrm>
            <a:off x="176966" y="44107"/>
            <a:ext cx="2121709" cy="2390775"/>
          </a:xfrm>
          <a:prstGeom prst="rect">
            <a:avLst/>
          </a:prstGeom>
          <a:noFill/>
          <a:ln>
            <a:noFill/>
          </a:ln>
        </p:spPr>
      </p:pic>
      <p:sp>
        <p:nvSpPr>
          <p:cNvPr id="10" name="Заголовок 1"/>
          <p:cNvSpPr>
            <a:spLocks noGrp="1"/>
          </p:cNvSpPr>
          <p:nvPr>
            <p:ph type="title"/>
          </p:nvPr>
        </p:nvSpPr>
        <p:spPr>
          <a:xfrm>
            <a:off x="2610807" y="315697"/>
            <a:ext cx="7447593" cy="1325563"/>
          </a:xfrm>
        </p:spPr>
        <p:txBody>
          <a:bodyPr/>
          <a:lstStyle/>
          <a:p>
            <a:pPr algn="ctr"/>
            <a:r>
              <a:rPr lang="ru-RU" b="1" dirty="0">
                <a:solidFill>
                  <a:srgbClr val="002060"/>
                </a:solidFill>
                <a:latin typeface="+mn-lt"/>
                <a:ea typeface="MS Mincho" panose="02020609040205080304" pitchFamily="49" charset="-128"/>
                <a:cs typeface="Times New Roman" panose="02020603050405020304" pitchFamily="18" charset="0"/>
              </a:rPr>
              <a:t>КИБЕРБУЛЛИНГ</a:t>
            </a:r>
            <a:r>
              <a:rPr lang="en-US" b="1" dirty="0">
                <a:solidFill>
                  <a:srgbClr val="002060"/>
                </a:solidFill>
                <a:latin typeface="+mn-lt"/>
                <a:ea typeface="MS Mincho" panose="02020609040205080304" pitchFamily="49" charset="-128"/>
                <a:cs typeface="Times New Roman" panose="02020603050405020304" pitchFamily="18" charset="0"/>
              </a:rPr>
              <a:t> </a:t>
            </a:r>
            <a:r>
              <a:rPr lang="kk-KZ" b="1" dirty="0">
                <a:solidFill>
                  <a:srgbClr val="002060"/>
                </a:solidFill>
                <a:latin typeface="+mn-lt"/>
                <a:ea typeface="MS Mincho" panose="02020609040205080304" pitchFamily="49" charset="-128"/>
                <a:cs typeface="Times New Roman" panose="02020603050405020304" pitchFamily="18" charset="0"/>
              </a:rPr>
              <a:t>ДЕГЕН НЕ</a:t>
            </a:r>
            <a:r>
              <a:rPr lang="ru-RU" b="1" dirty="0">
                <a:solidFill>
                  <a:srgbClr val="002060"/>
                </a:solidFill>
                <a:latin typeface="+mn-lt"/>
                <a:ea typeface="MS Mincho" panose="02020609040205080304" pitchFamily="49" charset="-128"/>
                <a:cs typeface="Times New Roman" panose="02020603050405020304" pitchFamily="18" charset="0"/>
              </a:rPr>
              <a:t>?</a:t>
            </a:r>
            <a:endParaRPr lang="ru-RU" b="1" dirty="0">
              <a:solidFill>
                <a:srgbClr val="002060"/>
              </a:solidFill>
              <a:latin typeface="+mn-lt"/>
            </a:endParaRPr>
          </a:p>
        </p:txBody>
      </p:sp>
      <p:pic>
        <p:nvPicPr>
          <p:cNvPr id="11" name="Google Shape;90;p13" descr="j0232063[1]"/>
          <p:cNvPicPr preferRelativeResize="0"/>
          <p:nvPr/>
        </p:nvPicPr>
        <p:blipFill rotWithShape="1">
          <a:blip r:embed="rId5" cstate="print">
            <a:alphaModFix/>
          </a:blip>
          <a:srcRect/>
          <a:stretch/>
        </p:blipFill>
        <p:spPr>
          <a:xfrm>
            <a:off x="10883085" y="315697"/>
            <a:ext cx="1420126" cy="2119185"/>
          </a:xfrm>
          <a:prstGeom prst="rect">
            <a:avLst/>
          </a:prstGeom>
          <a:noFill/>
          <a:ln>
            <a:noFill/>
          </a:ln>
        </p:spPr>
      </p:pic>
      <p:sp>
        <p:nvSpPr>
          <p:cNvPr id="12" name="Google Shape;110;p15"/>
          <p:cNvSpPr txBox="1"/>
          <p:nvPr/>
        </p:nvSpPr>
        <p:spPr>
          <a:xfrm>
            <a:off x="2566258" y="2011965"/>
            <a:ext cx="8686800" cy="22467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54F01"/>
              </a:buClr>
              <a:buSzPts val="2800"/>
              <a:buFont typeface="Century Gothic"/>
              <a:buNone/>
            </a:pPr>
            <a:r>
              <a:rPr lang="ru-RU" sz="2800" b="1" i="0" u="none" strike="noStrike" cap="none" dirty="0" err="1">
                <a:solidFill>
                  <a:schemeClr val="accent1"/>
                </a:solidFill>
                <a:ea typeface="Century Gothic"/>
                <a:cs typeface="Century Gothic"/>
                <a:sym typeface="Century Gothic"/>
              </a:rPr>
              <a:t>Кибербуллинг</a:t>
            </a:r>
            <a:r>
              <a:rPr lang="ru-RU" sz="2800" b="1" i="0" u="none" strike="noStrike" cap="none" dirty="0">
                <a:solidFill>
                  <a:schemeClr val="accent1"/>
                </a:solidFill>
                <a:ea typeface="Century Gothic"/>
                <a:cs typeface="Century Gothic"/>
                <a:sym typeface="Century Gothic"/>
              </a:rPr>
              <a:t> немесе </a:t>
            </a:r>
            <a:r>
              <a:rPr lang="ru-RU" sz="2800" b="1" i="0" u="none" strike="noStrike" cap="none" dirty="0" err="1">
                <a:solidFill>
                  <a:schemeClr val="accent1"/>
                </a:solidFill>
                <a:ea typeface="Century Gothic"/>
                <a:cs typeface="Century Gothic"/>
                <a:sym typeface="Century Gothic"/>
              </a:rPr>
              <a:t>кибер</a:t>
            </a:r>
            <a:r>
              <a:rPr lang="kk-KZ" sz="2800" b="1" dirty="0">
                <a:solidFill>
                  <a:schemeClr val="accent1"/>
                </a:solidFill>
                <a:ea typeface="Century Gothic"/>
                <a:cs typeface="Century Gothic"/>
                <a:sym typeface="Century Gothic"/>
              </a:rPr>
              <a:t>қорқыту</a:t>
            </a:r>
            <a:r>
              <a:rPr lang="ru-RU" sz="2800" b="1" i="0" u="none" strike="noStrike" cap="none" dirty="0">
                <a:solidFill>
                  <a:schemeClr val="accent1"/>
                </a:solidFill>
                <a:ea typeface="Century Gothic"/>
                <a:cs typeface="Century Gothic"/>
                <a:sym typeface="Century Gothic"/>
              </a:rPr>
              <a:t> – </a:t>
            </a:r>
            <a:r>
              <a:rPr lang="ru-RU" sz="2800" b="1" i="0" u="none" strike="noStrike" cap="none" dirty="0" err="1">
                <a:solidFill>
                  <a:schemeClr val="accent1"/>
                </a:solidFill>
                <a:ea typeface="Century Gothic"/>
                <a:cs typeface="Century Gothic"/>
                <a:sym typeface="Century Gothic"/>
              </a:rPr>
              <a:t>бұл</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компьютерлерді</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ұялы</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телефондарды</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смартфондарды</a:t>
            </a:r>
            <a:r>
              <a:rPr lang="ru-RU" sz="2800" b="1" i="0" u="none" strike="noStrike" cap="none" dirty="0">
                <a:solidFill>
                  <a:schemeClr val="accent1"/>
                </a:solidFill>
                <a:ea typeface="Century Gothic"/>
                <a:cs typeface="Century Gothic"/>
                <a:sym typeface="Century Gothic"/>
              </a:rPr>
              <a:t> немесе </a:t>
            </a:r>
            <a:r>
              <a:rPr lang="ru-RU" sz="2800" b="1" i="0" u="none" strike="noStrike" cap="none" dirty="0" err="1">
                <a:solidFill>
                  <a:schemeClr val="accent1"/>
                </a:solidFill>
                <a:ea typeface="Century Gothic"/>
                <a:cs typeface="Century Gothic"/>
                <a:sym typeface="Century Gothic"/>
              </a:rPr>
              <a:t>кез-келген</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басқа</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технологияларды</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өзге</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адамның</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жанын</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ауырту</a:t>
            </a:r>
            <a:r>
              <a:rPr lang="ru-RU" sz="2800" b="1" i="0" u="none" strike="noStrike" cap="none" dirty="0">
                <a:solidFill>
                  <a:schemeClr val="accent1"/>
                </a:solidFill>
                <a:ea typeface="Century Gothic"/>
                <a:cs typeface="Century Gothic"/>
                <a:sym typeface="Century Gothic"/>
              </a:rPr>
              <a:t> немесе оны </a:t>
            </a:r>
            <a:r>
              <a:rPr lang="ru-RU" sz="2800" b="1" i="0" u="none" strike="noStrike" cap="none" dirty="0" err="1">
                <a:solidFill>
                  <a:schemeClr val="accent1"/>
                </a:solidFill>
                <a:ea typeface="Century Gothic"/>
                <a:cs typeface="Century Gothic"/>
                <a:sym typeface="Century Gothic"/>
              </a:rPr>
              <a:t>ұялту</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мақсатында</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әлденеш</a:t>
            </a:r>
            <a:r>
              <a:rPr lang="ru-RU" sz="2800" b="1" dirty="0" err="1">
                <a:solidFill>
                  <a:schemeClr val="accent1"/>
                </a:solidFill>
                <a:ea typeface="Century Gothic"/>
                <a:cs typeface="Century Gothic"/>
                <a:sym typeface="Century Gothic"/>
              </a:rPr>
              <a:t>е</a:t>
            </a:r>
            <a:r>
              <a:rPr lang="ru-RU" sz="2800" b="1" dirty="0">
                <a:solidFill>
                  <a:schemeClr val="accent1"/>
                </a:solidFill>
                <a:ea typeface="Century Gothic"/>
                <a:cs typeface="Century Gothic"/>
                <a:sym typeface="Century Gothic"/>
              </a:rPr>
              <a:t> </a:t>
            </a:r>
            <a:r>
              <a:rPr lang="ru-RU" sz="2800" b="1" dirty="0" err="1">
                <a:solidFill>
                  <a:schemeClr val="accent1"/>
                </a:solidFill>
                <a:ea typeface="Century Gothic"/>
                <a:cs typeface="Century Gothic"/>
                <a:sym typeface="Century Gothic"/>
              </a:rPr>
              <a:t>рет</a:t>
            </a:r>
            <a:r>
              <a:rPr lang="ru-RU" sz="2800" b="1" dirty="0">
                <a:solidFill>
                  <a:schemeClr val="accent1"/>
                </a:solidFill>
                <a:ea typeface="Century Gothic"/>
                <a:cs typeface="Century Gothic"/>
                <a:sym typeface="Century Gothic"/>
              </a:rPr>
              <a:t> </a:t>
            </a:r>
            <a:r>
              <a:rPr lang="ru-RU" sz="2800" b="1" dirty="0" err="1">
                <a:solidFill>
                  <a:schemeClr val="accent1"/>
                </a:solidFill>
                <a:ea typeface="Century Gothic"/>
                <a:cs typeface="Century Gothic"/>
                <a:sym typeface="Century Gothic"/>
              </a:rPr>
              <a:t>қолдану</a:t>
            </a:r>
            <a:r>
              <a:rPr lang="ru-RU" sz="2800" b="1" i="0" u="none" strike="noStrike" cap="none" dirty="0">
                <a:solidFill>
                  <a:schemeClr val="accent1"/>
                </a:solidFill>
                <a:ea typeface="Century Gothic"/>
                <a:cs typeface="Century Gothic"/>
                <a:sym typeface="Century Gothic"/>
              </a:rPr>
              <a:t>.</a:t>
            </a:r>
            <a:endParaRPr lang="ru-RU" dirty="0">
              <a:solidFill>
                <a:schemeClr val="accent1"/>
              </a:solidFill>
            </a:endParaRPr>
          </a:p>
        </p:txBody>
      </p:sp>
    </p:spTree>
  </p:cSld>
  <p:clrMapOvr>
    <a:masterClrMapping/>
  </p:clrMapOvr>
  <p:transition advTm="2000">
    <p:wip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Блок-схема: память с посл. доступом 3"/>
          <p:cNvSpPr/>
          <p:nvPr/>
        </p:nvSpPr>
        <p:spPr>
          <a:xfrm>
            <a:off x="237067" y="532640"/>
            <a:ext cx="5647765" cy="5193506"/>
          </a:xfrm>
          <a:prstGeom prst="flowChartMagneticTape">
            <a:avLst/>
          </a:prstGeom>
        </p:spPr>
        <p:style>
          <a:lnRef idx="2">
            <a:schemeClr val="accent2"/>
          </a:lnRef>
          <a:fillRef idx="1">
            <a:schemeClr val="lt1"/>
          </a:fillRef>
          <a:effectRef idx="0">
            <a:schemeClr val="accent2"/>
          </a:effectRef>
          <a:fontRef idx="minor">
            <a:schemeClr val="dk1"/>
          </a:fontRef>
        </p:style>
        <p:txBody>
          <a:bodyPr wrap="square">
            <a:spAutoFit/>
          </a:bodyPr>
          <a:lstStyle/>
          <a:p>
            <a:endParaRPr lang="ru-RU" sz="2800" b="1" dirty="0">
              <a:solidFill>
                <a:srgbClr val="002060"/>
              </a:solidFill>
              <a:latin typeface="Times New Roman" pitchFamily="18" charset="0"/>
              <a:cs typeface="Times New Roman" pitchFamily="18" charset="0"/>
            </a:endParaRPr>
          </a:p>
          <a:p>
            <a:pPr algn="ctr"/>
            <a:r>
              <a:rPr lang="ru-RU" sz="3200" b="1" dirty="0">
                <a:solidFill>
                  <a:srgbClr val="002060"/>
                </a:solidFill>
              </a:rPr>
              <a:t>Мен </a:t>
            </a:r>
            <a:r>
              <a:rPr lang="ru-RU" sz="3200" b="1" dirty="0" err="1">
                <a:solidFill>
                  <a:srgbClr val="002060"/>
                </a:solidFill>
              </a:rPr>
              <a:t>кибербуллинг</a:t>
            </a:r>
            <a:r>
              <a:rPr lang="ru-RU" sz="3200" b="1" dirty="0">
                <a:solidFill>
                  <a:srgbClr val="002060"/>
                </a:solidFill>
              </a:rPr>
              <a:t> </a:t>
            </a:r>
            <a:r>
              <a:rPr lang="ru-RU" sz="3200" b="1" dirty="0" err="1">
                <a:solidFill>
                  <a:srgbClr val="002060"/>
                </a:solidFill>
              </a:rPr>
              <a:t>құрбанымын</a:t>
            </a:r>
            <a:r>
              <a:rPr lang="ru-RU" sz="3200" b="1" dirty="0">
                <a:solidFill>
                  <a:srgbClr val="002060"/>
                </a:solidFill>
              </a:rPr>
              <a:t> ба? </a:t>
            </a:r>
          </a:p>
          <a:p>
            <a:pPr algn="ctr"/>
            <a:endParaRPr lang="ru-RU" b="1" dirty="0">
              <a:solidFill>
                <a:srgbClr val="002060"/>
              </a:solidFill>
            </a:endParaRPr>
          </a:p>
          <a:p>
            <a:pPr algn="ctr"/>
            <a:r>
              <a:rPr lang="ru-RU" sz="3200" b="1" dirty="0" err="1">
                <a:solidFill>
                  <a:srgbClr val="002060"/>
                </a:solidFill>
              </a:rPr>
              <a:t>Қалжыңды</a:t>
            </a:r>
            <a:r>
              <a:rPr lang="ru-RU" sz="3200" b="1" dirty="0">
                <a:solidFill>
                  <a:srgbClr val="002060"/>
                </a:solidFill>
              </a:rPr>
              <a:t> </a:t>
            </a:r>
            <a:r>
              <a:rPr lang="ru-RU" sz="3200" b="1" dirty="0" err="1">
                <a:solidFill>
                  <a:srgbClr val="002060"/>
                </a:solidFill>
              </a:rPr>
              <a:t>келемежден</a:t>
            </a:r>
            <a:r>
              <a:rPr lang="ru-RU" sz="3200" b="1" dirty="0">
                <a:solidFill>
                  <a:srgbClr val="002060"/>
                </a:solidFill>
              </a:rPr>
              <a:t> </a:t>
            </a:r>
            <a:r>
              <a:rPr lang="ru-RU" sz="3200" b="1" dirty="0" err="1">
                <a:solidFill>
                  <a:srgbClr val="002060"/>
                </a:solidFill>
              </a:rPr>
              <a:t>қалай</a:t>
            </a:r>
            <a:r>
              <a:rPr lang="ru-RU" sz="3200" b="1" dirty="0">
                <a:solidFill>
                  <a:srgbClr val="002060"/>
                </a:solidFill>
              </a:rPr>
              <a:t> </a:t>
            </a:r>
            <a:r>
              <a:rPr lang="ru-RU" sz="3200" b="1" dirty="0" err="1">
                <a:solidFill>
                  <a:srgbClr val="002060"/>
                </a:solidFill>
              </a:rPr>
              <a:t>ажыратуға</a:t>
            </a:r>
            <a:r>
              <a:rPr lang="ru-RU" sz="3200" b="1" dirty="0">
                <a:solidFill>
                  <a:srgbClr val="002060"/>
                </a:solidFill>
              </a:rPr>
              <a:t> </a:t>
            </a:r>
            <a:r>
              <a:rPr lang="ru-RU" sz="3200" b="1" dirty="0" err="1">
                <a:solidFill>
                  <a:srgbClr val="002060"/>
                </a:solidFill>
              </a:rPr>
              <a:t>болады</a:t>
            </a:r>
            <a:r>
              <a:rPr lang="ru-RU" sz="3200" b="1" dirty="0">
                <a:solidFill>
                  <a:srgbClr val="002060"/>
                </a:solidFill>
              </a:rPr>
              <a:t>?</a:t>
            </a:r>
          </a:p>
          <a:p>
            <a:pPr algn="ctr"/>
            <a:endParaRPr lang="kk-KZ" sz="2800" b="1" dirty="0">
              <a:solidFill>
                <a:srgbClr val="002060"/>
              </a:solidFill>
              <a:latin typeface="Times New Roman" pitchFamily="18" charset="0"/>
              <a:cs typeface="Times New Roman" pitchFamily="18" charset="0"/>
            </a:endParaRPr>
          </a:p>
        </p:txBody>
      </p:sp>
      <p:pic>
        <p:nvPicPr>
          <p:cNvPr id="5" name="Picture 2" descr="C:\Users\Жулдыз\Desktop\5.jpg"/>
          <p:cNvPicPr>
            <a:picLocks noChangeAspect="1" noChangeArrowheads="1"/>
          </p:cNvPicPr>
          <p:nvPr/>
        </p:nvPicPr>
        <p:blipFill>
          <a:blip r:embed="rId3" cstate="print"/>
          <a:srcRect/>
          <a:stretch>
            <a:fillRect/>
          </a:stretch>
        </p:blipFill>
        <p:spPr bwMode="auto">
          <a:xfrm>
            <a:off x="6028264" y="1286933"/>
            <a:ext cx="5887821" cy="5240369"/>
          </a:xfrm>
          <a:prstGeom prst="rect">
            <a:avLst/>
          </a:prstGeom>
          <a:ln>
            <a:noFill/>
          </a:ln>
          <a:effectLst>
            <a:softEdge rad="112500"/>
          </a:effectLst>
        </p:spPr>
      </p:pic>
    </p:spTree>
  </p:cSld>
  <p:clrMapOvr>
    <a:masterClrMapping/>
  </p:clrMapOvr>
  <p:transition advTm="2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F9247D-432D-1748-A5A3-121276B44FDA}"/>
              </a:ext>
            </a:extLst>
          </p:cNvPr>
          <p:cNvSpPr>
            <a:spLocks noGrp="1"/>
          </p:cNvSpPr>
          <p:nvPr>
            <p:ph type="title"/>
          </p:nvPr>
        </p:nvSpPr>
        <p:spPr>
          <a:xfrm>
            <a:off x="788485" y="269274"/>
            <a:ext cx="10515600" cy="584446"/>
          </a:xfrm>
        </p:spPr>
        <p:txBody>
          <a:bodyPr>
            <a:noAutofit/>
          </a:bodyPr>
          <a:lstStyle/>
          <a:p>
            <a:r>
              <a:rPr lang="kk-KZ" sz="5400" b="1" dirty="0">
                <a:solidFill>
                  <a:schemeClr val="accent1"/>
                </a:solidFill>
                <a:latin typeface="+mn-lt"/>
              </a:rPr>
              <a:t>Шын мәнінде.....</a:t>
            </a:r>
            <a:endParaRPr lang="ru-RU" sz="5400" b="1" dirty="0">
              <a:solidFill>
                <a:schemeClr val="accent1"/>
              </a:solidFill>
              <a:latin typeface="+mn-lt"/>
            </a:endParaRPr>
          </a:p>
        </p:txBody>
      </p:sp>
      <p:grpSp>
        <p:nvGrpSpPr>
          <p:cNvPr id="2" name="Group 68">
            <a:extLst>
              <a:ext uri="{FF2B5EF4-FFF2-40B4-BE49-F238E27FC236}">
                <a16:creationId xmlns:a16="http://schemas.microsoft.com/office/drawing/2014/main" id="{1053195D-E21C-4A4B-9971-69AE39EECBD4}"/>
              </a:ext>
            </a:extLst>
          </p:cNvPr>
          <p:cNvGrpSpPr>
            <a:grpSpLocks/>
          </p:cNvGrpSpPr>
          <p:nvPr/>
        </p:nvGrpSpPr>
        <p:grpSpPr bwMode="auto">
          <a:xfrm rot="243140">
            <a:off x="226884" y="1357890"/>
            <a:ext cx="404813" cy="406400"/>
            <a:chOff x="3761709" y="4826643"/>
            <a:chExt cx="405882" cy="405882"/>
          </a:xfrm>
          <a:solidFill>
            <a:schemeClr val="accent6">
              <a:lumMod val="50000"/>
            </a:schemeClr>
          </a:solidFill>
        </p:grpSpPr>
        <p:sp>
          <p:nvSpPr>
            <p:cNvPr id="255" name="Freeform: Shape 16">
              <a:extLst>
                <a:ext uri="{FF2B5EF4-FFF2-40B4-BE49-F238E27FC236}">
                  <a16:creationId xmlns:a16="http://schemas.microsoft.com/office/drawing/2014/main" id="{420191EC-61A0-D245-BE88-A57D01DD1092}"/>
                </a:ext>
              </a:extLst>
            </p:cNvPr>
            <p:cNvSpPr>
              <a:spLocks/>
            </p:cNvSpPr>
            <p:nvPr/>
          </p:nvSpPr>
          <p:spPr bwMode="auto">
            <a:xfrm>
              <a:off x="3761709" y="4826643"/>
              <a:ext cx="405882" cy="405882"/>
            </a:xfrm>
            <a:custGeom>
              <a:avLst/>
              <a:gdLst>
                <a:gd name="T0" fmla="*/ 401824 w 405881"/>
                <a:gd name="T1" fmla="*/ 401824 h 405881"/>
                <a:gd name="T2" fmla="*/ 5535 w 405881"/>
                <a:gd name="T3" fmla="*/ 401824 h 405881"/>
                <a:gd name="T4" fmla="*/ 5535 w 405881"/>
                <a:gd name="T5" fmla="*/ 5535 h 405881"/>
                <a:gd name="T6" fmla="*/ 401824 w 405881"/>
                <a:gd name="T7" fmla="*/ 5535 h 405881"/>
                <a:gd name="T8" fmla="*/ 401824 w 405881"/>
                <a:gd name="T9" fmla="*/ 401824 h 405881"/>
                <a:gd name="T10" fmla="*/ 43909 w 405881"/>
                <a:gd name="T11" fmla="*/ 364926 h 405881"/>
                <a:gd name="T12" fmla="*/ 362712 w 405881"/>
                <a:gd name="T13" fmla="*/ 364926 h 405881"/>
                <a:gd name="T14" fmla="*/ 362712 w 405881"/>
                <a:gd name="T15" fmla="*/ 42433 h 405881"/>
                <a:gd name="T16" fmla="*/ 43909 w 405881"/>
                <a:gd name="T17" fmla="*/ 42433 h 405881"/>
                <a:gd name="T18" fmla="*/ 43909 w 405881"/>
                <a:gd name="T19" fmla="*/ 364926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5881" h="405881">
                  <a:moveTo>
                    <a:pt x="401823" y="401823"/>
                  </a:moveTo>
                  <a:lnTo>
                    <a:pt x="5535" y="401823"/>
                  </a:lnTo>
                  <a:lnTo>
                    <a:pt x="5535" y="5535"/>
                  </a:lnTo>
                  <a:lnTo>
                    <a:pt x="401823" y="5535"/>
                  </a:lnTo>
                  <a:lnTo>
                    <a:pt x="401823" y="401823"/>
                  </a:lnTo>
                  <a:close/>
                  <a:moveTo>
                    <a:pt x="43909" y="364925"/>
                  </a:moveTo>
                  <a:lnTo>
                    <a:pt x="362711" y="364925"/>
                  </a:lnTo>
                  <a:lnTo>
                    <a:pt x="362711" y="42433"/>
                  </a:lnTo>
                  <a:lnTo>
                    <a:pt x="43909" y="42433"/>
                  </a:lnTo>
                  <a:lnTo>
                    <a:pt x="43909" y="364925"/>
                  </a:ln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256" name="Freeform: Shape 17">
              <a:extLst>
                <a:ext uri="{FF2B5EF4-FFF2-40B4-BE49-F238E27FC236}">
                  <a16:creationId xmlns:a16="http://schemas.microsoft.com/office/drawing/2014/main" id="{27152FDE-622B-8A4A-8DA0-349F72685A30}"/>
                </a:ext>
              </a:extLst>
            </p:cNvPr>
            <p:cNvSpPr>
              <a:spLocks/>
            </p:cNvSpPr>
            <p:nvPr/>
          </p:nvSpPr>
          <p:spPr bwMode="auto">
            <a:xfrm>
              <a:off x="3833292" y="4919627"/>
              <a:ext cx="258288" cy="221390"/>
            </a:xfrm>
            <a:custGeom>
              <a:avLst/>
              <a:gdLst>
                <a:gd name="T0" fmla="*/ 75642 w 258288"/>
                <a:gd name="T1" fmla="*/ 215855 h 221390"/>
                <a:gd name="T2" fmla="*/ 5535 w 258288"/>
                <a:gd name="T3" fmla="*/ 145748 h 221390"/>
                <a:gd name="T4" fmla="*/ 33577 w 258288"/>
                <a:gd name="T5" fmla="*/ 117706 h 221390"/>
                <a:gd name="T6" fmla="*/ 75642 w 258288"/>
                <a:gd name="T7" fmla="*/ 159770 h 221390"/>
                <a:gd name="T8" fmla="*/ 229877 w 258288"/>
                <a:gd name="T9" fmla="*/ 5535 h 221390"/>
                <a:gd name="T10" fmla="*/ 257919 w 258288"/>
                <a:gd name="T11" fmla="*/ 33577 h 2213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8288" h="221390">
                  <a:moveTo>
                    <a:pt x="75642" y="215855"/>
                  </a:moveTo>
                  <a:lnTo>
                    <a:pt x="5535" y="145748"/>
                  </a:lnTo>
                  <a:lnTo>
                    <a:pt x="33577" y="117706"/>
                  </a:lnTo>
                  <a:lnTo>
                    <a:pt x="75642" y="159770"/>
                  </a:lnTo>
                  <a:lnTo>
                    <a:pt x="229877" y="5535"/>
                  </a:lnTo>
                  <a:lnTo>
                    <a:pt x="257919" y="33577"/>
                  </a:lnTo>
                  <a:lnTo>
                    <a:pt x="75642" y="215855"/>
                  </a:ln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128" name="Text Placeholder 127">
            <a:extLst>
              <a:ext uri="{FF2B5EF4-FFF2-40B4-BE49-F238E27FC236}">
                <a16:creationId xmlns:a16="http://schemas.microsoft.com/office/drawing/2014/main" id="{FB742829-A557-E84E-A672-4D9B38EC100A}"/>
              </a:ext>
            </a:extLst>
          </p:cNvPr>
          <p:cNvSpPr>
            <a:spLocks noGrp="1"/>
          </p:cNvSpPr>
          <p:nvPr>
            <p:ph type="body" sz="quarter" idx="10"/>
          </p:nvPr>
        </p:nvSpPr>
        <p:spPr>
          <a:xfrm rot="209042">
            <a:off x="547279" y="1371636"/>
            <a:ext cx="1324764" cy="1258229"/>
          </a:xfrm>
        </p:spPr>
        <p:txBody>
          <a:bodyPr>
            <a:noAutofit/>
          </a:bodyPr>
          <a:lstStyle/>
          <a:p>
            <a:pPr lvl="0"/>
            <a:r>
              <a:rPr lang="ru-RU" sz="1800" dirty="0" err="1">
                <a:solidFill>
                  <a:srgbClr val="002060"/>
                </a:solidFill>
                <a:latin typeface="+mn-lt"/>
              </a:rPr>
              <a:t>Барлық</a:t>
            </a:r>
            <a:r>
              <a:rPr lang="ru-RU" sz="1800" dirty="0">
                <a:solidFill>
                  <a:srgbClr val="002060"/>
                </a:solidFill>
                <a:latin typeface="+mn-lt"/>
              </a:rPr>
              <a:t> </a:t>
            </a:r>
            <a:r>
              <a:rPr lang="ru-RU" sz="1800" dirty="0" err="1">
                <a:solidFill>
                  <a:srgbClr val="002060"/>
                </a:solidFill>
                <a:latin typeface="+mn-lt"/>
              </a:rPr>
              <a:t>достар</a:t>
            </a:r>
            <a:r>
              <a:rPr lang="ru-RU" sz="1800" dirty="0">
                <a:solidFill>
                  <a:srgbClr val="002060"/>
                </a:solidFill>
                <a:latin typeface="+mn-lt"/>
              </a:rPr>
              <a:t> </a:t>
            </a:r>
            <a:r>
              <a:rPr lang="ru-RU" sz="1800" dirty="0" err="1">
                <a:solidFill>
                  <a:srgbClr val="002060"/>
                </a:solidFill>
                <a:latin typeface="+mn-lt"/>
              </a:rPr>
              <a:t>бір-бірімен</a:t>
            </a:r>
            <a:r>
              <a:rPr lang="ru-RU" sz="1800" dirty="0">
                <a:solidFill>
                  <a:srgbClr val="002060"/>
                </a:solidFill>
                <a:latin typeface="+mn-lt"/>
              </a:rPr>
              <a:t> </a:t>
            </a:r>
            <a:r>
              <a:rPr lang="ru-RU" sz="1800" dirty="0" err="1">
                <a:solidFill>
                  <a:srgbClr val="002060"/>
                </a:solidFill>
                <a:latin typeface="+mn-lt"/>
              </a:rPr>
              <a:t>қалжыңдасады</a:t>
            </a:r>
            <a:endParaRPr lang="ru-RU" sz="1800" dirty="0">
              <a:latin typeface="+mn-lt"/>
            </a:endParaRPr>
          </a:p>
          <a:p>
            <a:endParaRPr lang="en-US" sz="1800" dirty="0">
              <a:latin typeface="+mn-lt"/>
            </a:endParaRPr>
          </a:p>
        </p:txBody>
      </p:sp>
      <p:grpSp>
        <p:nvGrpSpPr>
          <p:cNvPr id="3" name="Group 66">
            <a:extLst>
              <a:ext uri="{FF2B5EF4-FFF2-40B4-BE49-F238E27FC236}">
                <a16:creationId xmlns:a16="http://schemas.microsoft.com/office/drawing/2014/main" id="{A754CD79-799D-3F4F-9906-87334608F064}"/>
              </a:ext>
            </a:extLst>
          </p:cNvPr>
          <p:cNvGrpSpPr>
            <a:grpSpLocks/>
          </p:cNvGrpSpPr>
          <p:nvPr/>
        </p:nvGrpSpPr>
        <p:grpSpPr bwMode="auto">
          <a:xfrm>
            <a:off x="2235320" y="1282546"/>
            <a:ext cx="398463" cy="398463"/>
            <a:chOff x="3257449" y="3657476"/>
            <a:chExt cx="398502" cy="398502"/>
          </a:xfrm>
          <a:solidFill>
            <a:schemeClr val="accent5">
              <a:lumMod val="50000"/>
            </a:schemeClr>
          </a:solidFill>
        </p:grpSpPr>
        <p:sp>
          <p:nvSpPr>
            <p:cNvPr id="244" name="Freeform: Shape 5">
              <a:extLst>
                <a:ext uri="{FF2B5EF4-FFF2-40B4-BE49-F238E27FC236}">
                  <a16:creationId xmlns:a16="http://schemas.microsoft.com/office/drawing/2014/main" id="{FE23F383-C62D-624C-AC6B-61525C23EC9D}"/>
                </a:ext>
              </a:extLst>
            </p:cNvPr>
            <p:cNvSpPr>
              <a:spLocks/>
            </p:cNvSpPr>
            <p:nvPr/>
          </p:nvSpPr>
          <p:spPr bwMode="auto">
            <a:xfrm>
              <a:off x="3372800" y="3723383"/>
              <a:ext cx="169732" cy="191871"/>
            </a:xfrm>
            <a:custGeom>
              <a:avLst/>
              <a:gdLst>
                <a:gd name="T0" fmla="*/ 60882 w 169732"/>
                <a:gd name="T1" fmla="*/ 190026 h 191871"/>
                <a:gd name="T2" fmla="*/ 66786 w 169732"/>
                <a:gd name="T3" fmla="*/ 150176 h 191871"/>
                <a:gd name="T4" fmla="*/ 88925 w 169732"/>
                <a:gd name="T5" fmla="*/ 120658 h 191871"/>
                <a:gd name="T6" fmla="*/ 110326 w 169732"/>
                <a:gd name="T7" fmla="*/ 97043 h 191871"/>
                <a:gd name="T8" fmla="*/ 115492 w 169732"/>
                <a:gd name="T9" fmla="*/ 77855 h 191871"/>
                <a:gd name="T10" fmla="*/ 87449 w 169732"/>
                <a:gd name="T11" fmla="*/ 47599 h 191871"/>
                <a:gd name="T12" fmla="*/ 66048 w 169732"/>
                <a:gd name="T13" fmla="*/ 55716 h 191871"/>
                <a:gd name="T14" fmla="*/ 57930 w 169732"/>
                <a:gd name="T15" fmla="*/ 77855 h 191871"/>
                <a:gd name="T16" fmla="*/ 5535 w 169732"/>
                <a:gd name="T17" fmla="*/ 77855 h 191871"/>
                <a:gd name="T18" fmla="*/ 27674 w 169732"/>
                <a:gd name="T19" fmla="*/ 24722 h 191871"/>
                <a:gd name="T20" fmla="*/ 87449 w 169732"/>
                <a:gd name="T21" fmla="*/ 5535 h 191871"/>
                <a:gd name="T22" fmla="*/ 146486 w 169732"/>
                <a:gd name="T23" fmla="*/ 23984 h 191871"/>
                <a:gd name="T24" fmla="*/ 167887 w 169732"/>
                <a:gd name="T25" fmla="*/ 75642 h 191871"/>
                <a:gd name="T26" fmla="*/ 161246 w 169732"/>
                <a:gd name="T27" fmla="*/ 104422 h 191871"/>
                <a:gd name="T28" fmla="*/ 137631 w 169732"/>
                <a:gd name="T29" fmla="*/ 134679 h 191871"/>
                <a:gd name="T30" fmla="*/ 122871 w 169732"/>
                <a:gd name="T31" fmla="*/ 148700 h 191871"/>
                <a:gd name="T32" fmla="*/ 107374 w 169732"/>
                <a:gd name="T33" fmla="*/ 178957 h 191871"/>
                <a:gd name="T34" fmla="*/ 106636 w 169732"/>
                <a:gd name="T35" fmla="*/ 190026 h 191871"/>
                <a:gd name="T36" fmla="*/ 60882 w 169732"/>
                <a:gd name="T37" fmla="*/ 190026 h 1918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9732" h="191871">
                  <a:moveTo>
                    <a:pt x="60882" y="190026"/>
                  </a:moveTo>
                  <a:cubicBezTo>
                    <a:pt x="60882" y="173053"/>
                    <a:pt x="63096" y="159770"/>
                    <a:pt x="66786" y="150176"/>
                  </a:cubicBezTo>
                  <a:cubicBezTo>
                    <a:pt x="71214" y="140583"/>
                    <a:pt x="78593" y="130251"/>
                    <a:pt x="88925" y="120658"/>
                  </a:cubicBezTo>
                  <a:cubicBezTo>
                    <a:pt x="99994" y="111064"/>
                    <a:pt x="107374" y="102946"/>
                    <a:pt x="110326" y="97043"/>
                  </a:cubicBezTo>
                  <a:cubicBezTo>
                    <a:pt x="114016" y="91139"/>
                    <a:pt x="115492" y="84497"/>
                    <a:pt x="115492" y="77855"/>
                  </a:cubicBezTo>
                  <a:cubicBezTo>
                    <a:pt x="115492" y="57930"/>
                    <a:pt x="105898" y="47599"/>
                    <a:pt x="87449" y="47599"/>
                  </a:cubicBezTo>
                  <a:cubicBezTo>
                    <a:pt x="78593" y="47599"/>
                    <a:pt x="71214" y="50551"/>
                    <a:pt x="66048" y="55716"/>
                  </a:cubicBezTo>
                  <a:cubicBezTo>
                    <a:pt x="60882" y="60882"/>
                    <a:pt x="57930" y="68262"/>
                    <a:pt x="57930" y="77855"/>
                  </a:cubicBezTo>
                  <a:lnTo>
                    <a:pt x="5535" y="77855"/>
                  </a:lnTo>
                  <a:cubicBezTo>
                    <a:pt x="5535" y="54978"/>
                    <a:pt x="12914" y="37267"/>
                    <a:pt x="27674" y="24722"/>
                  </a:cubicBezTo>
                  <a:cubicBezTo>
                    <a:pt x="42433" y="12176"/>
                    <a:pt x="62358" y="5535"/>
                    <a:pt x="87449" y="5535"/>
                  </a:cubicBezTo>
                  <a:cubicBezTo>
                    <a:pt x="113278" y="5535"/>
                    <a:pt x="132465" y="11438"/>
                    <a:pt x="146486" y="23984"/>
                  </a:cubicBezTo>
                  <a:cubicBezTo>
                    <a:pt x="160508" y="36529"/>
                    <a:pt x="167887" y="53503"/>
                    <a:pt x="167887" y="75642"/>
                  </a:cubicBezTo>
                  <a:cubicBezTo>
                    <a:pt x="167887" y="85973"/>
                    <a:pt x="165673" y="95567"/>
                    <a:pt x="161246" y="104422"/>
                  </a:cubicBezTo>
                  <a:cubicBezTo>
                    <a:pt x="156818" y="113278"/>
                    <a:pt x="148700" y="123609"/>
                    <a:pt x="137631" y="134679"/>
                  </a:cubicBezTo>
                  <a:lnTo>
                    <a:pt x="122871" y="148700"/>
                  </a:lnTo>
                  <a:cubicBezTo>
                    <a:pt x="114016" y="157556"/>
                    <a:pt x="108112" y="167887"/>
                    <a:pt x="107374" y="178957"/>
                  </a:cubicBezTo>
                  <a:lnTo>
                    <a:pt x="106636" y="190026"/>
                  </a:lnTo>
                  <a:lnTo>
                    <a:pt x="60882" y="190026"/>
                  </a:ln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245" name="Freeform: Shape 6">
              <a:extLst>
                <a:ext uri="{FF2B5EF4-FFF2-40B4-BE49-F238E27FC236}">
                  <a16:creationId xmlns:a16="http://schemas.microsoft.com/office/drawing/2014/main" id="{8E4D95AD-7A58-3745-B3EA-6F3587F70099}"/>
                </a:ext>
              </a:extLst>
            </p:cNvPr>
            <p:cNvSpPr>
              <a:spLocks/>
            </p:cNvSpPr>
            <p:nvPr/>
          </p:nvSpPr>
          <p:spPr bwMode="auto">
            <a:xfrm>
              <a:off x="3428148" y="3938869"/>
              <a:ext cx="51658" cy="51658"/>
            </a:xfrm>
            <a:custGeom>
              <a:avLst/>
              <a:gdLst>
                <a:gd name="T0" fmla="*/ 5535 w 51657"/>
                <a:gd name="T1" fmla="*/ 5535 h 51657"/>
                <a:gd name="T2" fmla="*/ 51290 w 51657"/>
                <a:gd name="T3" fmla="*/ 5535 h 51657"/>
                <a:gd name="T4" fmla="*/ 51290 w 51657"/>
                <a:gd name="T5" fmla="*/ 51290 h 51657"/>
                <a:gd name="T6" fmla="*/ 5535 w 51657"/>
                <a:gd name="T7" fmla="*/ 51290 h 516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657" h="51657">
                  <a:moveTo>
                    <a:pt x="5535" y="5535"/>
                  </a:moveTo>
                  <a:lnTo>
                    <a:pt x="51289" y="5535"/>
                  </a:lnTo>
                  <a:lnTo>
                    <a:pt x="51289" y="51289"/>
                  </a:lnTo>
                  <a:lnTo>
                    <a:pt x="5535" y="51289"/>
                  </a:lnTo>
                  <a:lnTo>
                    <a:pt x="5535" y="5535"/>
                  </a:ln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250" name="Freeform: Shape 7">
              <a:extLst>
                <a:ext uri="{FF2B5EF4-FFF2-40B4-BE49-F238E27FC236}">
                  <a16:creationId xmlns:a16="http://schemas.microsoft.com/office/drawing/2014/main" id="{287397AC-88BF-3B48-A028-223479761517}"/>
                </a:ext>
              </a:extLst>
            </p:cNvPr>
            <p:cNvSpPr>
              <a:spLocks/>
            </p:cNvSpPr>
            <p:nvPr/>
          </p:nvSpPr>
          <p:spPr bwMode="auto">
            <a:xfrm>
              <a:off x="3257449" y="3657476"/>
              <a:ext cx="398502" cy="398502"/>
            </a:xfrm>
            <a:custGeom>
              <a:avLst/>
              <a:gdLst>
                <a:gd name="T0" fmla="*/ 400575 w 398502"/>
                <a:gd name="T1" fmla="*/ 400575 h 398502"/>
                <a:gd name="T2" fmla="*/ 4287 w 398502"/>
                <a:gd name="T3" fmla="*/ 400575 h 398502"/>
                <a:gd name="T4" fmla="*/ 4287 w 398502"/>
                <a:gd name="T5" fmla="*/ 4287 h 398502"/>
                <a:gd name="T6" fmla="*/ 400575 w 398502"/>
                <a:gd name="T7" fmla="*/ 4287 h 398502"/>
                <a:gd name="T8" fmla="*/ 400575 w 398502"/>
                <a:gd name="T9" fmla="*/ 400575 h 398502"/>
                <a:gd name="T10" fmla="*/ 43399 w 398502"/>
                <a:gd name="T11" fmla="*/ 363677 h 398502"/>
                <a:gd name="T12" fmla="*/ 362201 w 398502"/>
                <a:gd name="T13" fmla="*/ 363677 h 398502"/>
                <a:gd name="T14" fmla="*/ 362201 w 398502"/>
                <a:gd name="T15" fmla="*/ 41185 h 398502"/>
                <a:gd name="T16" fmla="*/ 43399 w 398502"/>
                <a:gd name="T17" fmla="*/ 41185 h 398502"/>
                <a:gd name="T18" fmla="*/ 43399 w 398502"/>
                <a:gd name="T19" fmla="*/ 363677 h 3985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8502" h="398502">
                  <a:moveTo>
                    <a:pt x="400575" y="400575"/>
                  </a:moveTo>
                  <a:lnTo>
                    <a:pt x="4287" y="400575"/>
                  </a:lnTo>
                  <a:lnTo>
                    <a:pt x="4287" y="4287"/>
                  </a:lnTo>
                  <a:lnTo>
                    <a:pt x="400575" y="4287"/>
                  </a:lnTo>
                  <a:lnTo>
                    <a:pt x="400575" y="400575"/>
                  </a:lnTo>
                  <a:close/>
                  <a:moveTo>
                    <a:pt x="43399" y="363677"/>
                  </a:moveTo>
                  <a:lnTo>
                    <a:pt x="362201" y="363677"/>
                  </a:lnTo>
                  <a:lnTo>
                    <a:pt x="362201" y="41185"/>
                  </a:lnTo>
                  <a:lnTo>
                    <a:pt x="43399" y="41185"/>
                  </a:lnTo>
                  <a:lnTo>
                    <a:pt x="43399" y="363677"/>
                  </a:lnTo>
                  <a:close/>
                </a:path>
              </a:pathLst>
            </a:custGeom>
            <a:grpFill/>
            <a:ln>
              <a:noFill/>
            </a:ln>
            <a:extLst>
              <a:ext uri="{91240B29-F687-4F45-9708-019B960494DF}">
                <a14:hiddenLine xmlns:a14="http://schemas.microsoft.com/office/drawing/2010/main" w="7377" cap="flat">
                  <a:solidFill>
                    <a:srgbClr val="000000"/>
                  </a:solidFill>
                  <a:prstDash val="solid"/>
                  <a:miter lim="800000"/>
                  <a:headEnd/>
                  <a:tailEnd/>
                </a14:hiddenLine>
              </a:ext>
            </a:extLst>
          </p:spPr>
          <p:txBody>
            <a:bodyPr anchor="ctr"/>
            <a:lstStyle/>
            <a:p>
              <a:endParaRPr lang="en-US" dirty="0"/>
            </a:p>
          </p:txBody>
        </p:sp>
      </p:grpSp>
      <p:sp>
        <p:nvSpPr>
          <p:cNvPr id="129" name="Text Placeholder 128">
            <a:extLst>
              <a:ext uri="{FF2B5EF4-FFF2-40B4-BE49-F238E27FC236}">
                <a16:creationId xmlns:a16="http://schemas.microsoft.com/office/drawing/2014/main" id="{C806BE40-8246-6F46-93E1-8B400E56B940}"/>
              </a:ext>
            </a:extLst>
          </p:cNvPr>
          <p:cNvSpPr>
            <a:spLocks noGrp="1"/>
          </p:cNvSpPr>
          <p:nvPr>
            <p:ph type="body" sz="quarter" idx="11"/>
          </p:nvPr>
        </p:nvSpPr>
        <p:spPr>
          <a:xfrm>
            <a:off x="2297301" y="1258635"/>
            <a:ext cx="1799187" cy="1336411"/>
          </a:xfrm>
        </p:spPr>
        <p:txBody>
          <a:bodyPr anchor="ctr">
            <a:normAutofit fontScale="92500"/>
          </a:bodyPr>
          <a:lstStyle/>
          <a:p>
            <a:pPr lvl="0">
              <a:lnSpc>
                <a:spcPts val="1300"/>
              </a:lnSpc>
              <a:spcBef>
                <a:spcPts val="0"/>
              </a:spcBef>
            </a:pPr>
            <a:r>
              <a:rPr lang="ru-RU" sz="1800" dirty="0" err="1">
                <a:solidFill>
                  <a:srgbClr val="002060"/>
                </a:solidFill>
                <a:latin typeface="+mn-lt"/>
              </a:rPr>
              <a:t>Егер</a:t>
            </a:r>
            <a:r>
              <a:rPr lang="ru-RU" sz="1800" dirty="0">
                <a:solidFill>
                  <a:srgbClr val="002060"/>
                </a:solidFill>
                <a:latin typeface="+mn-lt"/>
              </a:rPr>
              <a:t> </a:t>
            </a:r>
          </a:p>
          <a:p>
            <a:pPr lvl="0">
              <a:lnSpc>
                <a:spcPts val="1300"/>
              </a:lnSpc>
              <a:spcBef>
                <a:spcPts val="0"/>
              </a:spcBef>
            </a:pPr>
            <a:r>
              <a:rPr lang="ru-RU" sz="1800" dirty="0" err="1">
                <a:solidFill>
                  <a:srgbClr val="002060"/>
                </a:solidFill>
                <a:latin typeface="+mn-lt"/>
              </a:rPr>
              <a:t>қалжыңды</a:t>
            </a:r>
            <a:r>
              <a:rPr lang="ru-RU" sz="1800" dirty="0">
                <a:solidFill>
                  <a:srgbClr val="002060"/>
                </a:solidFill>
                <a:latin typeface="+mn-lt"/>
              </a:rPr>
              <a:t> </a:t>
            </a:r>
            <a:r>
              <a:rPr lang="ru-RU" sz="1800" dirty="0" err="1">
                <a:solidFill>
                  <a:srgbClr val="002060"/>
                </a:solidFill>
                <a:latin typeface="+mn-lt"/>
              </a:rPr>
              <a:t>доғаруды</a:t>
            </a:r>
            <a:r>
              <a:rPr lang="ru-RU" sz="1800" dirty="0">
                <a:solidFill>
                  <a:srgbClr val="002060"/>
                </a:solidFill>
                <a:latin typeface="+mn-lt"/>
              </a:rPr>
              <a:t> </a:t>
            </a:r>
            <a:r>
              <a:rPr lang="ru-RU" sz="1800" dirty="0" err="1">
                <a:solidFill>
                  <a:srgbClr val="002060"/>
                </a:solidFill>
                <a:latin typeface="+mn-lt"/>
              </a:rPr>
              <a:t>өтінгеннен</a:t>
            </a:r>
            <a:r>
              <a:rPr lang="ru-RU" sz="1800" dirty="0">
                <a:solidFill>
                  <a:srgbClr val="002060"/>
                </a:solidFill>
                <a:latin typeface="+mn-lt"/>
              </a:rPr>
              <a:t> </a:t>
            </a:r>
            <a:r>
              <a:rPr lang="ru-RU" sz="1800" dirty="0" err="1">
                <a:solidFill>
                  <a:srgbClr val="002060"/>
                </a:solidFill>
                <a:latin typeface="+mn-lt"/>
              </a:rPr>
              <a:t>кейін</a:t>
            </a:r>
            <a:r>
              <a:rPr lang="ru-RU" sz="1800" dirty="0">
                <a:solidFill>
                  <a:srgbClr val="002060"/>
                </a:solidFill>
                <a:latin typeface="+mn-lt"/>
              </a:rPr>
              <a:t> де </a:t>
            </a:r>
            <a:r>
              <a:rPr lang="ru-RU" sz="1800" dirty="0" err="1">
                <a:solidFill>
                  <a:srgbClr val="002060"/>
                </a:solidFill>
                <a:latin typeface="+mn-lt"/>
              </a:rPr>
              <a:t>доғарылмаса</a:t>
            </a:r>
            <a:r>
              <a:rPr lang="ru-RU" sz="1800" dirty="0">
                <a:solidFill>
                  <a:srgbClr val="002060"/>
                </a:solidFill>
                <a:latin typeface="+mn-lt"/>
              </a:rPr>
              <a:t>, </a:t>
            </a:r>
            <a:r>
              <a:rPr lang="ru-RU" sz="1800" dirty="0" err="1">
                <a:solidFill>
                  <a:srgbClr val="002060"/>
                </a:solidFill>
                <a:latin typeface="+mn-lt"/>
              </a:rPr>
              <a:t>әрі</a:t>
            </a:r>
            <a:r>
              <a:rPr lang="ru-RU" sz="1800" dirty="0">
                <a:solidFill>
                  <a:srgbClr val="002060"/>
                </a:solidFill>
                <a:latin typeface="+mn-lt"/>
              </a:rPr>
              <a:t> </a:t>
            </a:r>
            <a:r>
              <a:rPr lang="ru-RU" sz="1800" dirty="0" err="1">
                <a:solidFill>
                  <a:srgbClr val="002060"/>
                </a:solidFill>
                <a:latin typeface="+mn-lt"/>
              </a:rPr>
              <a:t>жандарыңа</a:t>
            </a:r>
            <a:r>
              <a:rPr lang="ru-RU" sz="1800" dirty="0">
                <a:solidFill>
                  <a:srgbClr val="002060"/>
                </a:solidFill>
                <a:latin typeface="+mn-lt"/>
              </a:rPr>
              <a:t> </a:t>
            </a:r>
            <a:r>
              <a:rPr lang="ru-RU" sz="1800" dirty="0" err="1">
                <a:solidFill>
                  <a:srgbClr val="002060"/>
                </a:solidFill>
                <a:latin typeface="+mn-lt"/>
              </a:rPr>
              <a:t>батса</a:t>
            </a:r>
            <a:endParaRPr lang="en-US" sz="1800" dirty="0">
              <a:latin typeface="+mn-lt"/>
            </a:endParaRPr>
          </a:p>
        </p:txBody>
      </p:sp>
      <p:sp>
        <p:nvSpPr>
          <p:cNvPr id="268" name="Freeform: Shape 27">
            <a:extLst>
              <a:ext uri="{FF2B5EF4-FFF2-40B4-BE49-F238E27FC236}">
                <a16:creationId xmlns:a16="http://schemas.microsoft.com/office/drawing/2014/main" id="{57A3A7A8-34FC-144F-8C96-8DDA5F3D1A79}"/>
              </a:ext>
            </a:extLst>
          </p:cNvPr>
          <p:cNvSpPr>
            <a:spLocks/>
          </p:cNvSpPr>
          <p:nvPr/>
        </p:nvSpPr>
        <p:spPr bwMode="auto">
          <a:xfrm rot="296950">
            <a:off x="4223338" y="1451594"/>
            <a:ext cx="428215" cy="312004"/>
          </a:xfrm>
          <a:custGeom>
            <a:avLst/>
            <a:gdLst>
              <a:gd name="T0" fmla="*/ 4287 w 538715"/>
              <a:gd name="T1" fmla="*/ 391719 h 391122"/>
              <a:gd name="T2" fmla="*/ 4287 w 538715"/>
              <a:gd name="T3" fmla="*/ 4287 h 391122"/>
              <a:gd name="T4" fmla="*/ 540052 w 538715"/>
              <a:gd name="T5" fmla="*/ 4287 h 391122"/>
              <a:gd name="T6" fmla="*/ 540052 w 538715"/>
              <a:gd name="T7" fmla="*/ 391719 h 391122"/>
              <a:gd name="T8" fmla="*/ 4287 w 538715"/>
              <a:gd name="T9" fmla="*/ 391719 h 391122"/>
              <a:gd name="T10" fmla="*/ 482490 w 538715"/>
              <a:gd name="T11" fmla="*/ 357773 h 391122"/>
              <a:gd name="T12" fmla="*/ 353346 w 538715"/>
              <a:gd name="T13" fmla="*/ 232319 h 391122"/>
              <a:gd name="T14" fmla="*/ 377699 w 538715"/>
              <a:gd name="T15" fmla="*/ 208704 h 391122"/>
              <a:gd name="T16" fmla="*/ 506843 w 538715"/>
              <a:gd name="T17" fmla="*/ 334158 h 391122"/>
              <a:gd name="T18" fmla="*/ 506843 w 538715"/>
              <a:gd name="T19" fmla="*/ 53731 h 391122"/>
              <a:gd name="T20" fmla="*/ 283239 w 538715"/>
              <a:gd name="T21" fmla="*/ 224939 h 391122"/>
              <a:gd name="T22" fmla="*/ 272908 w 538715"/>
              <a:gd name="T23" fmla="*/ 228629 h 391122"/>
              <a:gd name="T24" fmla="*/ 262575 w 538715"/>
              <a:gd name="T25" fmla="*/ 224939 h 391122"/>
              <a:gd name="T26" fmla="*/ 38233 w 538715"/>
              <a:gd name="T27" fmla="*/ 54468 h 391122"/>
              <a:gd name="T28" fmla="*/ 38233 w 538715"/>
              <a:gd name="T29" fmla="*/ 334896 h 391122"/>
              <a:gd name="T30" fmla="*/ 167377 w 538715"/>
              <a:gd name="T31" fmla="*/ 209441 h 391122"/>
              <a:gd name="T32" fmla="*/ 191730 w 538715"/>
              <a:gd name="T33" fmla="*/ 233056 h 391122"/>
              <a:gd name="T34" fmla="*/ 62586 w 538715"/>
              <a:gd name="T35" fmla="*/ 358511 h 391122"/>
              <a:gd name="T36" fmla="*/ 482490 w 538715"/>
              <a:gd name="T37" fmla="*/ 357773 h 391122"/>
              <a:gd name="T38" fmla="*/ 482490 w 538715"/>
              <a:gd name="T39" fmla="*/ 357773 h 391122"/>
              <a:gd name="T40" fmla="*/ 272170 w 538715"/>
              <a:gd name="T41" fmla="*/ 190992 h 391122"/>
              <a:gd name="T42" fmla="*/ 473635 w 538715"/>
              <a:gd name="T43" fmla="*/ 36758 h 391122"/>
              <a:gd name="T44" fmla="*/ 69966 w 538715"/>
              <a:gd name="T45" fmla="*/ 36758 h 391122"/>
              <a:gd name="T46" fmla="*/ 272170 w 538715"/>
              <a:gd name="T47" fmla="*/ 190992 h 391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38715" h="391122">
                <a:moveTo>
                  <a:pt x="4287" y="391719"/>
                </a:moveTo>
                <a:lnTo>
                  <a:pt x="4287" y="4287"/>
                </a:lnTo>
                <a:lnTo>
                  <a:pt x="540051" y="4287"/>
                </a:lnTo>
                <a:lnTo>
                  <a:pt x="540051" y="391719"/>
                </a:lnTo>
                <a:lnTo>
                  <a:pt x="4287" y="391719"/>
                </a:lnTo>
                <a:close/>
                <a:moveTo>
                  <a:pt x="482489" y="357773"/>
                </a:moveTo>
                <a:lnTo>
                  <a:pt x="353345" y="232319"/>
                </a:lnTo>
                <a:lnTo>
                  <a:pt x="377698" y="208704"/>
                </a:lnTo>
                <a:lnTo>
                  <a:pt x="506842" y="334158"/>
                </a:lnTo>
                <a:lnTo>
                  <a:pt x="506842" y="53731"/>
                </a:lnTo>
                <a:lnTo>
                  <a:pt x="283238" y="224939"/>
                </a:lnTo>
                <a:cubicBezTo>
                  <a:pt x="280286" y="227153"/>
                  <a:pt x="276597" y="228629"/>
                  <a:pt x="272907" y="228629"/>
                </a:cubicBezTo>
                <a:cubicBezTo>
                  <a:pt x="269217" y="228629"/>
                  <a:pt x="265527" y="227153"/>
                  <a:pt x="262575" y="224939"/>
                </a:cubicBezTo>
                <a:lnTo>
                  <a:pt x="38233" y="54468"/>
                </a:lnTo>
                <a:lnTo>
                  <a:pt x="38233" y="334896"/>
                </a:lnTo>
                <a:lnTo>
                  <a:pt x="167377" y="209441"/>
                </a:lnTo>
                <a:lnTo>
                  <a:pt x="191730" y="233056"/>
                </a:lnTo>
                <a:lnTo>
                  <a:pt x="62586" y="358511"/>
                </a:lnTo>
                <a:lnTo>
                  <a:pt x="482489" y="357773"/>
                </a:lnTo>
                <a:close/>
                <a:moveTo>
                  <a:pt x="272169" y="190992"/>
                </a:moveTo>
                <a:lnTo>
                  <a:pt x="473634" y="36758"/>
                </a:lnTo>
                <a:lnTo>
                  <a:pt x="69966" y="36758"/>
                </a:lnTo>
                <a:lnTo>
                  <a:pt x="272169" y="190992"/>
                </a:lnTo>
                <a:close/>
              </a:path>
            </a:pathLst>
          </a:custGeom>
          <a:solidFill>
            <a:schemeClr val="accent3">
              <a:lumMod val="50000"/>
            </a:schemeClr>
          </a:solidFill>
          <a:ln>
            <a:noFill/>
          </a:ln>
        </p:spPr>
        <p:txBody>
          <a:bodyPr anchor="ctr"/>
          <a:lstStyle/>
          <a:p>
            <a:endParaRPr lang="en-US" dirty="0"/>
          </a:p>
        </p:txBody>
      </p:sp>
      <p:sp>
        <p:nvSpPr>
          <p:cNvPr id="130" name="Text Placeholder 129">
            <a:extLst>
              <a:ext uri="{FF2B5EF4-FFF2-40B4-BE49-F238E27FC236}">
                <a16:creationId xmlns:a16="http://schemas.microsoft.com/office/drawing/2014/main" id="{F9DB03D8-6632-FB40-A816-D558522ECA57}"/>
              </a:ext>
            </a:extLst>
          </p:cNvPr>
          <p:cNvSpPr>
            <a:spLocks noGrp="1"/>
          </p:cNvSpPr>
          <p:nvPr>
            <p:ph type="body" sz="quarter" idx="12"/>
          </p:nvPr>
        </p:nvSpPr>
        <p:spPr>
          <a:xfrm rot="209042">
            <a:off x="4475481" y="1407338"/>
            <a:ext cx="1564312" cy="1246367"/>
          </a:xfrm>
        </p:spPr>
        <p:txBody>
          <a:bodyPr>
            <a:normAutofit fontScale="92500" lnSpcReduction="10000"/>
          </a:bodyPr>
          <a:lstStyle/>
          <a:p>
            <a:pPr lvl="0"/>
            <a:r>
              <a:rPr lang="ru-RU" sz="1600" dirty="0">
                <a:solidFill>
                  <a:srgbClr val="002060"/>
                </a:solidFill>
                <a:latin typeface="+mn-lt"/>
              </a:rPr>
              <a:t>ЕГЕР КӨҢІЛДЕРІҢ ТОЛМАСА, ҚАЙДА БОЛСА ДА, БӘРІБІР, БАРЛЫҚ ЖЕРДЕ</a:t>
            </a:r>
            <a:endParaRPr lang="ru-RU" sz="1600" dirty="0">
              <a:latin typeface="+mn-lt"/>
            </a:endParaRPr>
          </a:p>
          <a:p>
            <a:endParaRPr lang="en-US" sz="1600" dirty="0">
              <a:latin typeface="+mn-lt"/>
            </a:endParaRPr>
          </a:p>
        </p:txBody>
      </p:sp>
      <p:sp>
        <p:nvSpPr>
          <p:cNvPr id="242" name="Freeform: Shape 4">
            <a:extLst>
              <a:ext uri="{FF2B5EF4-FFF2-40B4-BE49-F238E27FC236}">
                <a16:creationId xmlns:a16="http://schemas.microsoft.com/office/drawing/2014/main" id="{5D166978-3718-5147-B939-C93DE7EAB5CD}"/>
              </a:ext>
            </a:extLst>
          </p:cNvPr>
          <p:cNvSpPr>
            <a:spLocks/>
          </p:cNvSpPr>
          <p:nvPr/>
        </p:nvSpPr>
        <p:spPr bwMode="auto">
          <a:xfrm>
            <a:off x="6269475" y="1220929"/>
            <a:ext cx="390525" cy="398463"/>
          </a:xfrm>
          <a:custGeom>
            <a:avLst/>
            <a:gdLst>
              <a:gd name="T0" fmla="*/ 388767 w 391122"/>
              <a:gd name="T1" fmla="*/ 372532 h 398502"/>
              <a:gd name="T2" fmla="*/ 286928 w 391122"/>
              <a:gd name="T3" fmla="*/ 259623 h 398502"/>
              <a:gd name="T4" fmla="*/ 320136 w 391122"/>
              <a:gd name="T5" fmla="*/ 162212 h 398502"/>
              <a:gd name="T6" fmla="*/ 162211 w 391122"/>
              <a:gd name="T7" fmla="*/ 4287 h 398502"/>
              <a:gd name="T8" fmla="*/ 4287 w 391122"/>
              <a:gd name="T9" fmla="*/ 162212 h 398502"/>
              <a:gd name="T10" fmla="*/ 162211 w 391122"/>
              <a:gd name="T11" fmla="*/ 320136 h 398502"/>
              <a:gd name="T12" fmla="*/ 262575 w 391122"/>
              <a:gd name="T13" fmla="*/ 283976 h 398502"/>
              <a:gd name="T14" fmla="*/ 362938 w 391122"/>
              <a:gd name="T15" fmla="*/ 395409 h 398502"/>
              <a:gd name="T16" fmla="*/ 388767 w 391122"/>
              <a:gd name="T17" fmla="*/ 372532 h 398502"/>
              <a:gd name="T18" fmla="*/ 162211 w 391122"/>
              <a:gd name="T19" fmla="*/ 286190 h 398502"/>
              <a:gd name="T20" fmla="*/ 38971 w 391122"/>
              <a:gd name="T21" fmla="*/ 162950 h 398502"/>
              <a:gd name="T22" fmla="*/ 162211 w 391122"/>
              <a:gd name="T23" fmla="*/ 39709 h 398502"/>
              <a:gd name="T24" fmla="*/ 285452 w 391122"/>
              <a:gd name="T25" fmla="*/ 162950 h 398502"/>
              <a:gd name="T26" fmla="*/ 162211 w 391122"/>
              <a:gd name="T27" fmla="*/ 286190 h 3985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1122" h="398502">
                <a:moveTo>
                  <a:pt x="388767" y="372532"/>
                </a:moveTo>
                <a:lnTo>
                  <a:pt x="286928" y="259623"/>
                </a:lnTo>
                <a:cubicBezTo>
                  <a:pt x="307591" y="233056"/>
                  <a:pt x="320136" y="199110"/>
                  <a:pt x="320136" y="162212"/>
                </a:cubicBezTo>
                <a:cubicBezTo>
                  <a:pt x="320136" y="75132"/>
                  <a:pt x="249291" y="4287"/>
                  <a:pt x="162211" y="4287"/>
                </a:cubicBezTo>
                <a:cubicBezTo>
                  <a:pt x="75131" y="4287"/>
                  <a:pt x="4287" y="75132"/>
                  <a:pt x="4287" y="162212"/>
                </a:cubicBezTo>
                <a:cubicBezTo>
                  <a:pt x="4287" y="249292"/>
                  <a:pt x="75131" y="320136"/>
                  <a:pt x="162211" y="320136"/>
                </a:cubicBezTo>
                <a:cubicBezTo>
                  <a:pt x="200586" y="320136"/>
                  <a:pt x="235270" y="306853"/>
                  <a:pt x="262575" y="283976"/>
                </a:cubicBezTo>
                <a:lnTo>
                  <a:pt x="362938" y="395409"/>
                </a:lnTo>
                <a:lnTo>
                  <a:pt x="388767" y="372532"/>
                </a:lnTo>
                <a:close/>
                <a:moveTo>
                  <a:pt x="162211" y="286190"/>
                </a:moveTo>
                <a:cubicBezTo>
                  <a:pt x="94318" y="286190"/>
                  <a:pt x="38971" y="230843"/>
                  <a:pt x="38971" y="162950"/>
                </a:cubicBezTo>
                <a:cubicBezTo>
                  <a:pt x="38971" y="95057"/>
                  <a:pt x="94318" y="39709"/>
                  <a:pt x="162211" y="39709"/>
                </a:cubicBezTo>
                <a:cubicBezTo>
                  <a:pt x="230104" y="39709"/>
                  <a:pt x="285452" y="95057"/>
                  <a:pt x="285452" y="162950"/>
                </a:cubicBezTo>
                <a:cubicBezTo>
                  <a:pt x="285452" y="230843"/>
                  <a:pt x="230104" y="286190"/>
                  <a:pt x="162211" y="286190"/>
                </a:cubicBezTo>
                <a:close/>
              </a:path>
            </a:pathLst>
          </a:custGeom>
          <a:solidFill>
            <a:schemeClr val="accent4">
              <a:lumMod val="50000"/>
            </a:schemeClr>
          </a:solidFill>
          <a:ln>
            <a:noFill/>
          </a:ln>
        </p:spPr>
        <p:txBody>
          <a:bodyPr anchor="ctr"/>
          <a:lstStyle/>
          <a:p>
            <a:endParaRPr lang="en-US" dirty="0"/>
          </a:p>
        </p:txBody>
      </p:sp>
      <p:sp>
        <p:nvSpPr>
          <p:cNvPr id="131" name="Text Placeholder 130">
            <a:extLst>
              <a:ext uri="{FF2B5EF4-FFF2-40B4-BE49-F238E27FC236}">
                <a16:creationId xmlns:a16="http://schemas.microsoft.com/office/drawing/2014/main" id="{B16D21D0-8C2C-BA4B-AD11-EAE90533AAC9}"/>
              </a:ext>
            </a:extLst>
          </p:cNvPr>
          <p:cNvSpPr>
            <a:spLocks noGrp="1"/>
          </p:cNvSpPr>
          <p:nvPr>
            <p:ph type="body" sz="quarter" idx="13"/>
          </p:nvPr>
        </p:nvSpPr>
        <p:spPr>
          <a:xfrm>
            <a:off x="6594707" y="1140115"/>
            <a:ext cx="1416835" cy="1251586"/>
          </a:xfrm>
        </p:spPr>
        <p:txBody>
          <a:bodyPr>
            <a:normAutofit fontScale="92500" lnSpcReduction="10000"/>
          </a:bodyPr>
          <a:lstStyle/>
          <a:p>
            <a:r>
              <a:rPr lang="ru-RU" sz="1600" dirty="0" err="1">
                <a:solidFill>
                  <a:srgbClr val="002060"/>
                </a:solidFill>
                <a:latin typeface="+mn-lt"/>
              </a:rPr>
              <a:t>Қалай</a:t>
            </a:r>
            <a:r>
              <a:rPr lang="ru-RU" sz="1600" dirty="0">
                <a:solidFill>
                  <a:srgbClr val="002060"/>
                </a:solidFill>
                <a:latin typeface="+mn-lt"/>
              </a:rPr>
              <a:t> </a:t>
            </a:r>
            <a:r>
              <a:rPr lang="ru-RU" sz="1600" dirty="0" err="1">
                <a:solidFill>
                  <a:srgbClr val="002060"/>
                </a:solidFill>
                <a:latin typeface="+mn-lt"/>
              </a:rPr>
              <a:t>атасаңдар</a:t>
            </a:r>
            <a:r>
              <a:rPr lang="ru-RU" sz="1600" dirty="0">
                <a:solidFill>
                  <a:srgbClr val="002060"/>
                </a:solidFill>
                <a:latin typeface="+mn-lt"/>
              </a:rPr>
              <a:t> да </a:t>
            </a:r>
            <a:r>
              <a:rPr lang="ru-RU" sz="1600" dirty="0" err="1">
                <a:solidFill>
                  <a:srgbClr val="002060"/>
                </a:solidFill>
                <a:latin typeface="+mn-lt"/>
              </a:rPr>
              <a:t>өз</a:t>
            </a:r>
            <a:r>
              <a:rPr lang="ru-RU" sz="1600" dirty="0">
                <a:solidFill>
                  <a:srgbClr val="002060"/>
                </a:solidFill>
                <a:latin typeface="+mn-lt"/>
              </a:rPr>
              <a:t> </a:t>
            </a:r>
            <a:r>
              <a:rPr lang="ru-RU" sz="1600" dirty="0" err="1">
                <a:solidFill>
                  <a:srgbClr val="002060"/>
                </a:solidFill>
                <a:latin typeface="+mn-lt"/>
              </a:rPr>
              <a:t>еріктерің</a:t>
            </a:r>
            <a:r>
              <a:rPr lang="ru-RU" sz="1600" dirty="0">
                <a:solidFill>
                  <a:srgbClr val="002060"/>
                </a:solidFill>
                <a:latin typeface="+mn-lt"/>
              </a:rPr>
              <a:t>, </a:t>
            </a:r>
            <a:r>
              <a:rPr lang="ru-RU" sz="1600" dirty="0" err="1">
                <a:solidFill>
                  <a:srgbClr val="002060"/>
                </a:solidFill>
                <a:latin typeface="+mn-lt"/>
              </a:rPr>
              <a:t>егер</a:t>
            </a:r>
            <a:r>
              <a:rPr lang="ru-RU" sz="1600" dirty="0">
                <a:solidFill>
                  <a:srgbClr val="002060"/>
                </a:solidFill>
                <a:latin typeface="+mn-lt"/>
              </a:rPr>
              <a:t> </a:t>
            </a:r>
            <a:r>
              <a:rPr lang="ru-RU" sz="1600" dirty="0" err="1">
                <a:solidFill>
                  <a:srgbClr val="002060"/>
                </a:solidFill>
                <a:latin typeface="+mn-lt"/>
              </a:rPr>
              <a:t>намысқа</a:t>
            </a:r>
            <a:r>
              <a:rPr lang="ru-RU" sz="1600" dirty="0">
                <a:solidFill>
                  <a:srgbClr val="002060"/>
                </a:solidFill>
                <a:latin typeface="+mn-lt"/>
              </a:rPr>
              <a:t> тисе </a:t>
            </a:r>
            <a:r>
              <a:rPr lang="ru-RU" sz="1600" dirty="0" err="1">
                <a:solidFill>
                  <a:srgbClr val="002060"/>
                </a:solidFill>
                <a:latin typeface="+mn-lt"/>
              </a:rPr>
              <a:t>және</a:t>
            </a:r>
            <a:r>
              <a:rPr lang="ru-RU" sz="1600" dirty="0">
                <a:solidFill>
                  <a:srgbClr val="002060"/>
                </a:solidFill>
                <a:latin typeface="+mn-lt"/>
              </a:rPr>
              <a:t> </a:t>
            </a:r>
            <a:r>
              <a:rPr lang="ru-RU" sz="1600" dirty="0" err="1">
                <a:solidFill>
                  <a:srgbClr val="002060"/>
                </a:solidFill>
                <a:latin typeface="+mn-lt"/>
              </a:rPr>
              <a:t>еш</a:t>
            </a:r>
            <a:r>
              <a:rPr lang="ru-RU" sz="1600" dirty="0">
                <a:solidFill>
                  <a:srgbClr val="002060"/>
                </a:solidFill>
                <a:latin typeface="+mn-lt"/>
              </a:rPr>
              <a:t> </a:t>
            </a:r>
            <a:r>
              <a:rPr lang="ru-RU" sz="1600" dirty="0" err="1">
                <a:solidFill>
                  <a:srgbClr val="002060"/>
                </a:solidFill>
                <a:latin typeface="+mn-lt"/>
              </a:rPr>
              <a:t>тоқтамаса</a:t>
            </a:r>
            <a:endParaRPr lang="en-US" sz="1600" dirty="0">
              <a:latin typeface="+mn-lt"/>
            </a:endParaRPr>
          </a:p>
        </p:txBody>
      </p:sp>
      <p:sp>
        <p:nvSpPr>
          <p:cNvPr id="266" name="Freeform: Shape 22">
            <a:extLst>
              <a:ext uri="{FF2B5EF4-FFF2-40B4-BE49-F238E27FC236}">
                <a16:creationId xmlns:a16="http://schemas.microsoft.com/office/drawing/2014/main" id="{6417F596-7130-A94D-8DD6-0320AC9FD9D7}"/>
              </a:ext>
            </a:extLst>
          </p:cNvPr>
          <p:cNvSpPr>
            <a:spLocks/>
          </p:cNvSpPr>
          <p:nvPr/>
        </p:nvSpPr>
        <p:spPr bwMode="auto">
          <a:xfrm>
            <a:off x="8136488" y="1219539"/>
            <a:ext cx="515143" cy="538923"/>
          </a:xfrm>
          <a:custGeom>
            <a:avLst/>
            <a:gdLst>
              <a:gd name="T0" fmla="*/ 614357 w 619892"/>
              <a:gd name="T1" fmla="*/ 226925 h 590373"/>
              <a:gd name="T2" fmla="*/ 381898 w 619892"/>
              <a:gd name="T3" fmla="*/ 226925 h 590373"/>
              <a:gd name="T4" fmla="*/ 311053 w 619892"/>
              <a:gd name="T5" fmla="*/ 5535 h 590373"/>
              <a:gd name="T6" fmla="*/ 237994 w 619892"/>
              <a:gd name="T7" fmla="*/ 226187 h 590373"/>
              <a:gd name="T8" fmla="*/ 5535 w 619892"/>
              <a:gd name="T9" fmla="*/ 225449 h 590373"/>
              <a:gd name="T10" fmla="*/ 7749 w 619892"/>
              <a:gd name="T11" fmla="*/ 226925 h 590373"/>
              <a:gd name="T12" fmla="*/ 5535 w 619892"/>
              <a:gd name="T13" fmla="*/ 226925 h 590373"/>
              <a:gd name="T14" fmla="*/ 193716 w 619892"/>
              <a:gd name="T15" fmla="*/ 363449 h 590373"/>
              <a:gd name="T16" fmla="*/ 122134 w 619892"/>
              <a:gd name="T17" fmla="*/ 584839 h 590373"/>
              <a:gd name="T18" fmla="*/ 310315 w 619892"/>
              <a:gd name="T19" fmla="*/ 448315 h 590373"/>
              <a:gd name="T20" fmla="*/ 497020 w 619892"/>
              <a:gd name="T21" fmla="*/ 585576 h 590373"/>
              <a:gd name="T22" fmla="*/ 426176 w 619892"/>
              <a:gd name="T23" fmla="*/ 364186 h 590373"/>
              <a:gd name="T24" fmla="*/ 614357 w 619892"/>
              <a:gd name="T25" fmla="*/ 226925 h 590373"/>
              <a:gd name="T26" fmla="*/ 433555 w 619892"/>
              <a:gd name="T27" fmla="*/ 498496 h 590373"/>
              <a:gd name="T28" fmla="*/ 309577 w 619892"/>
              <a:gd name="T29" fmla="*/ 407727 h 590373"/>
              <a:gd name="T30" fmla="*/ 184861 w 619892"/>
              <a:gd name="T31" fmla="*/ 498496 h 590373"/>
              <a:gd name="T32" fmla="*/ 232829 w 619892"/>
              <a:gd name="T33" fmla="*/ 351641 h 590373"/>
              <a:gd name="T34" fmla="*/ 108112 w 619892"/>
              <a:gd name="T35" fmla="*/ 260871 h 590373"/>
              <a:gd name="T36" fmla="*/ 109588 w 619892"/>
              <a:gd name="T37" fmla="*/ 260871 h 590373"/>
              <a:gd name="T38" fmla="*/ 107375 w 619892"/>
              <a:gd name="T39" fmla="*/ 259395 h 590373"/>
              <a:gd name="T40" fmla="*/ 261609 w 619892"/>
              <a:gd name="T41" fmla="*/ 260133 h 590373"/>
              <a:gd name="T42" fmla="*/ 310315 w 619892"/>
              <a:gd name="T43" fmla="*/ 113278 h 590373"/>
              <a:gd name="T44" fmla="*/ 357545 w 619892"/>
              <a:gd name="T45" fmla="*/ 260871 h 590373"/>
              <a:gd name="T46" fmla="*/ 512518 w 619892"/>
              <a:gd name="T47" fmla="*/ 260871 h 590373"/>
              <a:gd name="T48" fmla="*/ 387063 w 619892"/>
              <a:gd name="T49" fmla="*/ 352379 h 590373"/>
              <a:gd name="T50" fmla="*/ 433555 w 619892"/>
              <a:gd name="T51" fmla="*/ 498496 h 5903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19892" h="590373">
                <a:moveTo>
                  <a:pt x="614357" y="226925"/>
                </a:moveTo>
                <a:lnTo>
                  <a:pt x="381898" y="226925"/>
                </a:lnTo>
                <a:lnTo>
                  <a:pt x="311053" y="5535"/>
                </a:lnTo>
                <a:lnTo>
                  <a:pt x="237994" y="226187"/>
                </a:lnTo>
                <a:lnTo>
                  <a:pt x="5535" y="225449"/>
                </a:lnTo>
                <a:lnTo>
                  <a:pt x="7749" y="226925"/>
                </a:lnTo>
                <a:lnTo>
                  <a:pt x="5535" y="226925"/>
                </a:lnTo>
                <a:lnTo>
                  <a:pt x="193716" y="363449"/>
                </a:lnTo>
                <a:lnTo>
                  <a:pt x="122134" y="584839"/>
                </a:lnTo>
                <a:lnTo>
                  <a:pt x="310315" y="448315"/>
                </a:lnTo>
                <a:lnTo>
                  <a:pt x="497020" y="585576"/>
                </a:lnTo>
                <a:lnTo>
                  <a:pt x="426176" y="364186"/>
                </a:lnTo>
                <a:lnTo>
                  <a:pt x="614357" y="226925"/>
                </a:lnTo>
                <a:close/>
                <a:moveTo>
                  <a:pt x="433555" y="498496"/>
                </a:moveTo>
                <a:lnTo>
                  <a:pt x="309577" y="407727"/>
                </a:lnTo>
                <a:lnTo>
                  <a:pt x="184861" y="498496"/>
                </a:lnTo>
                <a:lnTo>
                  <a:pt x="232829" y="351641"/>
                </a:lnTo>
                <a:lnTo>
                  <a:pt x="108112" y="260871"/>
                </a:lnTo>
                <a:lnTo>
                  <a:pt x="109588" y="260871"/>
                </a:lnTo>
                <a:lnTo>
                  <a:pt x="107375" y="259395"/>
                </a:lnTo>
                <a:lnTo>
                  <a:pt x="261609" y="260133"/>
                </a:lnTo>
                <a:lnTo>
                  <a:pt x="310315" y="113278"/>
                </a:lnTo>
                <a:lnTo>
                  <a:pt x="357545" y="260871"/>
                </a:lnTo>
                <a:lnTo>
                  <a:pt x="512518" y="260871"/>
                </a:lnTo>
                <a:lnTo>
                  <a:pt x="387063" y="352379"/>
                </a:lnTo>
                <a:lnTo>
                  <a:pt x="433555" y="498496"/>
                </a:lnTo>
                <a:close/>
              </a:path>
            </a:pathLst>
          </a:custGeom>
          <a:solidFill>
            <a:schemeClr val="accent2">
              <a:lumMod val="50000"/>
            </a:schemeClr>
          </a:solidFill>
          <a:ln>
            <a:noFill/>
          </a:ln>
        </p:spPr>
        <p:txBody>
          <a:bodyPr anchor="ctr"/>
          <a:lstStyle/>
          <a:p>
            <a:endParaRPr lang="en-US" dirty="0"/>
          </a:p>
        </p:txBody>
      </p:sp>
      <p:sp>
        <p:nvSpPr>
          <p:cNvPr id="132" name="Text Placeholder 131">
            <a:extLst>
              <a:ext uri="{FF2B5EF4-FFF2-40B4-BE49-F238E27FC236}">
                <a16:creationId xmlns:a16="http://schemas.microsoft.com/office/drawing/2014/main" id="{98CD677E-1B84-AF48-BD34-FE9687ADA79A}"/>
              </a:ext>
            </a:extLst>
          </p:cNvPr>
          <p:cNvSpPr>
            <a:spLocks noGrp="1"/>
          </p:cNvSpPr>
          <p:nvPr>
            <p:ph type="body" sz="quarter" idx="14"/>
          </p:nvPr>
        </p:nvSpPr>
        <p:spPr>
          <a:xfrm rot="21396341">
            <a:off x="8467792" y="1314864"/>
            <a:ext cx="1588426" cy="1289509"/>
          </a:xfrm>
        </p:spPr>
        <p:txBody>
          <a:bodyPr>
            <a:normAutofit fontScale="70000" lnSpcReduction="20000"/>
          </a:bodyPr>
          <a:lstStyle/>
          <a:p>
            <a:pPr lvl="0"/>
            <a:r>
              <a:rPr lang="ru-RU" dirty="0">
                <a:solidFill>
                  <a:srgbClr val="002060"/>
                </a:solidFill>
                <a:latin typeface="+mn-lt"/>
              </a:rPr>
              <a:t>Кибер-</a:t>
            </a:r>
            <a:r>
              <a:rPr lang="ru-RU" dirty="0" err="1">
                <a:solidFill>
                  <a:srgbClr val="002060"/>
                </a:solidFill>
                <a:latin typeface="+mn-lt"/>
              </a:rPr>
              <a:t>буллингті</a:t>
            </a:r>
            <a:r>
              <a:rPr lang="ru-RU" dirty="0">
                <a:solidFill>
                  <a:srgbClr val="002060"/>
                </a:solidFill>
                <a:latin typeface="+mn-lt"/>
              </a:rPr>
              <a:t> </a:t>
            </a:r>
            <a:r>
              <a:rPr lang="ru-RU" dirty="0" err="1">
                <a:solidFill>
                  <a:srgbClr val="002060"/>
                </a:solidFill>
                <a:latin typeface="+mn-lt"/>
              </a:rPr>
              <a:t>тоқтату</a:t>
            </a:r>
            <a:r>
              <a:rPr lang="ru-RU" dirty="0">
                <a:solidFill>
                  <a:srgbClr val="002060"/>
                </a:solidFill>
                <a:latin typeface="+mn-lt"/>
              </a:rPr>
              <a:t> </a:t>
            </a:r>
            <a:r>
              <a:rPr lang="ru-RU" dirty="0" err="1">
                <a:solidFill>
                  <a:srgbClr val="002060"/>
                </a:solidFill>
                <a:latin typeface="+mn-lt"/>
              </a:rPr>
              <a:t>бұзақыларға</a:t>
            </a:r>
            <a:r>
              <a:rPr lang="ru-RU" dirty="0">
                <a:solidFill>
                  <a:srgbClr val="002060"/>
                </a:solidFill>
                <a:latin typeface="+mn-lt"/>
              </a:rPr>
              <a:t> </a:t>
            </a:r>
            <a:r>
              <a:rPr lang="ru-RU" dirty="0" err="1">
                <a:solidFill>
                  <a:srgbClr val="002060"/>
                </a:solidFill>
                <a:latin typeface="+mn-lt"/>
              </a:rPr>
              <a:t>үн</a:t>
            </a:r>
            <a:r>
              <a:rPr lang="ru-RU" dirty="0">
                <a:solidFill>
                  <a:srgbClr val="002060"/>
                </a:solidFill>
                <a:latin typeface="+mn-lt"/>
              </a:rPr>
              <a:t> </a:t>
            </a:r>
            <a:r>
              <a:rPr lang="ru-RU" dirty="0" err="1">
                <a:solidFill>
                  <a:srgbClr val="002060"/>
                </a:solidFill>
                <a:latin typeface="+mn-lt"/>
              </a:rPr>
              <a:t>қату</a:t>
            </a:r>
            <a:r>
              <a:rPr lang="ru-RU" dirty="0">
                <a:solidFill>
                  <a:srgbClr val="002060"/>
                </a:solidFill>
                <a:latin typeface="+mn-lt"/>
              </a:rPr>
              <a:t> </a:t>
            </a:r>
            <a:r>
              <a:rPr lang="ru-RU" dirty="0" err="1">
                <a:solidFill>
                  <a:srgbClr val="002060"/>
                </a:solidFill>
                <a:latin typeface="+mn-lt"/>
              </a:rPr>
              <a:t>ғана</a:t>
            </a:r>
            <a:r>
              <a:rPr lang="ru-RU" dirty="0">
                <a:solidFill>
                  <a:srgbClr val="002060"/>
                </a:solidFill>
                <a:latin typeface="+mn-lt"/>
              </a:rPr>
              <a:t> </a:t>
            </a:r>
            <a:r>
              <a:rPr lang="ru-RU" dirty="0" err="1">
                <a:solidFill>
                  <a:srgbClr val="002060"/>
                </a:solidFill>
                <a:latin typeface="+mn-lt"/>
              </a:rPr>
              <a:t>емес</a:t>
            </a:r>
            <a:endParaRPr lang="ru-RU" dirty="0">
              <a:latin typeface="+mn-lt"/>
            </a:endParaRPr>
          </a:p>
          <a:p>
            <a:endParaRPr lang="en-US" dirty="0">
              <a:latin typeface="+mn-lt"/>
            </a:endParaRPr>
          </a:p>
        </p:txBody>
      </p:sp>
      <p:sp>
        <p:nvSpPr>
          <p:cNvPr id="270" name="Freeform: Shape 46">
            <a:extLst>
              <a:ext uri="{FF2B5EF4-FFF2-40B4-BE49-F238E27FC236}">
                <a16:creationId xmlns:a16="http://schemas.microsoft.com/office/drawing/2014/main" id="{5B23D317-AE70-CA42-ACCF-D0A28A4B7965}"/>
              </a:ext>
            </a:extLst>
          </p:cNvPr>
          <p:cNvSpPr>
            <a:spLocks/>
          </p:cNvSpPr>
          <p:nvPr/>
        </p:nvSpPr>
        <p:spPr bwMode="auto">
          <a:xfrm>
            <a:off x="10226607" y="1292767"/>
            <a:ext cx="406173" cy="473141"/>
          </a:xfrm>
          <a:custGeom>
            <a:avLst/>
            <a:gdLst>
              <a:gd name="T0" fmla="*/ 224201 w 442780"/>
              <a:gd name="T1" fmla="*/ 512747 h 516576"/>
              <a:gd name="T2" fmla="*/ 4287 w 442780"/>
              <a:gd name="T3" fmla="*/ 385817 h 516576"/>
              <a:gd name="T4" fmla="*/ 4287 w 442780"/>
              <a:gd name="T5" fmla="*/ 131955 h 516576"/>
              <a:gd name="T6" fmla="*/ 224201 w 442780"/>
              <a:gd name="T7" fmla="*/ 4287 h 516576"/>
              <a:gd name="T8" fmla="*/ 444115 w 442780"/>
              <a:gd name="T9" fmla="*/ 131217 h 516576"/>
              <a:gd name="T10" fmla="*/ 444115 w 442780"/>
              <a:gd name="T11" fmla="*/ 385079 h 516576"/>
              <a:gd name="T12" fmla="*/ 224201 w 442780"/>
              <a:gd name="T13" fmla="*/ 512747 h 516576"/>
              <a:gd name="T14" fmla="*/ 48565 w 442780"/>
              <a:gd name="T15" fmla="*/ 359988 h 516576"/>
              <a:gd name="T16" fmla="*/ 224201 w 442780"/>
              <a:gd name="T17" fmla="*/ 461827 h 516576"/>
              <a:gd name="T18" fmla="*/ 399837 w 442780"/>
              <a:gd name="T19" fmla="*/ 359988 h 516576"/>
              <a:gd name="T20" fmla="*/ 399837 w 442780"/>
              <a:gd name="T21" fmla="*/ 157046 h 516576"/>
              <a:gd name="T22" fmla="*/ 224201 w 442780"/>
              <a:gd name="T23" fmla="*/ 55206 h 516576"/>
              <a:gd name="T24" fmla="*/ 48565 w 442780"/>
              <a:gd name="T25" fmla="*/ 157046 h 516576"/>
              <a:gd name="T26" fmla="*/ 48565 w 442780"/>
              <a:gd name="T27" fmla="*/ 359988 h 5165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2780" h="516576">
                <a:moveTo>
                  <a:pt x="224201" y="512746"/>
                </a:moveTo>
                <a:lnTo>
                  <a:pt x="4287" y="385816"/>
                </a:lnTo>
                <a:lnTo>
                  <a:pt x="4287" y="131955"/>
                </a:lnTo>
                <a:lnTo>
                  <a:pt x="224201" y="4287"/>
                </a:lnTo>
                <a:lnTo>
                  <a:pt x="444115" y="131217"/>
                </a:lnTo>
                <a:lnTo>
                  <a:pt x="444115" y="385078"/>
                </a:lnTo>
                <a:lnTo>
                  <a:pt x="224201" y="512746"/>
                </a:lnTo>
                <a:close/>
                <a:moveTo>
                  <a:pt x="48565" y="359987"/>
                </a:moveTo>
                <a:lnTo>
                  <a:pt x="224201" y="461826"/>
                </a:lnTo>
                <a:lnTo>
                  <a:pt x="399837" y="359987"/>
                </a:lnTo>
                <a:lnTo>
                  <a:pt x="399837" y="157046"/>
                </a:lnTo>
                <a:lnTo>
                  <a:pt x="224201" y="55206"/>
                </a:lnTo>
                <a:lnTo>
                  <a:pt x="48565" y="157046"/>
                </a:lnTo>
                <a:lnTo>
                  <a:pt x="48565" y="359987"/>
                </a:lnTo>
                <a:close/>
              </a:path>
            </a:pathLst>
          </a:custGeom>
          <a:solidFill>
            <a:schemeClr val="tx2">
              <a:lumMod val="75000"/>
            </a:schemeClr>
          </a:solidFill>
          <a:ln>
            <a:noFill/>
          </a:ln>
        </p:spPr>
        <p:txBody>
          <a:bodyPr anchor="ctr"/>
          <a:lstStyle/>
          <a:p>
            <a:endParaRPr lang="en-US" dirty="0"/>
          </a:p>
        </p:txBody>
      </p:sp>
      <p:sp>
        <p:nvSpPr>
          <p:cNvPr id="133" name="Text Placeholder 132">
            <a:extLst>
              <a:ext uri="{FF2B5EF4-FFF2-40B4-BE49-F238E27FC236}">
                <a16:creationId xmlns:a16="http://schemas.microsoft.com/office/drawing/2014/main" id="{7548ED6F-BE1B-8D4C-9C9C-9C03338656CD}"/>
              </a:ext>
            </a:extLst>
          </p:cNvPr>
          <p:cNvSpPr>
            <a:spLocks noGrp="1"/>
          </p:cNvSpPr>
          <p:nvPr>
            <p:ph type="body" sz="quarter" idx="15"/>
          </p:nvPr>
        </p:nvSpPr>
        <p:spPr>
          <a:xfrm rot="216274">
            <a:off x="10344832" y="1568238"/>
            <a:ext cx="1676967" cy="847350"/>
          </a:xfrm>
        </p:spPr>
        <p:txBody>
          <a:bodyPr>
            <a:normAutofit lnSpcReduction="10000"/>
          </a:bodyPr>
          <a:lstStyle/>
          <a:p>
            <a:r>
              <a:rPr lang="kk-KZ" sz="2000" dirty="0">
                <a:latin typeface="+mn-lt"/>
              </a:rPr>
              <a:t>Ешкім қорлыққа лайық емес</a:t>
            </a:r>
            <a:endParaRPr lang="en-US" sz="2000" dirty="0">
              <a:latin typeface="+mn-lt"/>
            </a:endParaRPr>
          </a:p>
        </p:txBody>
      </p:sp>
      <p:grpSp>
        <p:nvGrpSpPr>
          <p:cNvPr id="5" name="Group 61">
            <a:extLst>
              <a:ext uri="{FF2B5EF4-FFF2-40B4-BE49-F238E27FC236}">
                <a16:creationId xmlns:a16="http://schemas.microsoft.com/office/drawing/2014/main" id="{E4B8E558-FA0A-1B46-AA59-EDBB2589B332}"/>
              </a:ext>
            </a:extLst>
          </p:cNvPr>
          <p:cNvGrpSpPr>
            <a:grpSpLocks/>
          </p:cNvGrpSpPr>
          <p:nvPr/>
        </p:nvGrpSpPr>
        <p:grpSpPr bwMode="auto">
          <a:xfrm>
            <a:off x="822691" y="3928700"/>
            <a:ext cx="398462" cy="554038"/>
            <a:chOff x="4776413" y="2428251"/>
            <a:chExt cx="398502" cy="554951"/>
          </a:xfrm>
        </p:grpSpPr>
        <p:sp>
          <p:nvSpPr>
            <p:cNvPr id="340" name="Freeform: Shape 37">
              <a:extLst>
                <a:ext uri="{FF2B5EF4-FFF2-40B4-BE49-F238E27FC236}">
                  <a16:creationId xmlns:a16="http://schemas.microsoft.com/office/drawing/2014/main" id="{0557435E-6E60-994D-813D-EA0BE6CD91E4}"/>
                </a:ext>
              </a:extLst>
            </p:cNvPr>
            <p:cNvSpPr>
              <a:spLocks/>
            </p:cNvSpPr>
            <p:nvPr/>
          </p:nvSpPr>
          <p:spPr bwMode="auto">
            <a:xfrm>
              <a:off x="4776413" y="2428251"/>
              <a:ext cx="398502" cy="103315"/>
            </a:xfrm>
            <a:custGeom>
              <a:avLst/>
              <a:gdLst>
                <a:gd name="T0" fmla="*/ 309577 w 398502"/>
                <a:gd name="T1" fmla="*/ 71952 h 103315"/>
                <a:gd name="T2" fmla="*/ 274893 w 398502"/>
                <a:gd name="T3" fmla="*/ 5535 h 103315"/>
                <a:gd name="T4" fmla="*/ 130251 w 398502"/>
                <a:gd name="T5" fmla="*/ 5535 h 103315"/>
                <a:gd name="T6" fmla="*/ 94829 w 398502"/>
                <a:gd name="T7" fmla="*/ 71952 h 103315"/>
                <a:gd name="T8" fmla="*/ 5535 w 398502"/>
                <a:gd name="T9" fmla="*/ 71952 h 103315"/>
                <a:gd name="T10" fmla="*/ 5535 w 398502"/>
                <a:gd name="T11" fmla="*/ 101470 h 103315"/>
                <a:gd name="T12" fmla="*/ 399609 w 398502"/>
                <a:gd name="T13" fmla="*/ 101470 h 103315"/>
                <a:gd name="T14" fmla="*/ 399609 w 398502"/>
                <a:gd name="T15" fmla="*/ 71952 h 103315"/>
                <a:gd name="T16" fmla="*/ 309577 w 398502"/>
                <a:gd name="T17" fmla="*/ 71952 h 103315"/>
                <a:gd name="T18" fmla="*/ 147962 w 398502"/>
                <a:gd name="T19" fmla="*/ 35053 h 103315"/>
                <a:gd name="T20" fmla="*/ 257182 w 398502"/>
                <a:gd name="T21" fmla="*/ 35053 h 103315"/>
                <a:gd name="T22" fmla="*/ 276369 w 398502"/>
                <a:gd name="T23" fmla="*/ 71952 h 103315"/>
                <a:gd name="T24" fmla="*/ 128037 w 398502"/>
                <a:gd name="T25" fmla="*/ 71952 h 103315"/>
                <a:gd name="T26" fmla="*/ 147962 w 398502"/>
                <a:gd name="T27" fmla="*/ 35053 h 1033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8502" h="103315">
                  <a:moveTo>
                    <a:pt x="309577" y="71952"/>
                  </a:moveTo>
                  <a:lnTo>
                    <a:pt x="274893" y="5535"/>
                  </a:lnTo>
                  <a:lnTo>
                    <a:pt x="130251" y="5535"/>
                  </a:lnTo>
                  <a:lnTo>
                    <a:pt x="94829" y="71952"/>
                  </a:lnTo>
                  <a:lnTo>
                    <a:pt x="5535" y="71952"/>
                  </a:lnTo>
                  <a:lnTo>
                    <a:pt x="5535" y="101470"/>
                  </a:lnTo>
                  <a:lnTo>
                    <a:pt x="399609" y="101470"/>
                  </a:lnTo>
                  <a:lnTo>
                    <a:pt x="399609" y="71952"/>
                  </a:lnTo>
                  <a:lnTo>
                    <a:pt x="309577" y="71952"/>
                  </a:lnTo>
                  <a:close/>
                  <a:moveTo>
                    <a:pt x="147962" y="35053"/>
                  </a:moveTo>
                  <a:lnTo>
                    <a:pt x="257182" y="35053"/>
                  </a:lnTo>
                  <a:lnTo>
                    <a:pt x="276369" y="71952"/>
                  </a:lnTo>
                  <a:lnTo>
                    <a:pt x="128037" y="71952"/>
                  </a:lnTo>
                  <a:lnTo>
                    <a:pt x="147962" y="35053"/>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41" name="Freeform: Shape 38">
              <a:extLst>
                <a:ext uri="{FF2B5EF4-FFF2-40B4-BE49-F238E27FC236}">
                  <a16:creationId xmlns:a16="http://schemas.microsoft.com/office/drawing/2014/main" id="{9C0B3FD8-9C1F-6A47-B67E-DDEB7B101A8B}"/>
                </a:ext>
              </a:extLst>
            </p:cNvPr>
            <p:cNvSpPr>
              <a:spLocks/>
            </p:cNvSpPr>
            <p:nvPr/>
          </p:nvSpPr>
          <p:spPr bwMode="auto">
            <a:xfrm>
              <a:off x="5000456" y="2555574"/>
              <a:ext cx="44278" cy="361604"/>
            </a:xfrm>
            <a:custGeom>
              <a:avLst/>
              <a:gdLst>
                <a:gd name="T0" fmla="*/ 5631 w 44278"/>
                <a:gd name="T1" fmla="*/ 357572 h 361603"/>
                <a:gd name="T2" fmla="*/ 11818 w 44278"/>
                <a:gd name="T3" fmla="*/ 5631 h 361603"/>
                <a:gd name="T4" fmla="*/ 41331 w 44278"/>
                <a:gd name="T5" fmla="*/ 6150 h 361603"/>
                <a:gd name="T6" fmla="*/ 35144 w 44278"/>
                <a:gd name="T7" fmla="*/ 358091 h 3616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278" h="361603">
                  <a:moveTo>
                    <a:pt x="5631" y="357571"/>
                  </a:moveTo>
                  <a:lnTo>
                    <a:pt x="11818" y="5631"/>
                  </a:lnTo>
                  <a:lnTo>
                    <a:pt x="41331" y="6150"/>
                  </a:lnTo>
                  <a:lnTo>
                    <a:pt x="35144" y="358090"/>
                  </a:lnTo>
                  <a:lnTo>
                    <a:pt x="5631" y="357571"/>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42" name="Freeform: Shape 39">
              <a:extLst>
                <a:ext uri="{FF2B5EF4-FFF2-40B4-BE49-F238E27FC236}">
                  <a16:creationId xmlns:a16="http://schemas.microsoft.com/office/drawing/2014/main" id="{E158448C-B6F2-214D-B455-8A311C8D8DD8}"/>
                </a:ext>
              </a:extLst>
            </p:cNvPr>
            <p:cNvSpPr>
              <a:spLocks/>
            </p:cNvSpPr>
            <p:nvPr/>
          </p:nvSpPr>
          <p:spPr bwMode="auto">
            <a:xfrm>
              <a:off x="4910263" y="2554775"/>
              <a:ext cx="44278" cy="361604"/>
            </a:xfrm>
            <a:custGeom>
              <a:avLst/>
              <a:gdLst>
                <a:gd name="T0" fmla="*/ 5631 w 44278"/>
                <a:gd name="T1" fmla="*/ 6150 h 361603"/>
                <a:gd name="T2" fmla="*/ 35144 w 44278"/>
                <a:gd name="T3" fmla="*/ 5631 h 361603"/>
                <a:gd name="T4" fmla="*/ 41336 w 44278"/>
                <a:gd name="T5" fmla="*/ 357572 h 361603"/>
                <a:gd name="T6" fmla="*/ 11823 w 44278"/>
                <a:gd name="T7" fmla="*/ 358091 h 3616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278" h="361603">
                  <a:moveTo>
                    <a:pt x="5631" y="6150"/>
                  </a:moveTo>
                  <a:lnTo>
                    <a:pt x="35144" y="5631"/>
                  </a:lnTo>
                  <a:lnTo>
                    <a:pt x="41336" y="357571"/>
                  </a:lnTo>
                  <a:lnTo>
                    <a:pt x="11823" y="358090"/>
                  </a:lnTo>
                  <a:lnTo>
                    <a:pt x="5631" y="6150"/>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43" name="Freeform: Shape 40">
              <a:extLst>
                <a:ext uri="{FF2B5EF4-FFF2-40B4-BE49-F238E27FC236}">
                  <a16:creationId xmlns:a16="http://schemas.microsoft.com/office/drawing/2014/main" id="{D7800E67-A5A8-6049-AA58-830A9ECE901F}"/>
                </a:ext>
              </a:extLst>
            </p:cNvPr>
            <p:cNvSpPr>
              <a:spLocks/>
            </p:cNvSpPr>
            <p:nvPr/>
          </p:nvSpPr>
          <p:spPr bwMode="auto">
            <a:xfrm>
              <a:off x="4802980" y="2555181"/>
              <a:ext cx="346844" cy="428021"/>
            </a:xfrm>
            <a:custGeom>
              <a:avLst/>
              <a:gdLst>
                <a:gd name="T0" fmla="*/ 332454 w 346844"/>
                <a:gd name="T1" fmla="*/ 423963 h 428020"/>
                <a:gd name="T2" fmla="*/ 20294 w 346844"/>
                <a:gd name="T3" fmla="*/ 423963 h 428020"/>
                <a:gd name="T4" fmla="*/ 5535 w 346844"/>
                <a:gd name="T5" fmla="*/ 6273 h 428020"/>
                <a:gd name="T6" fmla="*/ 35053 w 346844"/>
                <a:gd name="T7" fmla="*/ 5535 h 428020"/>
                <a:gd name="T8" fmla="*/ 48337 w 346844"/>
                <a:gd name="T9" fmla="*/ 394444 h 428020"/>
                <a:gd name="T10" fmla="*/ 303673 w 346844"/>
                <a:gd name="T11" fmla="*/ 394444 h 428020"/>
                <a:gd name="T12" fmla="*/ 317695 w 346844"/>
                <a:gd name="T13" fmla="*/ 5535 h 428020"/>
                <a:gd name="T14" fmla="*/ 347213 w 346844"/>
                <a:gd name="T15" fmla="*/ 6273 h 4280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6844" h="428020">
                  <a:moveTo>
                    <a:pt x="332454" y="423962"/>
                  </a:moveTo>
                  <a:lnTo>
                    <a:pt x="20294" y="423962"/>
                  </a:lnTo>
                  <a:lnTo>
                    <a:pt x="5535" y="6273"/>
                  </a:lnTo>
                  <a:lnTo>
                    <a:pt x="35053" y="5535"/>
                  </a:lnTo>
                  <a:lnTo>
                    <a:pt x="48337" y="394443"/>
                  </a:lnTo>
                  <a:lnTo>
                    <a:pt x="303673" y="394443"/>
                  </a:lnTo>
                  <a:lnTo>
                    <a:pt x="317695" y="5535"/>
                  </a:lnTo>
                  <a:lnTo>
                    <a:pt x="347213" y="6273"/>
                  </a:lnTo>
                  <a:lnTo>
                    <a:pt x="332454" y="423962"/>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153" name="Text Placeholder 152">
            <a:extLst>
              <a:ext uri="{FF2B5EF4-FFF2-40B4-BE49-F238E27FC236}">
                <a16:creationId xmlns:a16="http://schemas.microsoft.com/office/drawing/2014/main" id="{E513B673-0C1C-FE4C-B34A-16C4A7E230EC}"/>
              </a:ext>
            </a:extLst>
          </p:cNvPr>
          <p:cNvSpPr>
            <a:spLocks noGrp="1"/>
          </p:cNvSpPr>
          <p:nvPr>
            <p:ph type="body" sz="quarter" idx="35"/>
          </p:nvPr>
        </p:nvSpPr>
        <p:spPr>
          <a:xfrm>
            <a:off x="211014" y="4705402"/>
            <a:ext cx="1606428" cy="1695398"/>
          </a:xfrm>
        </p:spPr>
        <p:txBody>
          <a:bodyPr>
            <a:normAutofit fontScale="85000" lnSpcReduction="10000"/>
          </a:bodyPr>
          <a:lstStyle/>
          <a:p>
            <a:pPr lvl="0">
              <a:lnSpc>
                <a:spcPts val="1900"/>
              </a:lnSpc>
              <a:spcBef>
                <a:spcPts val="0"/>
              </a:spcBef>
            </a:pPr>
            <a:r>
              <a:rPr lang="ru-RU" dirty="0">
                <a:solidFill>
                  <a:srgbClr val="002060"/>
                </a:solidFill>
                <a:latin typeface="+mn-lt"/>
              </a:rPr>
              <a:t>БІРАҚ, НАМЫСТАРЫҢА ТИСЕ, ОНДА ҚАЛЖЫҢ ШЕКТЕН ШЫҒЫП КЕТТІ </a:t>
            </a:r>
            <a:endParaRPr lang="ru-RU" dirty="0">
              <a:latin typeface="+mn-lt"/>
            </a:endParaRPr>
          </a:p>
          <a:p>
            <a:pPr>
              <a:lnSpc>
                <a:spcPts val="1900"/>
              </a:lnSpc>
              <a:spcBef>
                <a:spcPts val="0"/>
              </a:spcBef>
            </a:pPr>
            <a:endParaRPr lang="en-US" dirty="0">
              <a:latin typeface="+mn-lt"/>
            </a:endParaRPr>
          </a:p>
        </p:txBody>
      </p:sp>
      <p:grpSp>
        <p:nvGrpSpPr>
          <p:cNvPr id="6" name="Group 69">
            <a:extLst>
              <a:ext uri="{FF2B5EF4-FFF2-40B4-BE49-F238E27FC236}">
                <a16:creationId xmlns:a16="http://schemas.microsoft.com/office/drawing/2014/main" id="{88A064E8-DE19-D44B-93A3-577783A2CF6F}"/>
              </a:ext>
            </a:extLst>
          </p:cNvPr>
          <p:cNvGrpSpPr>
            <a:grpSpLocks/>
          </p:cNvGrpSpPr>
          <p:nvPr/>
        </p:nvGrpSpPr>
        <p:grpSpPr bwMode="auto">
          <a:xfrm>
            <a:off x="2141100" y="4492118"/>
            <a:ext cx="406400" cy="406400"/>
            <a:chOff x="8604984" y="4822953"/>
            <a:chExt cx="405882" cy="405882"/>
          </a:xfrm>
        </p:grpSpPr>
        <p:sp>
          <p:nvSpPr>
            <p:cNvPr id="337" name="Freeform: Shape 35">
              <a:extLst>
                <a:ext uri="{FF2B5EF4-FFF2-40B4-BE49-F238E27FC236}">
                  <a16:creationId xmlns:a16="http://schemas.microsoft.com/office/drawing/2014/main" id="{0EB99278-B0A5-0648-9026-975D46E55D35}"/>
                </a:ext>
              </a:extLst>
            </p:cNvPr>
            <p:cNvSpPr>
              <a:spLocks/>
            </p:cNvSpPr>
            <p:nvPr/>
          </p:nvSpPr>
          <p:spPr bwMode="auto">
            <a:xfrm>
              <a:off x="8604984" y="4822953"/>
              <a:ext cx="405882" cy="405882"/>
            </a:xfrm>
            <a:custGeom>
              <a:avLst/>
              <a:gdLst>
                <a:gd name="T0" fmla="*/ 401824 w 405881"/>
                <a:gd name="T1" fmla="*/ 401824 h 405881"/>
                <a:gd name="T2" fmla="*/ 5535 w 405881"/>
                <a:gd name="T3" fmla="*/ 401824 h 405881"/>
                <a:gd name="T4" fmla="*/ 5535 w 405881"/>
                <a:gd name="T5" fmla="*/ 5535 h 405881"/>
                <a:gd name="T6" fmla="*/ 401824 w 405881"/>
                <a:gd name="T7" fmla="*/ 5535 h 405881"/>
                <a:gd name="T8" fmla="*/ 401824 w 405881"/>
                <a:gd name="T9" fmla="*/ 401824 h 405881"/>
                <a:gd name="T10" fmla="*/ 44647 w 405881"/>
                <a:gd name="T11" fmla="*/ 364926 h 405881"/>
                <a:gd name="T12" fmla="*/ 363450 w 405881"/>
                <a:gd name="T13" fmla="*/ 364926 h 405881"/>
                <a:gd name="T14" fmla="*/ 363450 w 405881"/>
                <a:gd name="T15" fmla="*/ 42433 h 405881"/>
                <a:gd name="T16" fmla="*/ 44647 w 405881"/>
                <a:gd name="T17" fmla="*/ 42433 h 405881"/>
                <a:gd name="T18" fmla="*/ 44647 w 405881"/>
                <a:gd name="T19" fmla="*/ 364926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5881" h="405881">
                  <a:moveTo>
                    <a:pt x="401823" y="401823"/>
                  </a:moveTo>
                  <a:lnTo>
                    <a:pt x="5535" y="401823"/>
                  </a:lnTo>
                  <a:lnTo>
                    <a:pt x="5535" y="5535"/>
                  </a:lnTo>
                  <a:lnTo>
                    <a:pt x="401823" y="5535"/>
                  </a:lnTo>
                  <a:lnTo>
                    <a:pt x="401823" y="401823"/>
                  </a:lnTo>
                  <a:close/>
                  <a:moveTo>
                    <a:pt x="44647" y="364925"/>
                  </a:moveTo>
                  <a:lnTo>
                    <a:pt x="363449" y="364925"/>
                  </a:lnTo>
                  <a:lnTo>
                    <a:pt x="363449" y="42433"/>
                  </a:lnTo>
                  <a:lnTo>
                    <a:pt x="44647" y="42433"/>
                  </a:lnTo>
                  <a:lnTo>
                    <a:pt x="44647" y="36492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38" name="Freeform: Shape 36">
              <a:extLst>
                <a:ext uri="{FF2B5EF4-FFF2-40B4-BE49-F238E27FC236}">
                  <a16:creationId xmlns:a16="http://schemas.microsoft.com/office/drawing/2014/main" id="{B5E441D7-54AA-1C4C-ABF9-AB90BE791AE0}"/>
                </a:ext>
              </a:extLst>
            </p:cNvPr>
            <p:cNvSpPr>
              <a:spLocks/>
            </p:cNvSpPr>
            <p:nvPr/>
          </p:nvSpPr>
          <p:spPr bwMode="auto">
            <a:xfrm>
              <a:off x="8732653" y="4905605"/>
              <a:ext cx="147593" cy="236149"/>
            </a:xfrm>
            <a:custGeom>
              <a:avLst/>
              <a:gdLst>
                <a:gd name="T0" fmla="*/ 31364 w 147593"/>
                <a:gd name="T1" fmla="*/ 237256 h 236149"/>
                <a:gd name="T2" fmla="*/ 5535 w 147593"/>
                <a:gd name="T3" fmla="*/ 211428 h 236149"/>
                <a:gd name="T4" fmla="*/ 95566 w 147593"/>
                <a:gd name="T5" fmla="*/ 121396 h 236149"/>
                <a:gd name="T6" fmla="*/ 5535 w 147593"/>
                <a:gd name="T7" fmla="*/ 31364 h 236149"/>
                <a:gd name="T8" fmla="*/ 32101 w 147593"/>
                <a:gd name="T9" fmla="*/ 5535 h 236149"/>
                <a:gd name="T10" fmla="*/ 147224 w 147593"/>
                <a:gd name="T11" fmla="*/ 121396 h 2361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593" h="236149">
                  <a:moveTo>
                    <a:pt x="31364" y="237256"/>
                  </a:moveTo>
                  <a:lnTo>
                    <a:pt x="5535" y="211428"/>
                  </a:lnTo>
                  <a:lnTo>
                    <a:pt x="95566" y="121396"/>
                  </a:lnTo>
                  <a:lnTo>
                    <a:pt x="5535" y="31364"/>
                  </a:lnTo>
                  <a:lnTo>
                    <a:pt x="32101" y="5535"/>
                  </a:lnTo>
                  <a:lnTo>
                    <a:pt x="147224" y="121396"/>
                  </a:lnTo>
                  <a:lnTo>
                    <a:pt x="31364" y="237256"/>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330" name="Freeform: Shape 19">
            <a:extLst>
              <a:ext uri="{FF2B5EF4-FFF2-40B4-BE49-F238E27FC236}">
                <a16:creationId xmlns:a16="http://schemas.microsoft.com/office/drawing/2014/main" id="{7BE7C412-4B84-5D41-8503-7404AB5E6B44}"/>
              </a:ext>
            </a:extLst>
          </p:cNvPr>
          <p:cNvSpPr>
            <a:spLocks/>
          </p:cNvSpPr>
          <p:nvPr/>
        </p:nvSpPr>
        <p:spPr bwMode="auto">
          <a:xfrm>
            <a:off x="3333805" y="3875811"/>
            <a:ext cx="611188" cy="655637"/>
          </a:xfrm>
          <a:custGeom>
            <a:avLst/>
            <a:gdLst>
              <a:gd name="T0" fmla="*/ 289106 w 612512"/>
              <a:gd name="T1" fmla="*/ 5535 h 656790"/>
              <a:gd name="T2" fmla="*/ 37460 w 612512"/>
              <a:gd name="T3" fmla="*/ 257181 h 656790"/>
              <a:gd name="T4" fmla="*/ 43363 w 612512"/>
              <a:gd name="T5" fmla="*/ 324336 h 656790"/>
              <a:gd name="T6" fmla="*/ 8679 w 612512"/>
              <a:gd name="T7" fmla="*/ 522849 h 656790"/>
              <a:gd name="T8" fmla="*/ 5727 w 612512"/>
              <a:gd name="T9" fmla="*/ 533181 h 656790"/>
              <a:gd name="T10" fmla="*/ 11631 w 612512"/>
              <a:gd name="T11" fmla="*/ 542774 h 656790"/>
              <a:gd name="T12" fmla="*/ 199074 w 612512"/>
              <a:gd name="T13" fmla="*/ 595170 h 656790"/>
              <a:gd name="T14" fmla="*/ 305341 w 612512"/>
              <a:gd name="T15" fmla="*/ 656421 h 656790"/>
              <a:gd name="T16" fmla="*/ 412347 w 612512"/>
              <a:gd name="T17" fmla="*/ 595170 h 656790"/>
              <a:gd name="T18" fmla="*/ 603480 w 612512"/>
              <a:gd name="T19" fmla="*/ 542774 h 656790"/>
              <a:gd name="T20" fmla="*/ 609384 w 612512"/>
              <a:gd name="T21" fmla="*/ 533181 h 656790"/>
              <a:gd name="T22" fmla="*/ 606432 w 612512"/>
              <a:gd name="T23" fmla="*/ 522111 h 656790"/>
              <a:gd name="T24" fmla="*/ 568057 w 612512"/>
              <a:gd name="T25" fmla="*/ 335406 h 656790"/>
              <a:gd name="T26" fmla="*/ 573961 w 612512"/>
              <a:gd name="T27" fmla="*/ 267513 h 656790"/>
              <a:gd name="T28" fmla="*/ 416036 w 612512"/>
              <a:gd name="T29" fmla="*/ 63096 h 656790"/>
              <a:gd name="T30" fmla="*/ 289106 w 612512"/>
              <a:gd name="T31" fmla="*/ 5535 h 656790"/>
              <a:gd name="T32" fmla="*/ 289106 w 612512"/>
              <a:gd name="T33" fmla="*/ 5535 h 656790"/>
              <a:gd name="T34" fmla="*/ 404229 w 612512"/>
              <a:gd name="T35" fmla="*/ 223235 h 656790"/>
              <a:gd name="T36" fmla="*/ 463266 w 612512"/>
              <a:gd name="T37" fmla="*/ 378208 h 656790"/>
              <a:gd name="T38" fmla="*/ 395373 w 612512"/>
              <a:gd name="T39" fmla="*/ 574507 h 656790"/>
              <a:gd name="T40" fmla="*/ 395373 w 612512"/>
              <a:gd name="T41" fmla="*/ 575245 h 656790"/>
              <a:gd name="T42" fmla="*/ 307555 w 612512"/>
              <a:gd name="T43" fmla="*/ 629854 h 656790"/>
              <a:gd name="T44" fmla="*/ 219737 w 612512"/>
              <a:gd name="T45" fmla="*/ 575245 h 656790"/>
              <a:gd name="T46" fmla="*/ 218999 w 612512"/>
              <a:gd name="T47" fmla="*/ 574507 h 656790"/>
              <a:gd name="T48" fmla="*/ 151844 w 612512"/>
              <a:gd name="T49" fmla="*/ 417320 h 656790"/>
              <a:gd name="T50" fmla="*/ 266229 w 612512"/>
              <a:gd name="T51" fmla="*/ 318433 h 656790"/>
              <a:gd name="T52" fmla="*/ 297223 w 612512"/>
              <a:gd name="T53" fmla="*/ 310315 h 656790"/>
              <a:gd name="T54" fmla="*/ 404229 w 612512"/>
              <a:gd name="T55" fmla="*/ 223235 h 656790"/>
              <a:gd name="T56" fmla="*/ 404229 w 612512"/>
              <a:gd name="T57" fmla="*/ 223235 h 656790"/>
              <a:gd name="T58" fmla="*/ 229331 w 612512"/>
              <a:gd name="T59" fmla="*/ 373780 h 656790"/>
              <a:gd name="T60" fmla="*/ 207930 w 612512"/>
              <a:gd name="T61" fmla="*/ 395181 h 656790"/>
              <a:gd name="T62" fmla="*/ 229331 w 612512"/>
              <a:gd name="T63" fmla="*/ 416582 h 656790"/>
              <a:gd name="T64" fmla="*/ 250732 w 612512"/>
              <a:gd name="T65" fmla="*/ 395181 h 656790"/>
              <a:gd name="T66" fmla="*/ 229331 w 612512"/>
              <a:gd name="T67" fmla="*/ 373780 h 656790"/>
              <a:gd name="T68" fmla="*/ 229331 w 612512"/>
              <a:gd name="T69" fmla="*/ 373780 h 656790"/>
              <a:gd name="T70" fmla="*/ 385042 w 612512"/>
              <a:gd name="T71" fmla="*/ 373780 h 656790"/>
              <a:gd name="T72" fmla="*/ 363640 w 612512"/>
              <a:gd name="T73" fmla="*/ 395181 h 656790"/>
              <a:gd name="T74" fmla="*/ 385042 w 612512"/>
              <a:gd name="T75" fmla="*/ 416582 h 656790"/>
              <a:gd name="T76" fmla="*/ 406443 w 612512"/>
              <a:gd name="T77" fmla="*/ 395181 h 656790"/>
              <a:gd name="T78" fmla="*/ 385042 w 612512"/>
              <a:gd name="T79" fmla="*/ 373780 h 656790"/>
              <a:gd name="T80" fmla="*/ 385042 w 612512"/>
              <a:gd name="T81" fmla="*/ 373780 h 6567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12512" h="656790">
                <a:moveTo>
                  <a:pt x="289106" y="5535"/>
                </a:moveTo>
                <a:cubicBezTo>
                  <a:pt x="134133" y="5535"/>
                  <a:pt x="37460" y="102208"/>
                  <a:pt x="37460" y="257181"/>
                </a:cubicBezTo>
                <a:cubicBezTo>
                  <a:pt x="37460" y="279320"/>
                  <a:pt x="40411" y="301459"/>
                  <a:pt x="43363" y="324336"/>
                </a:cubicBezTo>
                <a:cubicBezTo>
                  <a:pt x="52219" y="387063"/>
                  <a:pt x="61074" y="452742"/>
                  <a:pt x="8679" y="522849"/>
                </a:cubicBezTo>
                <a:cubicBezTo>
                  <a:pt x="6465" y="525801"/>
                  <a:pt x="4989" y="529491"/>
                  <a:pt x="5727" y="533181"/>
                </a:cubicBezTo>
                <a:cubicBezTo>
                  <a:pt x="6465" y="536871"/>
                  <a:pt x="8679" y="540561"/>
                  <a:pt x="11631" y="542774"/>
                </a:cubicBezTo>
                <a:cubicBezTo>
                  <a:pt x="13845" y="544250"/>
                  <a:pt x="70668" y="581149"/>
                  <a:pt x="199074" y="595170"/>
                </a:cubicBezTo>
                <a:cubicBezTo>
                  <a:pt x="231545" y="634282"/>
                  <a:pt x="269181" y="656421"/>
                  <a:pt x="305341" y="656421"/>
                </a:cubicBezTo>
                <a:cubicBezTo>
                  <a:pt x="341501" y="656421"/>
                  <a:pt x="379138" y="635020"/>
                  <a:pt x="412347" y="595170"/>
                </a:cubicBezTo>
                <a:cubicBezTo>
                  <a:pt x="541491" y="581149"/>
                  <a:pt x="601266" y="544250"/>
                  <a:pt x="603480" y="542774"/>
                </a:cubicBezTo>
                <a:cubicBezTo>
                  <a:pt x="607170" y="540561"/>
                  <a:pt x="608646" y="536871"/>
                  <a:pt x="609384" y="533181"/>
                </a:cubicBezTo>
                <a:cubicBezTo>
                  <a:pt x="610122" y="529491"/>
                  <a:pt x="609384" y="525063"/>
                  <a:pt x="606432" y="522111"/>
                </a:cubicBezTo>
                <a:cubicBezTo>
                  <a:pt x="553298" y="454218"/>
                  <a:pt x="560678" y="396657"/>
                  <a:pt x="568057" y="335406"/>
                </a:cubicBezTo>
                <a:cubicBezTo>
                  <a:pt x="571009" y="313267"/>
                  <a:pt x="573961" y="291128"/>
                  <a:pt x="573961" y="267513"/>
                </a:cubicBezTo>
                <a:cubicBezTo>
                  <a:pt x="573961" y="175267"/>
                  <a:pt x="532635" y="66786"/>
                  <a:pt x="416036" y="63096"/>
                </a:cubicBezTo>
                <a:cubicBezTo>
                  <a:pt x="369545" y="15866"/>
                  <a:pt x="321577" y="5535"/>
                  <a:pt x="289106" y="5535"/>
                </a:cubicBezTo>
                <a:close/>
                <a:moveTo>
                  <a:pt x="404229" y="223235"/>
                </a:moveTo>
                <a:cubicBezTo>
                  <a:pt x="424892" y="245374"/>
                  <a:pt x="463266" y="297032"/>
                  <a:pt x="463266" y="378208"/>
                </a:cubicBezTo>
                <a:cubicBezTo>
                  <a:pt x="463266" y="486689"/>
                  <a:pt x="395373" y="573769"/>
                  <a:pt x="395373" y="574507"/>
                </a:cubicBezTo>
                <a:cubicBezTo>
                  <a:pt x="395373" y="574507"/>
                  <a:pt x="395373" y="574507"/>
                  <a:pt x="395373" y="575245"/>
                </a:cubicBezTo>
                <a:cubicBezTo>
                  <a:pt x="367330" y="609929"/>
                  <a:pt x="336336" y="629854"/>
                  <a:pt x="307555" y="629854"/>
                </a:cubicBezTo>
                <a:cubicBezTo>
                  <a:pt x="278774" y="629854"/>
                  <a:pt x="247780" y="610667"/>
                  <a:pt x="219737" y="575245"/>
                </a:cubicBezTo>
                <a:cubicBezTo>
                  <a:pt x="219737" y="575245"/>
                  <a:pt x="219737" y="575245"/>
                  <a:pt x="218999" y="574507"/>
                </a:cubicBezTo>
                <a:cubicBezTo>
                  <a:pt x="218261" y="573769"/>
                  <a:pt x="151844" y="510304"/>
                  <a:pt x="151844" y="417320"/>
                </a:cubicBezTo>
                <a:cubicBezTo>
                  <a:pt x="151844" y="346475"/>
                  <a:pt x="212357" y="331716"/>
                  <a:pt x="266229" y="318433"/>
                </a:cubicBezTo>
                <a:cubicBezTo>
                  <a:pt x="277299" y="315481"/>
                  <a:pt x="287630" y="313267"/>
                  <a:pt x="297223" y="310315"/>
                </a:cubicBezTo>
                <a:cubicBezTo>
                  <a:pt x="360689" y="290390"/>
                  <a:pt x="390945" y="248326"/>
                  <a:pt x="404229" y="223235"/>
                </a:cubicBezTo>
                <a:close/>
                <a:moveTo>
                  <a:pt x="229331" y="373780"/>
                </a:moveTo>
                <a:cubicBezTo>
                  <a:pt x="217523" y="373780"/>
                  <a:pt x="207930" y="383374"/>
                  <a:pt x="207930" y="395181"/>
                </a:cubicBezTo>
                <a:cubicBezTo>
                  <a:pt x="207930" y="406989"/>
                  <a:pt x="217523" y="416582"/>
                  <a:pt x="229331" y="416582"/>
                </a:cubicBezTo>
                <a:cubicBezTo>
                  <a:pt x="241138" y="416582"/>
                  <a:pt x="250732" y="406989"/>
                  <a:pt x="250732" y="395181"/>
                </a:cubicBezTo>
                <a:cubicBezTo>
                  <a:pt x="249994" y="383374"/>
                  <a:pt x="241138" y="373780"/>
                  <a:pt x="229331" y="373780"/>
                </a:cubicBezTo>
                <a:close/>
                <a:moveTo>
                  <a:pt x="385042" y="373780"/>
                </a:moveTo>
                <a:cubicBezTo>
                  <a:pt x="373234" y="373780"/>
                  <a:pt x="363640" y="383374"/>
                  <a:pt x="363640" y="395181"/>
                </a:cubicBezTo>
                <a:cubicBezTo>
                  <a:pt x="363640" y="406989"/>
                  <a:pt x="373234" y="416582"/>
                  <a:pt x="385042" y="416582"/>
                </a:cubicBezTo>
                <a:cubicBezTo>
                  <a:pt x="396849" y="416582"/>
                  <a:pt x="406443" y="406989"/>
                  <a:pt x="406443" y="395181"/>
                </a:cubicBezTo>
                <a:cubicBezTo>
                  <a:pt x="406443" y="383374"/>
                  <a:pt x="396849" y="373780"/>
                  <a:pt x="385042" y="373780"/>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155" name="Text Placeholder 154">
            <a:extLst>
              <a:ext uri="{FF2B5EF4-FFF2-40B4-BE49-F238E27FC236}">
                <a16:creationId xmlns:a16="http://schemas.microsoft.com/office/drawing/2014/main" id="{9B21D3B4-BDCF-7549-82C0-D6F5ACEF3C20}"/>
              </a:ext>
            </a:extLst>
          </p:cNvPr>
          <p:cNvSpPr>
            <a:spLocks noGrp="1"/>
          </p:cNvSpPr>
          <p:nvPr>
            <p:ph type="body" sz="quarter" idx="37"/>
          </p:nvPr>
        </p:nvSpPr>
        <p:spPr>
          <a:xfrm>
            <a:off x="2035668" y="5186447"/>
            <a:ext cx="1430668" cy="1134158"/>
          </a:xfrm>
        </p:spPr>
        <p:txBody>
          <a:bodyPr>
            <a:normAutofit/>
          </a:bodyPr>
          <a:lstStyle/>
          <a:p>
            <a:pPr lvl="0">
              <a:lnSpc>
                <a:spcPts val="1900"/>
              </a:lnSpc>
              <a:spcBef>
                <a:spcPts val="0"/>
              </a:spcBef>
            </a:pPr>
            <a:r>
              <a:rPr lang="ru-RU" dirty="0" err="1">
                <a:solidFill>
                  <a:srgbClr val="002060"/>
                </a:solidFill>
                <a:latin typeface="+mn-lt"/>
              </a:rPr>
              <a:t>Онда</a:t>
            </a:r>
            <a:r>
              <a:rPr lang="ru-RU" dirty="0">
                <a:solidFill>
                  <a:srgbClr val="002060"/>
                </a:solidFill>
                <a:latin typeface="+mn-lt"/>
              </a:rPr>
              <a:t> </a:t>
            </a:r>
            <a:r>
              <a:rPr lang="ru-RU" dirty="0" err="1">
                <a:solidFill>
                  <a:srgbClr val="002060"/>
                </a:solidFill>
                <a:latin typeface="+mn-lt"/>
              </a:rPr>
              <a:t>бұл</a:t>
            </a:r>
            <a:r>
              <a:rPr lang="ru-RU" dirty="0">
                <a:solidFill>
                  <a:srgbClr val="002060"/>
                </a:solidFill>
                <a:latin typeface="+mn-lt"/>
              </a:rPr>
              <a:t> </a:t>
            </a:r>
            <a:r>
              <a:rPr lang="ru-RU" dirty="0" err="1">
                <a:solidFill>
                  <a:srgbClr val="002060"/>
                </a:solidFill>
                <a:latin typeface="+mn-lt"/>
              </a:rPr>
              <a:t>буллинг</a:t>
            </a:r>
            <a:r>
              <a:rPr lang="ru-RU" dirty="0">
                <a:solidFill>
                  <a:srgbClr val="002060"/>
                </a:solidFill>
                <a:latin typeface="+mn-lt"/>
              </a:rPr>
              <a:t> </a:t>
            </a:r>
            <a:r>
              <a:rPr lang="ru-RU" dirty="0" err="1">
                <a:solidFill>
                  <a:srgbClr val="002060"/>
                </a:solidFill>
                <a:latin typeface="+mn-lt"/>
              </a:rPr>
              <a:t>болуы</a:t>
            </a:r>
            <a:r>
              <a:rPr lang="ru-RU" dirty="0">
                <a:solidFill>
                  <a:srgbClr val="002060"/>
                </a:solidFill>
                <a:latin typeface="+mn-lt"/>
              </a:rPr>
              <a:t> </a:t>
            </a:r>
            <a:r>
              <a:rPr lang="ru-RU" dirty="0" err="1">
                <a:solidFill>
                  <a:srgbClr val="002060"/>
                </a:solidFill>
                <a:latin typeface="+mn-lt"/>
              </a:rPr>
              <a:t>мүмкін</a:t>
            </a:r>
            <a:endParaRPr lang="ru-RU" dirty="0">
              <a:latin typeface="+mn-lt"/>
            </a:endParaRPr>
          </a:p>
          <a:p>
            <a:pPr>
              <a:lnSpc>
                <a:spcPts val="1900"/>
              </a:lnSpc>
              <a:spcBef>
                <a:spcPts val="0"/>
              </a:spcBef>
            </a:pPr>
            <a:endParaRPr lang="en-US" dirty="0">
              <a:latin typeface="+mn-lt"/>
            </a:endParaRPr>
          </a:p>
        </p:txBody>
      </p:sp>
      <p:grpSp>
        <p:nvGrpSpPr>
          <p:cNvPr id="7" name="Group 168">
            <a:extLst>
              <a:ext uri="{FF2B5EF4-FFF2-40B4-BE49-F238E27FC236}">
                <a16:creationId xmlns:a16="http://schemas.microsoft.com/office/drawing/2014/main" id="{D062EDD5-DD06-2949-A10E-AFC61D182A5C}"/>
              </a:ext>
            </a:extLst>
          </p:cNvPr>
          <p:cNvGrpSpPr/>
          <p:nvPr/>
        </p:nvGrpSpPr>
        <p:grpSpPr>
          <a:xfrm>
            <a:off x="4945857" y="4465547"/>
            <a:ext cx="568325" cy="566738"/>
            <a:chOff x="4945857" y="4465547"/>
            <a:chExt cx="568325" cy="566738"/>
          </a:xfrm>
        </p:grpSpPr>
        <p:sp>
          <p:nvSpPr>
            <p:cNvPr id="331" name="Freeform: Shape 20">
              <a:extLst>
                <a:ext uri="{FF2B5EF4-FFF2-40B4-BE49-F238E27FC236}">
                  <a16:creationId xmlns:a16="http://schemas.microsoft.com/office/drawing/2014/main" id="{282E39F4-FDC6-F347-9A6B-5692C8DB69FE}"/>
                </a:ext>
              </a:extLst>
            </p:cNvPr>
            <p:cNvSpPr>
              <a:spLocks/>
            </p:cNvSpPr>
            <p:nvPr/>
          </p:nvSpPr>
          <p:spPr bwMode="auto">
            <a:xfrm>
              <a:off x="4945857" y="4465547"/>
              <a:ext cx="568325" cy="566738"/>
            </a:xfrm>
            <a:custGeom>
              <a:avLst/>
              <a:gdLst/>
              <a:ahLst/>
              <a:cxnLst/>
              <a:rect l="0" t="0" r="r" b="b"/>
              <a:pathLst>
                <a:path w="568234" h="568234">
                  <a:moveTo>
                    <a:pt x="566389" y="311791"/>
                  </a:moveTo>
                  <a:lnTo>
                    <a:pt x="566389" y="260133"/>
                  </a:lnTo>
                  <a:lnTo>
                    <a:pt x="521374" y="260133"/>
                  </a:lnTo>
                  <a:cubicBezTo>
                    <a:pt x="519898" y="246112"/>
                    <a:pt x="516946" y="232829"/>
                    <a:pt x="513256" y="220283"/>
                  </a:cubicBezTo>
                  <a:lnTo>
                    <a:pt x="555320" y="202572"/>
                  </a:lnTo>
                  <a:lnTo>
                    <a:pt x="535395" y="154604"/>
                  </a:lnTo>
                  <a:lnTo>
                    <a:pt x="493331" y="171577"/>
                  </a:lnTo>
                  <a:cubicBezTo>
                    <a:pt x="486689" y="159770"/>
                    <a:pt x="479309" y="147962"/>
                    <a:pt x="470454" y="137631"/>
                  </a:cubicBezTo>
                  <a:lnTo>
                    <a:pt x="502187" y="105898"/>
                  </a:lnTo>
                  <a:lnTo>
                    <a:pt x="466026" y="69738"/>
                  </a:lnTo>
                  <a:lnTo>
                    <a:pt x="434294" y="101470"/>
                  </a:lnTo>
                  <a:cubicBezTo>
                    <a:pt x="423962" y="92615"/>
                    <a:pt x="412155" y="85235"/>
                    <a:pt x="400347" y="78593"/>
                  </a:cubicBezTo>
                  <a:lnTo>
                    <a:pt x="417321" y="36529"/>
                  </a:lnTo>
                  <a:lnTo>
                    <a:pt x="369353" y="16604"/>
                  </a:lnTo>
                  <a:lnTo>
                    <a:pt x="351641" y="58668"/>
                  </a:lnTo>
                  <a:cubicBezTo>
                    <a:pt x="338358" y="54979"/>
                    <a:pt x="325075" y="52027"/>
                    <a:pt x="311791" y="50551"/>
                  </a:cubicBezTo>
                  <a:lnTo>
                    <a:pt x="311791" y="5535"/>
                  </a:lnTo>
                  <a:lnTo>
                    <a:pt x="260133" y="5535"/>
                  </a:lnTo>
                  <a:lnTo>
                    <a:pt x="260133" y="50551"/>
                  </a:lnTo>
                  <a:cubicBezTo>
                    <a:pt x="246112" y="52027"/>
                    <a:pt x="232829" y="54979"/>
                    <a:pt x="220283" y="58668"/>
                  </a:cubicBezTo>
                  <a:lnTo>
                    <a:pt x="202572" y="16604"/>
                  </a:lnTo>
                  <a:lnTo>
                    <a:pt x="154604" y="36529"/>
                  </a:lnTo>
                  <a:lnTo>
                    <a:pt x="171577" y="78593"/>
                  </a:lnTo>
                  <a:cubicBezTo>
                    <a:pt x="159770" y="85235"/>
                    <a:pt x="147963" y="92615"/>
                    <a:pt x="137631" y="101470"/>
                  </a:cubicBezTo>
                  <a:lnTo>
                    <a:pt x="105898" y="69738"/>
                  </a:lnTo>
                  <a:lnTo>
                    <a:pt x="69738" y="105898"/>
                  </a:lnTo>
                  <a:lnTo>
                    <a:pt x="101470" y="137631"/>
                  </a:lnTo>
                  <a:cubicBezTo>
                    <a:pt x="92615" y="147962"/>
                    <a:pt x="85236" y="159770"/>
                    <a:pt x="78594" y="171577"/>
                  </a:cubicBezTo>
                  <a:lnTo>
                    <a:pt x="36529" y="154604"/>
                  </a:lnTo>
                  <a:lnTo>
                    <a:pt x="16604" y="202572"/>
                  </a:lnTo>
                  <a:lnTo>
                    <a:pt x="58668" y="220283"/>
                  </a:lnTo>
                  <a:cubicBezTo>
                    <a:pt x="54979" y="233566"/>
                    <a:pt x="52027" y="246850"/>
                    <a:pt x="50551" y="260133"/>
                  </a:cubicBezTo>
                  <a:lnTo>
                    <a:pt x="5535" y="260133"/>
                  </a:lnTo>
                  <a:lnTo>
                    <a:pt x="5535" y="311791"/>
                  </a:lnTo>
                  <a:lnTo>
                    <a:pt x="50551" y="311791"/>
                  </a:lnTo>
                  <a:cubicBezTo>
                    <a:pt x="52027" y="325812"/>
                    <a:pt x="54979" y="339096"/>
                    <a:pt x="58668" y="351641"/>
                  </a:cubicBezTo>
                  <a:lnTo>
                    <a:pt x="16604" y="369352"/>
                  </a:lnTo>
                  <a:lnTo>
                    <a:pt x="36529" y="417320"/>
                  </a:lnTo>
                  <a:lnTo>
                    <a:pt x="78594" y="400347"/>
                  </a:lnTo>
                  <a:cubicBezTo>
                    <a:pt x="85236" y="412154"/>
                    <a:pt x="92615" y="423962"/>
                    <a:pt x="101470" y="434293"/>
                  </a:cubicBezTo>
                  <a:lnTo>
                    <a:pt x="69738" y="466026"/>
                  </a:lnTo>
                  <a:lnTo>
                    <a:pt x="105898" y="502186"/>
                  </a:lnTo>
                  <a:lnTo>
                    <a:pt x="137631" y="470454"/>
                  </a:lnTo>
                  <a:cubicBezTo>
                    <a:pt x="147963" y="479309"/>
                    <a:pt x="159770" y="486689"/>
                    <a:pt x="171577" y="493331"/>
                  </a:cubicBezTo>
                  <a:lnTo>
                    <a:pt x="154604" y="535395"/>
                  </a:lnTo>
                  <a:lnTo>
                    <a:pt x="202572" y="555320"/>
                  </a:lnTo>
                  <a:lnTo>
                    <a:pt x="220283" y="513256"/>
                  </a:lnTo>
                  <a:cubicBezTo>
                    <a:pt x="233567" y="516946"/>
                    <a:pt x="246850" y="519898"/>
                    <a:pt x="260133" y="521373"/>
                  </a:cubicBezTo>
                  <a:lnTo>
                    <a:pt x="260133" y="566389"/>
                  </a:lnTo>
                  <a:lnTo>
                    <a:pt x="311791" y="566389"/>
                  </a:lnTo>
                  <a:lnTo>
                    <a:pt x="311791" y="521373"/>
                  </a:lnTo>
                  <a:cubicBezTo>
                    <a:pt x="325812" y="519898"/>
                    <a:pt x="339096" y="516946"/>
                    <a:pt x="351641" y="513256"/>
                  </a:cubicBezTo>
                  <a:lnTo>
                    <a:pt x="369353" y="555320"/>
                  </a:lnTo>
                  <a:lnTo>
                    <a:pt x="417321" y="535395"/>
                  </a:lnTo>
                  <a:lnTo>
                    <a:pt x="400347" y="493331"/>
                  </a:lnTo>
                  <a:cubicBezTo>
                    <a:pt x="412155" y="486689"/>
                    <a:pt x="423962" y="479309"/>
                    <a:pt x="434294" y="470454"/>
                  </a:cubicBezTo>
                  <a:lnTo>
                    <a:pt x="466026" y="502186"/>
                  </a:lnTo>
                  <a:lnTo>
                    <a:pt x="502187" y="466026"/>
                  </a:lnTo>
                  <a:lnTo>
                    <a:pt x="470454" y="434293"/>
                  </a:lnTo>
                  <a:cubicBezTo>
                    <a:pt x="479309" y="423962"/>
                    <a:pt x="486689" y="412154"/>
                    <a:pt x="493331" y="400347"/>
                  </a:cubicBezTo>
                  <a:lnTo>
                    <a:pt x="535395" y="417320"/>
                  </a:lnTo>
                  <a:lnTo>
                    <a:pt x="555320" y="369352"/>
                  </a:lnTo>
                  <a:lnTo>
                    <a:pt x="513256" y="351641"/>
                  </a:lnTo>
                  <a:cubicBezTo>
                    <a:pt x="516946" y="338358"/>
                    <a:pt x="519898" y="325074"/>
                    <a:pt x="521374" y="311791"/>
                  </a:cubicBezTo>
                  <a:lnTo>
                    <a:pt x="566389" y="311791"/>
                  </a:lnTo>
                  <a:close/>
                  <a:moveTo>
                    <a:pt x="286700" y="480047"/>
                  </a:moveTo>
                  <a:cubicBezTo>
                    <a:pt x="179695" y="480047"/>
                    <a:pt x="92615" y="392967"/>
                    <a:pt x="92615" y="285962"/>
                  </a:cubicBezTo>
                  <a:cubicBezTo>
                    <a:pt x="92615" y="178957"/>
                    <a:pt x="179695" y="91877"/>
                    <a:pt x="286700" y="91877"/>
                  </a:cubicBezTo>
                  <a:cubicBezTo>
                    <a:pt x="393706" y="91877"/>
                    <a:pt x="480785" y="178957"/>
                    <a:pt x="480785" y="285962"/>
                  </a:cubicBezTo>
                  <a:cubicBezTo>
                    <a:pt x="480785" y="392967"/>
                    <a:pt x="393706" y="480047"/>
                    <a:pt x="286700" y="480047"/>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47" name="Freeform: Shape 21">
              <a:extLst>
                <a:ext uri="{FF2B5EF4-FFF2-40B4-BE49-F238E27FC236}">
                  <a16:creationId xmlns:a16="http://schemas.microsoft.com/office/drawing/2014/main" id="{3017CAE1-55E7-DA4F-9323-CD987A81BF6C}"/>
                </a:ext>
              </a:extLst>
            </p:cNvPr>
            <p:cNvSpPr>
              <a:spLocks/>
            </p:cNvSpPr>
            <p:nvPr/>
          </p:nvSpPr>
          <p:spPr bwMode="auto">
            <a:xfrm>
              <a:off x="5083406" y="4595306"/>
              <a:ext cx="303212" cy="303212"/>
            </a:xfrm>
            <a:custGeom>
              <a:avLst/>
              <a:gdLst>
                <a:gd name="T0" fmla="*/ 153128 w 302566"/>
                <a:gd name="T1" fmla="*/ 5535 h 302566"/>
                <a:gd name="T2" fmla="*/ 5535 w 302566"/>
                <a:gd name="T3" fmla="*/ 153128 h 302566"/>
                <a:gd name="T4" fmla="*/ 153128 w 302566"/>
                <a:gd name="T5" fmla="*/ 300721 h 302566"/>
                <a:gd name="T6" fmla="*/ 300721 w 302566"/>
                <a:gd name="T7" fmla="*/ 153128 h 302566"/>
                <a:gd name="T8" fmla="*/ 153128 w 302566"/>
                <a:gd name="T9" fmla="*/ 5535 h 302566"/>
                <a:gd name="T10" fmla="*/ 153128 w 302566"/>
                <a:gd name="T11" fmla="*/ 255705 h 302566"/>
                <a:gd name="T12" fmla="*/ 50551 w 302566"/>
                <a:gd name="T13" fmla="*/ 153128 h 302566"/>
                <a:gd name="T14" fmla="*/ 153128 w 302566"/>
                <a:gd name="T15" fmla="*/ 50551 h 302566"/>
                <a:gd name="T16" fmla="*/ 255705 w 302566"/>
                <a:gd name="T17" fmla="*/ 153128 h 302566"/>
                <a:gd name="T18" fmla="*/ 153128 w 302566"/>
                <a:gd name="T19" fmla="*/ 255705 h 3025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2566" h="302566">
                  <a:moveTo>
                    <a:pt x="153128" y="5535"/>
                  </a:moveTo>
                  <a:cubicBezTo>
                    <a:pt x="71952" y="5535"/>
                    <a:pt x="5535" y="71952"/>
                    <a:pt x="5535" y="153128"/>
                  </a:cubicBezTo>
                  <a:cubicBezTo>
                    <a:pt x="5535" y="234304"/>
                    <a:pt x="71952" y="300721"/>
                    <a:pt x="153128" y="300721"/>
                  </a:cubicBezTo>
                  <a:cubicBezTo>
                    <a:pt x="234304" y="300721"/>
                    <a:pt x="300721" y="234304"/>
                    <a:pt x="300721" y="153128"/>
                  </a:cubicBezTo>
                  <a:cubicBezTo>
                    <a:pt x="300721" y="71952"/>
                    <a:pt x="234304" y="5535"/>
                    <a:pt x="153128" y="5535"/>
                  </a:cubicBezTo>
                  <a:close/>
                  <a:moveTo>
                    <a:pt x="153128" y="255705"/>
                  </a:moveTo>
                  <a:cubicBezTo>
                    <a:pt x="96305" y="255705"/>
                    <a:pt x="50551" y="209952"/>
                    <a:pt x="50551" y="153128"/>
                  </a:cubicBezTo>
                  <a:cubicBezTo>
                    <a:pt x="50551" y="96305"/>
                    <a:pt x="96305" y="50551"/>
                    <a:pt x="153128" y="50551"/>
                  </a:cubicBezTo>
                  <a:cubicBezTo>
                    <a:pt x="209952" y="50551"/>
                    <a:pt x="255705" y="96305"/>
                    <a:pt x="255705" y="153128"/>
                  </a:cubicBezTo>
                  <a:cubicBezTo>
                    <a:pt x="255705" y="209214"/>
                    <a:pt x="209213" y="255705"/>
                    <a:pt x="153128" y="255705"/>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156" name="Text Placeholder 155">
            <a:extLst>
              <a:ext uri="{FF2B5EF4-FFF2-40B4-BE49-F238E27FC236}">
                <a16:creationId xmlns:a16="http://schemas.microsoft.com/office/drawing/2014/main" id="{14FB15ED-40C9-FD40-BC42-EA2C85324F16}"/>
              </a:ext>
            </a:extLst>
          </p:cNvPr>
          <p:cNvSpPr>
            <a:spLocks noGrp="1"/>
          </p:cNvSpPr>
          <p:nvPr>
            <p:ph type="body" sz="quarter" idx="38"/>
          </p:nvPr>
        </p:nvSpPr>
        <p:spPr>
          <a:xfrm>
            <a:off x="3902434" y="5252497"/>
            <a:ext cx="1829974" cy="1134157"/>
          </a:xfrm>
        </p:spPr>
        <p:txBody>
          <a:bodyPr>
            <a:normAutofit/>
          </a:bodyPr>
          <a:lstStyle/>
          <a:p>
            <a:pPr lvl="0">
              <a:lnSpc>
                <a:spcPts val="1900"/>
              </a:lnSpc>
              <a:spcBef>
                <a:spcPts val="0"/>
              </a:spcBef>
            </a:pPr>
            <a:r>
              <a:rPr lang="ru-RU" dirty="0">
                <a:solidFill>
                  <a:srgbClr val="002060"/>
                </a:solidFill>
                <a:latin typeface="+mn-lt"/>
              </a:rPr>
              <a:t>БҰҒАН ТӨЗУГЕ БОЛМАЙДЫ</a:t>
            </a:r>
            <a:endParaRPr lang="ru-RU" dirty="0">
              <a:latin typeface="+mn-lt"/>
            </a:endParaRPr>
          </a:p>
          <a:p>
            <a:pPr>
              <a:lnSpc>
                <a:spcPts val="1900"/>
              </a:lnSpc>
              <a:spcBef>
                <a:spcPts val="0"/>
              </a:spcBef>
            </a:pPr>
            <a:endParaRPr lang="en-US" dirty="0">
              <a:latin typeface="+mn-lt"/>
            </a:endParaRPr>
          </a:p>
        </p:txBody>
      </p:sp>
      <p:grpSp>
        <p:nvGrpSpPr>
          <p:cNvPr id="8" name="Group 63">
            <a:extLst>
              <a:ext uri="{FF2B5EF4-FFF2-40B4-BE49-F238E27FC236}">
                <a16:creationId xmlns:a16="http://schemas.microsoft.com/office/drawing/2014/main" id="{7E573CCC-3785-814B-9D3A-5FB99B40B4FF}"/>
              </a:ext>
            </a:extLst>
          </p:cNvPr>
          <p:cNvGrpSpPr>
            <a:grpSpLocks/>
          </p:cNvGrpSpPr>
          <p:nvPr/>
        </p:nvGrpSpPr>
        <p:grpSpPr bwMode="auto">
          <a:xfrm>
            <a:off x="6446221" y="3904778"/>
            <a:ext cx="338137" cy="568325"/>
            <a:chOff x="6461929" y="2474005"/>
            <a:chExt cx="339465" cy="568234"/>
          </a:xfrm>
        </p:grpSpPr>
        <p:sp>
          <p:nvSpPr>
            <p:cNvPr id="345" name="Freeform: Shape 50">
              <a:extLst>
                <a:ext uri="{FF2B5EF4-FFF2-40B4-BE49-F238E27FC236}">
                  <a16:creationId xmlns:a16="http://schemas.microsoft.com/office/drawing/2014/main" id="{40005EA1-E137-934E-8239-F50C306D99D8}"/>
                </a:ext>
              </a:extLst>
            </p:cNvPr>
            <p:cNvSpPr>
              <a:spLocks/>
            </p:cNvSpPr>
            <p:nvPr/>
          </p:nvSpPr>
          <p:spPr bwMode="auto">
            <a:xfrm>
              <a:off x="6461929" y="2474005"/>
              <a:ext cx="339465" cy="568234"/>
            </a:xfrm>
            <a:custGeom>
              <a:avLst/>
              <a:gdLst>
                <a:gd name="T0" fmla="*/ 5535 w 339464"/>
                <a:gd name="T1" fmla="*/ 5535 h 568234"/>
                <a:gd name="T2" fmla="*/ 5535 w 339464"/>
                <a:gd name="T3" fmla="*/ 564914 h 568234"/>
                <a:gd name="T4" fmla="*/ 338359 w 339464"/>
                <a:gd name="T5" fmla="*/ 564914 h 568234"/>
                <a:gd name="T6" fmla="*/ 338359 w 339464"/>
                <a:gd name="T7" fmla="*/ 5535 h 568234"/>
                <a:gd name="T8" fmla="*/ 5535 w 339464"/>
                <a:gd name="T9" fmla="*/ 5535 h 568234"/>
                <a:gd name="T10" fmla="*/ 308840 w 339464"/>
                <a:gd name="T11" fmla="*/ 35053 h 568234"/>
                <a:gd name="T12" fmla="*/ 308840 w 339464"/>
                <a:gd name="T13" fmla="*/ 79331 h 568234"/>
                <a:gd name="T14" fmla="*/ 35053 w 339464"/>
                <a:gd name="T15" fmla="*/ 79331 h 568234"/>
                <a:gd name="T16" fmla="*/ 35053 w 339464"/>
                <a:gd name="T17" fmla="*/ 35053 h 568234"/>
                <a:gd name="T18" fmla="*/ 308840 w 339464"/>
                <a:gd name="T19" fmla="*/ 35053 h 568234"/>
                <a:gd name="T20" fmla="*/ 308840 w 339464"/>
                <a:gd name="T21" fmla="*/ 108850 h 568234"/>
                <a:gd name="T22" fmla="*/ 308840 w 339464"/>
                <a:gd name="T23" fmla="*/ 420272 h 568234"/>
                <a:gd name="T24" fmla="*/ 35053 w 339464"/>
                <a:gd name="T25" fmla="*/ 420272 h 568234"/>
                <a:gd name="T26" fmla="*/ 35053 w 339464"/>
                <a:gd name="T27" fmla="*/ 108850 h 568234"/>
                <a:gd name="T28" fmla="*/ 308840 w 339464"/>
                <a:gd name="T29" fmla="*/ 108850 h 568234"/>
                <a:gd name="T30" fmla="*/ 35053 w 339464"/>
                <a:gd name="T31" fmla="*/ 535395 h 568234"/>
                <a:gd name="T32" fmla="*/ 35053 w 339464"/>
                <a:gd name="T33" fmla="*/ 449791 h 568234"/>
                <a:gd name="T34" fmla="*/ 308840 w 339464"/>
                <a:gd name="T35" fmla="*/ 449791 h 568234"/>
                <a:gd name="T36" fmla="*/ 308840 w 339464"/>
                <a:gd name="T37" fmla="*/ 535395 h 568234"/>
                <a:gd name="T38" fmla="*/ 35053 w 339464"/>
                <a:gd name="T39" fmla="*/ 535395 h 5682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9464" h="568234">
                  <a:moveTo>
                    <a:pt x="5535" y="5535"/>
                  </a:moveTo>
                  <a:lnTo>
                    <a:pt x="5535" y="564914"/>
                  </a:lnTo>
                  <a:lnTo>
                    <a:pt x="338358" y="564914"/>
                  </a:lnTo>
                  <a:lnTo>
                    <a:pt x="338358" y="5535"/>
                  </a:lnTo>
                  <a:lnTo>
                    <a:pt x="5535" y="5535"/>
                  </a:lnTo>
                  <a:close/>
                  <a:moveTo>
                    <a:pt x="308839" y="35053"/>
                  </a:moveTo>
                  <a:lnTo>
                    <a:pt x="308839" y="79331"/>
                  </a:lnTo>
                  <a:lnTo>
                    <a:pt x="35053" y="79331"/>
                  </a:lnTo>
                  <a:lnTo>
                    <a:pt x="35053" y="35053"/>
                  </a:lnTo>
                  <a:lnTo>
                    <a:pt x="308839" y="35053"/>
                  </a:lnTo>
                  <a:close/>
                  <a:moveTo>
                    <a:pt x="308839" y="108850"/>
                  </a:moveTo>
                  <a:lnTo>
                    <a:pt x="308839" y="420272"/>
                  </a:lnTo>
                  <a:lnTo>
                    <a:pt x="35053" y="420272"/>
                  </a:lnTo>
                  <a:lnTo>
                    <a:pt x="35053" y="108850"/>
                  </a:lnTo>
                  <a:lnTo>
                    <a:pt x="308839" y="108850"/>
                  </a:lnTo>
                  <a:close/>
                  <a:moveTo>
                    <a:pt x="35053" y="535395"/>
                  </a:moveTo>
                  <a:lnTo>
                    <a:pt x="35053" y="449791"/>
                  </a:lnTo>
                  <a:lnTo>
                    <a:pt x="308839" y="449791"/>
                  </a:lnTo>
                  <a:lnTo>
                    <a:pt x="308839" y="535395"/>
                  </a:lnTo>
                  <a:lnTo>
                    <a:pt x="35053" y="53539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46" name="Freeform: Shape 51">
              <a:extLst>
                <a:ext uri="{FF2B5EF4-FFF2-40B4-BE49-F238E27FC236}">
                  <a16:creationId xmlns:a16="http://schemas.microsoft.com/office/drawing/2014/main" id="{7314DE54-1E05-E741-B3A2-100E0ABB8E5F}"/>
                </a:ext>
              </a:extLst>
            </p:cNvPr>
            <p:cNvSpPr>
              <a:spLocks/>
            </p:cNvSpPr>
            <p:nvPr/>
          </p:nvSpPr>
          <p:spPr bwMode="auto">
            <a:xfrm>
              <a:off x="6610998" y="2936895"/>
              <a:ext cx="44278" cy="44278"/>
            </a:xfrm>
            <a:custGeom>
              <a:avLst/>
              <a:gdLst>
                <a:gd name="T0" fmla="*/ 10700 w 44278"/>
                <a:gd name="T1" fmla="*/ 10516 h 44278"/>
                <a:gd name="T2" fmla="*/ 5535 w 44278"/>
                <a:gd name="T3" fmla="*/ 23799 h 44278"/>
                <a:gd name="T4" fmla="*/ 6273 w 44278"/>
                <a:gd name="T5" fmla="*/ 27489 h 44278"/>
                <a:gd name="T6" fmla="*/ 7010 w 44278"/>
                <a:gd name="T7" fmla="*/ 31179 h 44278"/>
                <a:gd name="T8" fmla="*/ 8486 w 44278"/>
                <a:gd name="T9" fmla="*/ 34131 h 44278"/>
                <a:gd name="T10" fmla="*/ 10700 w 44278"/>
                <a:gd name="T11" fmla="*/ 37083 h 44278"/>
                <a:gd name="T12" fmla="*/ 23984 w 44278"/>
                <a:gd name="T13" fmla="*/ 42249 h 44278"/>
                <a:gd name="T14" fmla="*/ 37267 w 44278"/>
                <a:gd name="T15" fmla="*/ 37083 h 44278"/>
                <a:gd name="T16" fmla="*/ 39481 w 44278"/>
                <a:gd name="T17" fmla="*/ 34131 h 44278"/>
                <a:gd name="T18" fmla="*/ 40957 w 44278"/>
                <a:gd name="T19" fmla="*/ 31179 h 44278"/>
                <a:gd name="T20" fmla="*/ 41695 w 44278"/>
                <a:gd name="T21" fmla="*/ 27489 h 44278"/>
                <a:gd name="T22" fmla="*/ 41695 w 44278"/>
                <a:gd name="T23" fmla="*/ 23799 h 44278"/>
                <a:gd name="T24" fmla="*/ 36529 w 44278"/>
                <a:gd name="T25" fmla="*/ 10516 h 44278"/>
                <a:gd name="T26" fmla="*/ 10700 w 44278"/>
                <a:gd name="T27" fmla="*/ 10516 h 442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278" h="44278">
                  <a:moveTo>
                    <a:pt x="10700" y="10516"/>
                  </a:moveTo>
                  <a:cubicBezTo>
                    <a:pt x="7010" y="14206"/>
                    <a:pt x="5535" y="18634"/>
                    <a:pt x="5535" y="23799"/>
                  </a:cubicBezTo>
                  <a:cubicBezTo>
                    <a:pt x="5535" y="25275"/>
                    <a:pt x="5535" y="26013"/>
                    <a:pt x="6273" y="27489"/>
                  </a:cubicBezTo>
                  <a:cubicBezTo>
                    <a:pt x="6273" y="28965"/>
                    <a:pt x="7010" y="29703"/>
                    <a:pt x="7010" y="31179"/>
                  </a:cubicBezTo>
                  <a:cubicBezTo>
                    <a:pt x="7749" y="32655"/>
                    <a:pt x="7749" y="33393"/>
                    <a:pt x="8486" y="34131"/>
                  </a:cubicBezTo>
                  <a:cubicBezTo>
                    <a:pt x="9225" y="34869"/>
                    <a:pt x="9962" y="36345"/>
                    <a:pt x="10700" y="37083"/>
                  </a:cubicBezTo>
                  <a:cubicBezTo>
                    <a:pt x="14390" y="40773"/>
                    <a:pt x="18818" y="42249"/>
                    <a:pt x="23984" y="42249"/>
                  </a:cubicBezTo>
                  <a:cubicBezTo>
                    <a:pt x="29149" y="42249"/>
                    <a:pt x="33577" y="40035"/>
                    <a:pt x="37267" y="37083"/>
                  </a:cubicBezTo>
                  <a:cubicBezTo>
                    <a:pt x="38005" y="36345"/>
                    <a:pt x="38743" y="35607"/>
                    <a:pt x="39481" y="34131"/>
                  </a:cubicBezTo>
                  <a:cubicBezTo>
                    <a:pt x="40219" y="33393"/>
                    <a:pt x="40957" y="31917"/>
                    <a:pt x="40957" y="31179"/>
                  </a:cubicBezTo>
                  <a:cubicBezTo>
                    <a:pt x="41695" y="30441"/>
                    <a:pt x="41695" y="28965"/>
                    <a:pt x="41695" y="27489"/>
                  </a:cubicBezTo>
                  <a:cubicBezTo>
                    <a:pt x="41695" y="26013"/>
                    <a:pt x="41695" y="25275"/>
                    <a:pt x="41695" y="23799"/>
                  </a:cubicBezTo>
                  <a:cubicBezTo>
                    <a:pt x="41695" y="18634"/>
                    <a:pt x="39481" y="14206"/>
                    <a:pt x="36529" y="10516"/>
                  </a:cubicBezTo>
                  <a:cubicBezTo>
                    <a:pt x="29888" y="3874"/>
                    <a:pt x="17342" y="3874"/>
                    <a:pt x="10700" y="10516"/>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157" name="Text Placeholder 156">
            <a:extLst>
              <a:ext uri="{FF2B5EF4-FFF2-40B4-BE49-F238E27FC236}">
                <a16:creationId xmlns:a16="http://schemas.microsoft.com/office/drawing/2014/main" id="{A1AEA8A6-E124-6641-851F-9BAF095A2D52}"/>
              </a:ext>
            </a:extLst>
          </p:cNvPr>
          <p:cNvSpPr>
            <a:spLocks noGrp="1"/>
          </p:cNvSpPr>
          <p:nvPr>
            <p:ph type="body" sz="quarter" idx="39"/>
          </p:nvPr>
        </p:nvSpPr>
        <p:spPr>
          <a:xfrm>
            <a:off x="5933262" y="5087215"/>
            <a:ext cx="1702191" cy="1233390"/>
          </a:xfrm>
        </p:spPr>
        <p:txBody>
          <a:bodyPr>
            <a:normAutofit/>
          </a:bodyPr>
          <a:lstStyle/>
          <a:p>
            <a:pPr lvl="0">
              <a:lnSpc>
                <a:spcPts val="1900"/>
              </a:lnSpc>
              <a:spcBef>
                <a:spcPts val="0"/>
              </a:spcBef>
            </a:pPr>
            <a:r>
              <a:rPr lang="ru-RU" dirty="0" err="1">
                <a:solidFill>
                  <a:srgbClr val="002060"/>
                </a:solidFill>
                <a:latin typeface="+mn-lt"/>
              </a:rPr>
              <a:t>Онда</a:t>
            </a:r>
            <a:r>
              <a:rPr lang="ru-RU" dirty="0">
                <a:solidFill>
                  <a:srgbClr val="002060"/>
                </a:solidFill>
                <a:latin typeface="+mn-lt"/>
              </a:rPr>
              <a:t> </a:t>
            </a:r>
            <a:r>
              <a:rPr lang="ru-RU" dirty="0" err="1">
                <a:solidFill>
                  <a:srgbClr val="002060"/>
                </a:solidFill>
                <a:latin typeface="+mn-lt"/>
              </a:rPr>
              <a:t>көмек</a:t>
            </a:r>
            <a:r>
              <a:rPr lang="ru-RU" dirty="0">
                <a:solidFill>
                  <a:srgbClr val="002060"/>
                </a:solidFill>
                <a:latin typeface="+mn-lt"/>
              </a:rPr>
              <a:t> </a:t>
            </a:r>
            <a:r>
              <a:rPr lang="ru-RU" dirty="0" err="1">
                <a:solidFill>
                  <a:srgbClr val="002060"/>
                </a:solidFill>
                <a:latin typeface="+mn-lt"/>
              </a:rPr>
              <a:t>сұрау</a:t>
            </a:r>
            <a:r>
              <a:rPr lang="ru-RU" dirty="0">
                <a:solidFill>
                  <a:srgbClr val="002060"/>
                </a:solidFill>
                <a:latin typeface="+mn-lt"/>
              </a:rPr>
              <a:t> </a:t>
            </a:r>
            <a:r>
              <a:rPr lang="ru-RU" dirty="0" err="1">
                <a:solidFill>
                  <a:srgbClr val="002060"/>
                </a:solidFill>
                <a:latin typeface="+mn-lt"/>
              </a:rPr>
              <a:t>керек</a:t>
            </a:r>
            <a:r>
              <a:rPr lang="ru-RU" dirty="0">
                <a:solidFill>
                  <a:srgbClr val="002060"/>
                </a:solidFill>
                <a:latin typeface="+mn-lt"/>
              </a:rPr>
              <a:t> </a:t>
            </a:r>
            <a:endParaRPr lang="ru-RU" dirty="0">
              <a:latin typeface="+mn-lt"/>
            </a:endParaRPr>
          </a:p>
        </p:txBody>
      </p:sp>
      <p:sp>
        <p:nvSpPr>
          <p:cNvPr id="335" name="Freeform: Shape 31">
            <a:extLst>
              <a:ext uri="{FF2B5EF4-FFF2-40B4-BE49-F238E27FC236}">
                <a16:creationId xmlns:a16="http://schemas.microsoft.com/office/drawing/2014/main" id="{4E9C8F17-C2F1-A644-8EBD-67758DB2F1C4}"/>
              </a:ext>
            </a:extLst>
          </p:cNvPr>
          <p:cNvSpPr>
            <a:spLocks/>
          </p:cNvSpPr>
          <p:nvPr/>
        </p:nvSpPr>
        <p:spPr bwMode="auto">
          <a:xfrm rot="5212377">
            <a:off x="7684433" y="4340938"/>
            <a:ext cx="384175" cy="863600"/>
          </a:xfrm>
          <a:custGeom>
            <a:avLst/>
            <a:gdLst/>
            <a:ahLst/>
            <a:cxnLst/>
            <a:rect l="0" t="0" r="r" b="b"/>
            <a:pathLst>
              <a:path w="383742" h="863421">
                <a:moveTo>
                  <a:pt x="193716" y="5535"/>
                </a:moveTo>
                <a:lnTo>
                  <a:pt x="184861" y="15128"/>
                </a:lnTo>
                <a:cubicBezTo>
                  <a:pt x="184861" y="15128"/>
                  <a:pt x="121396" y="80069"/>
                  <a:pt x="90401" y="173053"/>
                </a:cubicBezTo>
                <a:cubicBezTo>
                  <a:pt x="80069" y="202572"/>
                  <a:pt x="74166" y="236518"/>
                  <a:pt x="74166" y="272679"/>
                </a:cubicBezTo>
                <a:cubicBezTo>
                  <a:pt x="74166" y="316957"/>
                  <a:pt x="79331" y="384850"/>
                  <a:pt x="85235" y="447577"/>
                </a:cubicBezTo>
                <a:lnTo>
                  <a:pt x="5535" y="526539"/>
                </a:lnTo>
                <a:lnTo>
                  <a:pt x="16604" y="647566"/>
                </a:lnTo>
                <a:lnTo>
                  <a:pt x="99994" y="597384"/>
                </a:lnTo>
                <a:cubicBezTo>
                  <a:pt x="99994" y="598122"/>
                  <a:pt x="100733" y="604026"/>
                  <a:pt x="100733" y="604026"/>
                </a:cubicBezTo>
                <a:lnTo>
                  <a:pt x="100733" y="606240"/>
                </a:lnTo>
                <a:lnTo>
                  <a:pt x="101470" y="608453"/>
                </a:lnTo>
                <a:cubicBezTo>
                  <a:pt x="101470" y="608453"/>
                  <a:pt x="103684" y="612143"/>
                  <a:pt x="106636" y="615095"/>
                </a:cubicBezTo>
                <a:cubicBezTo>
                  <a:pt x="108112" y="615833"/>
                  <a:pt x="109588" y="617309"/>
                  <a:pt x="111064" y="618047"/>
                </a:cubicBezTo>
                <a:lnTo>
                  <a:pt x="123609" y="668967"/>
                </a:lnTo>
                <a:cubicBezTo>
                  <a:pt x="123609" y="668967"/>
                  <a:pt x="124347" y="671181"/>
                  <a:pt x="125085" y="672657"/>
                </a:cubicBezTo>
                <a:cubicBezTo>
                  <a:pt x="125823" y="674133"/>
                  <a:pt x="127299" y="674870"/>
                  <a:pt x="128037" y="676346"/>
                </a:cubicBezTo>
                <a:cubicBezTo>
                  <a:pt x="130989" y="678560"/>
                  <a:pt x="133941" y="680775"/>
                  <a:pt x="139107" y="682988"/>
                </a:cubicBezTo>
                <a:cubicBezTo>
                  <a:pt x="148700" y="686678"/>
                  <a:pt x="164198" y="689630"/>
                  <a:pt x="191502" y="689630"/>
                </a:cubicBezTo>
                <a:cubicBezTo>
                  <a:pt x="218807" y="689630"/>
                  <a:pt x="234304" y="687416"/>
                  <a:pt x="243898" y="682988"/>
                </a:cubicBezTo>
                <a:cubicBezTo>
                  <a:pt x="249064" y="680775"/>
                  <a:pt x="252016" y="678560"/>
                  <a:pt x="254967" y="676346"/>
                </a:cubicBezTo>
                <a:cubicBezTo>
                  <a:pt x="256443" y="674870"/>
                  <a:pt x="257181" y="674133"/>
                  <a:pt x="257919" y="672657"/>
                </a:cubicBezTo>
                <a:cubicBezTo>
                  <a:pt x="258657" y="671181"/>
                  <a:pt x="259395" y="668967"/>
                  <a:pt x="259395" y="668967"/>
                </a:cubicBezTo>
                <a:lnTo>
                  <a:pt x="272679" y="618047"/>
                </a:lnTo>
                <a:cubicBezTo>
                  <a:pt x="274155" y="617309"/>
                  <a:pt x="275630" y="615833"/>
                  <a:pt x="277106" y="615095"/>
                </a:cubicBezTo>
                <a:cubicBezTo>
                  <a:pt x="280058" y="612143"/>
                  <a:pt x="282272" y="608453"/>
                  <a:pt x="282272" y="608453"/>
                </a:cubicBezTo>
                <a:lnTo>
                  <a:pt x="283010" y="606240"/>
                </a:lnTo>
                <a:lnTo>
                  <a:pt x="283010" y="604026"/>
                </a:lnTo>
                <a:cubicBezTo>
                  <a:pt x="283010" y="604026"/>
                  <a:pt x="283748" y="598860"/>
                  <a:pt x="283748" y="597384"/>
                </a:cubicBezTo>
                <a:lnTo>
                  <a:pt x="366401" y="646828"/>
                </a:lnTo>
                <a:lnTo>
                  <a:pt x="378208" y="525802"/>
                </a:lnTo>
                <a:lnTo>
                  <a:pt x="299245" y="446839"/>
                </a:lnTo>
                <a:cubicBezTo>
                  <a:pt x="305149" y="383374"/>
                  <a:pt x="310315" y="315481"/>
                  <a:pt x="310315" y="271941"/>
                </a:cubicBezTo>
                <a:cubicBezTo>
                  <a:pt x="310315" y="235780"/>
                  <a:pt x="303673" y="202572"/>
                  <a:pt x="293342" y="173053"/>
                </a:cubicBezTo>
                <a:cubicBezTo>
                  <a:pt x="262347" y="80807"/>
                  <a:pt x="198882" y="15128"/>
                  <a:pt x="198882" y="15128"/>
                </a:cubicBezTo>
                <a:lnTo>
                  <a:pt x="193716" y="5535"/>
                </a:lnTo>
                <a:close/>
                <a:moveTo>
                  <a:pt x="193716" y="43171"/>
                </a:moveTo>
                <a:cubicBezTo>
                  <a:pt x="206262" y="57192"/>
                  <a:pt x="248326" y="106636"/>
                  <a:pt x="273417" y="181171"/>
                </a:cubicBezTo>
                <a:cubicBezTo>
                  <a:pt x="283010" y="209214"/>
                  <a:pt x="288914" y="239470"/>
                  <a:pt x="288914" y="272679"/>
                </a:cubicBezTo>
                <a:cubicBezTo>
                  <a:pt x="288914" y="315481"/>
                  <a:pt x="283748" y="384850"/>
                  <a:pt x="277106" y="448315"/>
                </a:cubicBezTo>
                <a:cubicBezTo>
                  <a:pt x="277106" y="449791"/>
                  <a:pt x="277106" y="450529"/>
                  <a:pt x="277106" y="452005"/>
                </a:cubicBezTo>
                <a:cubicBezTo>
                  <a:pt x="270465" y="526539"/>
                  <a:pt x="262347" y="592956"/>
                  <a:pt x="262347" y="597384"/>
                </a:cubicBezTo>
                <a:cubicBezTo>
                  <a:pt x="260871" y="598122"/>
                  <a:pt x="259395" y="599598"/>
                  <a:pt x="255706" y="601812"/>
                </a:cubicBezTo>
                <a:cubicBezTo>
                  <a:pt x="246850" y="605502"/>
                  <a:pt x="228401" y="609929"/>
                  <a:pt x="194454" y="609929"/>
                </a:cubicBezTo>
                <a:cubicBezTo>
                  <a:pt x="160508" y="609929"/>
                  <a:pt x="141321" y="605502"/>
                  <a:pt x="132465" y="601812"/>
                </a:cubicBezTo>
                <a:cubicBezTo>
                  <a:pt x="128775" y="600336"/>
                  <a:pt x="126561" y="598860"/>
                  <a:pt x="125823" y="597384"/>
                </a:cubicBezTo>
                <a:cubicBezTo>
                  <a:pt x="125085" y="592956"/>
                  <a:pt x="117706" y="528015"/>
                  <a:pt x="111064" y="453480"/>
                </a:cubicBezTo>
                <a:cubicBezTo>
                  <a:pt x="111064" y="452005"/>
                  <a:pt x="111064" y="450529"/>
                  <a:pt x="110326" y="448315"/>
                </a:cubicBezTo>
                <a:cubicBezTo>
                  <a:pt x="104422" y="384850"/>
                  <a:pt x="99257" y="316219"/>
                  <a:pt x="99257" y="272679"/>
                </a:cubicBezTo>
                <a:cubicBezTo>
                  <a:pt x="99257" y="239470"/>
                  <a:pt x="105160" y="209214"/>
                  <a:pt x="114754" y="181171"/>
                </a:cubicBezTo>
                <a:cubicBezTo>
                  <a:pt x="139107" y="106636"/>
                  <a:pt x="181171" y="57192"/>
                  <a:pt x="193716" y="43171"/>
                </a:cubicBezTo>
                <a:close/>
                <a:moveTo>
                  <a:pt x="150176" y="224711"/>
                </a:moveTo>
                <a:cubicBezTo>
                  <a:pt x="125823" y="249064"/>
                  <a:pt x="125823" y="288176"/>
                  <a:pt x="150176" y="311791"/>
                </a:cubicBezTo>
                <a:cubicBezTo>
                  <a:pt x="174529" y="336144"/>
                  <a:pt x="213641" y="336144"/>
                  <a:pt x="237256" y="311791"/>
                </a:cubicBezTo>
                <a:cubicBezTo>
                  <a:pt x="261609" y="287438"/>
                  <a:pt x="261609" y="248326"/>
                  <a:pt x="237256" y="224711"/>
                </a:cubicBezTo>
                <a:cubicBezTo>
                  <a:pt x="213641" y="200358"/>
                  <a:pt x="173791" y="200358"/>
                  <a:pt x="150176" y="224711"/>
                </a:cubicBezTo>
                <a:close/>
                <a:moveTo>
                  <a:pt x="167150" y="242422"/>
                </a:moveTo>
                <a:cubicBezTo>
                  <a:pt x="181909" y="227663"/>
                  <a:pt x="204786" y="227663"/>
                  <a:pt x="219545" y="242422"/>
                </a:cubicBezTo>
                <a:cubicBezTo>
                  <a:pt x="234304" y="257181"/>
                  <a:pt x="234304" y="280058"/>
                  <a:pt x="219545" y="294818"/>
                </a:cubicBezTo>
                <a:cubicBezTo>
                  <a:pt x="204786" y="309577"/>
                  <a:pt x="181909" y="309577"/>
                  <a:pt x="167150" y="294818"/>
                </a:cubicBezTo>
                <a:cubicBezTo>
                  <a:pt x="152390" y="280058"/>
                  <a:pt x="153128" y="256444"/>
                  <a:pt x="167150" y="242422"/>
                </a:cubicBezTo>
                <a:close/>
                <a:moveTo>
                  <a:pt x="31364" y="535395"/>
                </a:moveTo>
                <a:lnTo>
                  <a:pt x="87449" y="479309"/>
                </a:lnTo>
                <a:cubicBezTo>
                  <a:pt x="91139" y="516208"/>
                  <a:pt x="94829" y="547941"/>
                  <a:pt x="97043" y="570817"/>
                </a:cubicBezTo>
                <a:lnTo>
                  <a:pt x="37267" y="606240"/>
                </a:lnTo>
                <a:lnTo>
                  <a:pt x="31364" y="535395"/>
                </a:lnTo>
                <a:close/>
                <a:moveTo>
                  <a:pt x="140583" y="629117"/>
                </a:moveTo>
                <a:cubicBezTo>
                  <a:pt x="153866" y="632068"/>
                  <a:pt x="170101" y="634282"/>
                  <a:pt x="193716" y="634282"/>
                </a:cubicBezTo>
                <a:cubicBezTo>
                  <a:pt x="217331" y="634282"/>
                  <a:pt x="234304" y="632068"/>
                  <a:pt x="246850" y="629117"/>
                </a:cubicBezTo>
                <a:lnTo>
                  <a:pt x="239470" y="659373"/>
                </a:lnTo>
                <a:cubicBezTo>
                  <a:pt x="239470" y="659373"/>
                  <a:pt x="239470" y="659373"/>
                  <a:pt x="237256" y="660111"/>
                </a:cubicBezTo>
                <a:cubicBezTo>
                  <a:pt x="232091" y="662325"/>
                  <a:pt x="219545" y="665277"/>
                  <a:pt x="193716" y="665277"/>
                </a:cubicBezTo>
                <a:cubicBezTo>
                  <a:pt x="167887" y="665277"/>
                  <a:pt x="155342" y="662325"/>
                  <a:pt x="150176" y="660111"/>
                </a:cubicBezTo>
                <a:cubicBezTo>
                  <a:pt x="148700" y="659373"/>
                  <a:pt x="148700" y="659373"/>
                  <a:pt x="147962" y="659373"/>
                </a:cubicBezTo>
                <a:lnTo>
                  <a:pt x="140583" y="629117"/>
                </a:lnTo>
                <a:close/>
                <a:moveTo>
                  <a:pt x="299984" y="479309"/>
                </a:moveTo>
                <a:lnTo>
                  <a:pt x="356069" y="535395"/>
                </a:lnTo>
                <a:lnTo>
                  <a:pt x="349427" y="606240"/>
                </a:lnTo>
                <a:lnTo>
                  <a:pt x="290390" y="570817"/>
                </a:lnTo>
                <a:cubicBezTo>
                  <a:pt x="292604" y="547941"/>
                  <a:pt x="296294" y="516946"/>
                  <a:pt x="299984" y="479309"/>
                </a:cubicBezTo>
                <a:close/>
                <a:moveTo>
                  <a:pt x="146486" y="703651"/>
                </a:moveTo>
                <a:cubicBezTo>
                  <a:pt x="143535" y="728742"/>
                  <a:pt x="131727" y="743502"/>
                  <a:pt x="131727" y="766378"/>
                </a:cubicBezTo>
                <a:cubicBezTo>
                  <a:pt x="131727" y="778186"/>
                  <a:pt x="135417" y="790731"/>
                  <a:pt x="143535" y="804015"/>
                </a:cubicBezTo>
                <a:cubicBezTo>
                  <a:pt x="151652" y="818036"/>
                  <a:pt x="164935" y="833533"/>
                  <a:pt x="184861" y="853458"/>
                </a:cubicBezTo>
                <a:lnTo>
                  <a:pt x="193716" y="862314"/>
                </a:lnTo>
                <a:lnTo>
                  <a:pt x="202572" y="853458"/>
                </a:lnTo>
                <a:cubicBezTo>
                  <a:pt x="242422" y="813609"/>
                  <a:pt x="255706" y="787041"/>
                  <a:pt x="255706" y="763426"/>
                </a:cubicBezTo>
                <a:cubicBezTo>
                  <a:pt x="255706" y="739812"/>
                  <a:pt x="243898" y="724314"/>
                  <a:pt x="240946" y="703651"/>
                </a:cubicBezTo>
                <a:lnTo>
                  <a:pt x="216593" y="707341"/>
                </a:lnTo>
                <a:cubicBezTo>
                  <a:pt x="221021" y="733908"/>
                  <a:pt x="230615" y="749405"/>
                  <a:pt x="231352" y="764165"/>
                </a:cubicBezTo>
                <a:cubicBezTo>
                  <a:pt x="231352" y="776710"/>
                  <a:pt x="221759" y="795897"/>
                  <a:pt x="194454" y="826154"/>
                </a:cubicBezTo>
                <a:cubicBezTo>
                  <a:pt x="181909" y="812870"/>
                  <a:pt x="170839" y="800325"/>
                  <a:pt x="165674" y="791470"/>
                </a:cubicBezTo>
                <a:cubicBezTo>
                  <a:pt x="159032" y="780400"/>
                  <a:pt x="157556" y="773758"/>
                  <a:pt x="157556" y="767116"/>
                </a:cubicBezTo>
                <a:cubicBezTo>
                  <a:pt x="157556" y="753833"/>
                  <a:pt x="167887" y="737598"/>
                  <a:pt x="171577" y="707341"/>
                </a:cubicBezTo>
                <a:lnTo>
                  <a:pt x="146486" y="703651"/>
                </a:lnTo>
                <a:close/>
                <a:moveTo>
                  <a:pt x="238732" y="661587"/>
                </a:moveTo>
                <a:lnTo>
                  <a:pt x="238732" y="663063"/>
                </a:lnTo>
                <a:cubicBezTo>
                  <a:pt x="237994" y="662325"/>
                  <a:pt x="238732" y="662325"/>
                  <a:pt x="238732" y="661587"/>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nvGrpSpPr>
          <p:cNvPr id="9" name="Group 67">
            <a:extLst>
              <a:ext uri="{FF2B5EF4-FFF2-40B4-BE49-F238E27FC236}">
                <a16:creationId xmlns:a16="http://schemas.microsoft.com/office/drawing/2014/main" id="{AB0C536C-05B9-3246-8585-42F7407DB0F5}"/>
              </a:ext>
            </a:extLst>
          </p:cNvPr>
          <p:cNvGrpSpPr>
            <a:grpSpLocks/>
          </p:cNvGrpSpPr>
          <p:nvPr/>
        </p:nvGrpSpPr>
        <p:grpSpPr bwMode="auto">
          <a:xfrm>
            <a:off x="9438369" y="3941400"/>
            <a:ext cx="415672" cy="580239"/>
            <a:chOff x="2700513" y="4675360"/>
            <a:chExt cx="464919" cy="649411"/>
          </a:xfrm>
        </p:grpSpPr>
        <p:sp>
          <p:nvSpPr>
            <p:cNvPr id="333" name="Freeform: Shape 28">
              <a:extLst>
                <a:ext uri="{FF2B5EF4-FFF2-40B4-BE49-F238E27FC236}">
                  <a16:creationId xmlns:a16="http://schemas.microsoft.com/office/drawing/2014/main" id="{1399577A-3C8E-134D-92D0-5188FEB096F5}"/>
                </a:ext>
              </a:extLst>
            </p:cNvPr>
            <p:cNvSpPr>
              <a:spLocks/>
            </p:cNvSpPr>
            <p:nvPr/>
          </p:nvSpPr>
          <p:spPr bwMode="auto">
            <a:xfrm>
              <a:off x="2700513" y="4675360"/>
              <a:ext cx="464919" cy="649411"/>
            </a:xfrm>
            <a:custGeom>
              <a:avLst/>
              <a:gdLst>
                <a:gd name="T0" fmla="*/ 5535 w 464919"/>
                <a:gd name="T1" fmla="*/ 651256 h 649410"/>
                <a:gd name="T2" fmla="*/ 5535 w 464919"/>
                <a:gd name="T3" fmla="*/ 252016 h 649410"/>
                <a:gd name="T4" fmla="*/ 63834 w 464919"/>
                <a:gd name="T5" fmla="*/ 252016 h 649410"/>
                <a:gd name="T6" fmla="*/ 63834 w 464919"/>
                <a:gd name="T7" fmla="*/ 176743 h 649410"/>
                <a:gd name="T8" fmla="*/ 235042 w 464919"/>
                <a:gd name="T9" fmla="*/ 5535 h 649410"/>
                <a:gd name="T10" fmla="*/ 406251 w 464919"/>
                <a:gd name="T11" fmla="*/ 176743 h 649410"/>
                <a:gd name="T12" fmla="*/ 406251 w 464919"/>
                <a:gd name="T13" fmla="*/ 201834 h 649410"/>
                <a:gd name="T14" fmla="*/ 365662 w 464919"/>
                <a:gd name="T15" fmla="*/ 201834 h 649410"/>
                <a:gd name="T16" fmla="*/ 365662 w 464919"/>
                <a:gd name="T17" fmla="*/ 176743 h 649410"/>
                <a:gd name="T18" fmla="*/ 235042 w 464919"/>
                <a:gd name="T19" fmla="*/ 46123 h 649410"/>
                <a:gd name="T20" fmla="*/ 104422 w 464919"/>
                <a:gd name="T21" fmla="*/ 176743 h 649410"/>
                <a:gd name="T22" fmla="*/ 104422 w 464919"/>
                <a:gd name="T23" fmla="*/ 252016 h 649410"/>
                <a:gd name="T24" fmla="*/ 463074 w 464919"/>
                <a:gd name="T25" fmla="*/ 252016 h 649410"/>
                <a:gd name="T26" fmla="*/ 463074 w 464919"/>
                <a:gd name="T27" fmla="*/ 651256 h 649410"/>
                <a:gd name="T28" fmla="*/ 5535 w 464919"/>
                <a:gd name="T29" fmla="*/ 651256 h 649410"/>
                <a:gd name="T30" fmla="*/ 423224 w 464919"/>
                <a:gd name="T31" fmla="*/ 611406 h 649410"/>
                <a:gd name="T32" fmla="*/ 423224 w 464919"/>
                <a:gd name="T33" fmla="*/ 292604 h 649410"/>
                <a:gd name="T34" fmla="*/ 46123 w 464919"/>
                <a:gd name="T35" fmla="*/ 292604 h 649410"/>
                <a:gd name="T36" fmla="*/ 46123 w 464919"/>
                <a:gd name="T37" fmla="*/ 610668 h 649410"/>
                <a:gd name="T38" fmla="*/ 423224 w 464919"/>
                <a:gd name="T39" fmla="*/ 610668 h 649410"/>
                <a:gd name="T40" fmla="*/ 423224 w 464919"/>
                <a:gd name="T41" fmla="*/ 611406 h 6494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4919" h="649410">
                  <a:moveTo>
                    <a:pt x="5535" y="651255"/>
                  </a:moveTo>
                  <a:lnTo>
                    <a:pt x="5535" y="252016"/>
                  </a:lnTo>
                  <a:lnTo>
                    <a:pt x="63834" y="252016"/>
                  </a:lnTo>
                  <a:lnTo>
                    <a:pt x="63834" y="176743"/>
                  </a:lnTo>
                  <a:cubicBezTo>
                    <a:pt x="63834" y="82283"/>
                    <a:pt x="140583" y="5535"/>
                    <a:pt x="235042" y="5535"/>
                  </a:cubicBezTo>
                  <a:cubicBezTo>
                    <a:pt x="329502" y="5535"/>
                    <a:pt x="406251" y="82283"/>
                    <a:pt x="406251" y="176743"/>
                  </a:cubicBezTo>
                  <a:lnTo>
                    <a:pt x="406251" y="201834"/>
                  </a:lnTo>
                  <a:lnTo>
                    <a:pt x="365662" y="201834"/>
                  </a:lnTo>
                  <a:lnTo>
                    <a:pt x="365662" y="176743"/>
                  </a:lnTo>
                  <a:cubicBezTo>
                    <a:pt x="365662" y="104422"/>
                    <a:pt x="307363" y="46123"/>
                    <a:pt x="235042" y="46123"/>
                  </a:cubicBezTo>
                  <a:cubicBezTo>
                    <a:pt x="162722" y="46123"/>
                    <a:pt x="104422" y="104422"/>
                    <a:pt x="104422" y="176743"/>
                  </a:cubicBezTo>
                  <a:lnTo>
                    <a:pt x="104422" y="252016"/>
                  </a:lnTo>
                  <a:lnTo>
                    <a:pt x="463074" y="252016"/>
                  </a:lnTo>
                  <a:lnTo>
                    <a:pt x="463074" y="651255"/>
                  </a:lnTo>
                  <a:lnTo>
                    <a:pt x="5535" y="651255"/>
                  </a:lnTo>
                  <a:close/>
                  <a:moveTo>
                    <a:pt x="423224" y="611405"/>
                  </a:moveTo>
                  <a:lnTo>
                    <a:pt x="423224" y="292604"/>
                  </a:lnTo>
                  <a:lnTo>
                    <a:pt x="46123" y="292604"/>
                  </a:lnTo>
                  <a:lnTo>
                    <a:pt x="46123" y="610667"/>
                  </a:lnTo>
                  <a:lnTo>
                    <a:pt x="423224" y="610667"/>
                  </a:lnTo>
                  <a:lnTo>
                    <a:pt x="423224" y="61140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34" name="Freeform: Shape 29">
              <a:extLst>
                <a:ext uri="{FF2B5EF4-FFF2-40B4-BE49-F238E27FC236}">
                  <a16:creationId xmlns:a16="http://schemas.microsoft.com/office/drawing/2014/main" id="{46DD04F0-590D-1648-BFD4-9C5E49C0FAD8}"/>
                </a:ext>
              </a:extLst>
            </p:cNvPr>
            <p:cNvSpPr>
              <a:spLocks/>
            </p:cNvSpPr>
            <p:nvPr/>
          </p:nvSpPr>
          <p:spPr bwMode="auto">
            <a:xfrm>
              <a:off x="2888694" y="5024418"/>
              <a:ext cx="88556" cy="199251"/>
            </a:xfrm>
            <a:custGeom>
              <a:avLst/>
              <a:gdLst>
                <a:gd name="T0" fmla="*/ 26936 w 88556"/>
                <a:gd name="T1" fmla="*/ 200358 h 199251"/>
                <a:gd name="T2" fmla="*/ 26936 w 88556"/>
                <a:gd name="T3" fmla="*/ 83021 h 199251"/>
                <a:gd name="T4" fmla="*/ 5535 w 88556"/>
                <a:gd name="T5" fmla="*/ 46861 h 199251"/>
                <a:gd name="T6" fmla="*/ 46861 w 88556"/>
                <a:gd name="T7" fmla="*/ 5535 h 199251"/>
                <a:gd name="T8" fmla="*/ 88187 w 88556"/>
                <a:gd name="T9" fmla="*/ 46861 h 199251"/>
                <a:gd name="T10" fmla="*/ 66786 w 88556"/>
                <a:gd name="T11" fmla="*/ 83021 h 199251"/>
                <a:gd name="T12" fmla="*/ 66786 w 88556"/>
                <a:gd name="T13" fmla="*/ 200358 h 199251"/>
                <a:gd name="T14" fmla="*/ 26936 w 88556"/>
                <a:gd name="T15" fmla="*/ 200358 h 1992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556" h="199251">
                  <a:moveTo>
                    <a:pt x="26936" y="200358"/>
                  </a:moveTo>
                  <a:lnTo>
                    <a:pt x="26936" y="83021"/>
                  </a:lnTo>
                  <a:cubicBezTo>
                    <a:pt x="13652" y="75642"/>
                    <a:pt x="5535" y="61620"/>
                    <a:pt x="5535" y="46861"/>
                  </a:cubicBezTo>
                  <a:cubicBezTo>
                    <a:pt x="5535" y="23984"/>
                    <a:pt x="23984" y="5535"/>
                    <a:pt x="46861" y="5535"/>
                  </a:cubicBezTo>
                  <a:cubicBezTo>
                    <a:pt x="69738" y="5535"/>
                    <a:pt x="88187" y="23984"/>
                    <a:pt x="88187" y="46861"/>
                  </a:cubicBezTo>
                  <a:cubicBezTo>
                    <a:pt x="88187" y="61620"/>
                    <a:pt x="80069" y="75642"/>
                    <a:pt x="66786" y="83021"/>
                  </a:cubicBezTo>
                  <a:lnTo>
                    <a:pt x="66786" y="200358"/>
                  </a:lnTo>
                  <a:lnTo>
                    <a:pt x="26936" y="200358"/>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grpSp>
        <p:nvGrpSpPr>
          <p:cNvPr id="10" name="Group 68">
            <a:extLst>
              <a:ext uri="{FF2B5EF4-FFF2-40B4-BE49-F238E27FC236}">
                <a16:creationId xmlns:a16="http://schemas.microsoft.com/office/drawing/2014/main" id="{2662A854-0423-6942-9718-55C73E444996}"/>
              </a:ext>
            </a:extLst>
          </p:cNvPr>
          <p:cNvGrpSpPr>
            <a:grpSpLocks/>
          </p:cNvGrpSpPr>
          <p:nvPr/>
        </p:nvGrpSpPr>
        <p:grpSpPr bwMode="auto">
          <a:xfrm>
            <a:off x="10771847" y="4444733"/>
            <a:ext cx="506282" cy="508267"/>
            <a:chOff x="3761709" y="4826643"/>
            <a:chExt cx="405882" cy="405882"/>
          </a:xfrm>
        </p:grpSpPr>
        <p:sp>
          <p:nvSpPr>
            <p:cNvPr id="327" name="Freeform: Shape 16">
              <a:extLst>
                <a:ext uri="{FF2B5EF4-FFF2-40B4-BE49-F238E27FC236}">
                  <a16:creationId xmlns:a16="http://schemas.microsoft.com/office/drawing/2014/main" id="{D1CCD465-98CD-9746-8F48-C630AE156503}"/>
                </a:ext>
              </a:extLst>
            </p:cNvPr>
            <p:cNvSpPr>
              <a:spLocks/>
            </p:cNvSpPr>
            <p:nvPr/>
          </p:nvSpPr>
          <p:spPr bwMode="auto">
            <a:xfrm>
              <a:off x="3761709" y="4826643"/>
              <a:ext cx="405882" cy="405882"/>
            </a:xfrm>
            <a:custGeom>
              <a:avLst/>
              <a:gdLst>
                <a:gd name="T0" fmla="*/ 401824 w 405881"/>
                <a:gd name="T1" fmla="*/ 401824 h 405881"/>
                <a:gd name="T2" fmla="*/ 5535 w 405881"/>
                <a:gd name="T3" fmla="*/ 401824 h 405881"/>
                <a:gd name="T4" fmla="*/ 5535 w 405881"/>
                <a:gd name="T5" fmla="*/ 5535 h 405881"/>
                <a:gd name="T6" fmla="*/ 401824 w 405881"/>
                <a:gd name="T7" fmla="*/ 5535 h 405881"/>
                <a:gd name="T8" fmla="*/ 401824 w 405881"/>
                <a:gd name="T9" fmla="*/ 401824 h 405881"/>
                <a:gd name="T10" fmla="*/ 43909 w 405881"/>
                <a:gd name="T11" fmla="*/ 364926 h 405881"/>
                <a:gd name="T12" fmla="*/ 362712 w 405881"/>
                <a:gd name="T13" fmla="*/ 364926 h 405881"/>
                <a:gd name="T14" fmla="*/ 362712 w 405881"/>
                <a:gd name="T15" fmla="*/ 42433 h 405881"/>
                <a:gd name="T16" fmla="*/ 43909 w 405881"/>
                <a:gd name="T17" fmla="*/ 42433 h 405881"/>
                <a:gd name="T18" fmla="*/ 43909 w 405881"/>
                <a:gd name="T19" fmla="*/ 364926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5881" h="405881">
                  <a:moveTo>
                    <a:pt x="401823" y="401823"/>
                  </a:moveTo>
                  <a:lnTo>
                    <a:pt x="5535" y="401823"/>
                  </a:lnTo>
                  <a:lnTo>
                    <a:pt x="5535" y="5535"/>
                  </a:lnTo>
                  <a:lnTo>
                    <a:pt x="401823" y="5535"/>
                  </a:lnTo>
                  <a:lnTo>
                    <a:pt x="401823" y="401823"/>
                  </a:lnTo>
                  <a:close/>
                  <a:moveTo>
                    <a:pt x="43909" y="364925"/>
                  </a:moveTo>
                  <a:lnTo>
                    <a:pt x="362711" y="364925"/>
                  </a:lnTo>
                  <a:lnTo>
                    <a:pt x="362711" y="42433"/>
                  </a:lnTo>
                  <a:lnTo>
                    <a:pt x="43909" y="42433"/>
                  </a:lnTo>
                  <a:lnTo>
                    <a:pt x="43909" y="36492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28" name="Freeform: Shape 17">
              <a:extLst>
                <a:ext uri="{FF2B5EF4-FFF2-40B4-BE49-F238E27FC236}">
                  <a16:creationId xmlns:a16="http://schemas.microsoft.com/office/drawing/2014/main" id="{1D14B14B-9E64-CB4B-A3AD-2EBC373D4C02}"/>
                </a:ext>
              </a:extLst>
            </p:cNvPr>
            <p:cNvSpPr>
              <a:spLocks/>
            </p:cNvSpPr>
            <p:nvPr/>
          </p:nvSpPr>
          <p:spPr bwMode="auto">
            <a:xfrm>
              <a:off x="3833292" y="4919627"/>
              <a:ext cx="258288" cy="221390"/>
            </a:xfrm>
            <a:custGeom>
              <a:avLst/>
              <a:gdLst>
                <a:gd name="T0" fmla="*/ 75642 w 258288"/>
                <a:gd name="T1" fmla="*/ 215855 h 221390"/>
                <a:gd name="T2" fmla="*/ 5535 w 258288"/>
                <a:gd name="T3" fmla="*/ 145748 h 221390"/>
                <a:gd name="T4" fmla="*/ 33577 w 258288"/>
                <a:gd name="T5" fmla="*/ 117706 h 221390"/>
                <a:gd name="T6" fmla="*/ 75642 w 258288"/>
                <a:gd name="T7" fmla="*/ 159770 h 221390"/>
                <a:gd name="T8" fmla="*/ 229877 w 258288"/>
                <a:gd name="T9" fmla="*/ 5535 h 221390"/>
                <a:gd name="T10" fmla="*/ 257919 w 258288"/>
                <a:gd name="T11" fmla="*/ 33577 h 2213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8288" h="221390">
                  <a:moveTo>
                    <a:pt x="75642" y="215855"/>
                  </a:moveTo>
                  <a:lnTo>
                    <a:pt x="5535" y="145748"/>
                  </a:lnTo>
                  <a:lnTo>
                    <a:pt x="33577" y="117706"/>
                  </a:lnTo>
                  <a:lnTo>
                    <a:pt x="75642" y="159770"/>
                  </a:lnTo>
                  <a:lnTo>
                    <a:pt x="229877" y="5535"/>
                  </a:lnTo>
                  <a:lnTo>
                    <a:pt x="257919" y="33577"/>
                  </a:lnTo>
                  <a:lnTo>
                    <a:pt x="75642" y="21585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160" name="Text Placeholder 159">
            <a:extLst>
              <a:ext uri="{FF2B5EF4-FFF2-40B4-BE49-F238E27FC236}">
                <a16:creationId xmlns:a16="http://schemas.microsoft.com/office/drawing/2014/main" id="{67BA06DE-D9A6-D04D-86C8-12789067E535}"/>
              </a:ext>
            </a:extLst>
          </p:cNvPr>
          <p:cNvSpPr>
            <a:spLocks noGrp="1"/>
          </p:cNvSpPr>
          <p:nvPr>
            <p:ph type="body" sz="quarter" idx="42"/>
          </p:nvPr>
        </p:nvSpPr>
        <p:spPr>
          <a:xfrm>
            <a:off x="8525022" y="5091165"/>
            <a:ext cx="2518117" cy="1477585"/>
          </a:xfrm>
        </p:spPr>
        <p:txBody>
          <a:bodyPr>
            <a:normAutofit/>
          </a:bodyPr>
          <a:lstStyle/>
          <a:p>
            <a:pPr lvl="0">
              <a:lnSpc>
                <a:spcPts val="1900"/>
              </a:lnSpc>
              <a:spcBef>
                <a:spcPts val="0"/>
              </a:spcBef>
            </a:pPr>
            <a:r>
              <a:rPr lang="ru-RU" dirty="0" err="1">
                <a:solidFill>
                  <a:srgbClr val="002060"/>
                </a:solidFill>
                <a:latin typeface="+mn-lt"/>
              </a:rPr>
              <a:t>Бірақ</a:t>
            </a:r>
            <a:r>
              <a:rPr lang="ru-RU" dirty="0">
                <a:solidFill>
                  <a:srgbClr val="002060"/>
                </a:solidFill>
                <a:latin typeface="+mn-lt"/>
              </a:rPr>
              <a:t>, </a:t>
            </a:r>
            <a:r>
              <a:rPr lang="ru-RU" dirty="0" err="1">
                <a:solidFill>
                  <a:srgbClr val="002060"/>
                </a:solidFill>
                <a:latin typeface="+mn-lt"/>
              </a:rPr>
              <a:t>барлық</a:t>
            </a:r>
            <a:r>
              <a:rPr lang="ru-RU" dirty="0">
                <a:solidFill>
                  <a:srgbClr val="002060"/>
                </a:solidFill>
                <a:latin typeface="+mn-lt"/>
              </a:rPr>
              <a:t> </a:t>
            </a:r>
            <a:r>
              <a:rPr lang="ru-RU" dirty="0" err="1">
                <a:solidFill>
                  <a:srgbClr val="002060"/>
                </a:solidFill>
                <a:latin typeface="+mn-lt"/>
              </a:rPr>
              <a:t>адамдар</a:t>
            </a:r>
            <a:r>
              <a:rPr lang="ru-RU" dirty="0">
                <a:solidFill>
                  <a:srgbClr val="002060"/>
                </a:solidFill>
                <a:latin typeface="+mn-lt"/>
              </a:rPr>
              <a:t> </a:t>
            </a:r>
            <a:r>
              <a:rPr lang="ru-RU" dirty="0" err="1">
                <a:solidFill>
                  <a:srgbClr val="002060"/>
                </a:solidFill>
                <a:latin typeface="+mn-lt"/>
              </a:rPr>
              <a:t>Интернетте</a:t>
            </a:r>
            <a:r>
              <a:rPr lang="ru-RU" dirty="0">
                <a:solidFill>
                  <a:srgbClr val="002060"/>
                </a:solidFill>
                <a:latin typeface="+mn-lt"/>
              </a:rPr>
              <a:t> де, </a:t>
            </a:r>
            <a:r>
              <a:rPr lang="ru-RU" dirty="0" err="1">
                <a:solidFill>
                  <a:srgbClr val="002060"/>
                </a:solidFill>
                <a:latin typeface="+mn-lt"/>
              </a:rPr>
              <a:t>шынайы</a:t>
            </a:r>
            <a:r>
              <a:rPr lang="ru-RU" dirty="0">
                <a:solidFill>
                  <a:srgbClr val="002060"/>
                </a:solidFill>
                <a:latin typeface="+mn-lt"/>
              </a:rPr>
              <a:t> </a:t>
            </a:r>
            <a:r>
              <a:rPr lang="ru-RU" dirty="0" err="1">
                <a:solidFill>
                  <a:srgbClr val="002060"/>
                </a:solidFill>
                <a:latin typeface="+mn-lt"/>
              </a:rPr>
              <a:t>өмірде</a:t>
            </a:r>
            <a:r>
              <a:rPr lang="ru-RU" dirty="0">
                <a:solidFill>
                  <a:srgbClr val="002060"/>
                </a:solidFill>
                <a:latin typeface="+mn-lt"/>
              </a:rPr>
              <a:t> де </a:t>
            </a:r>
            <a:r>
              <a:rPr lang="ru-RU" dirty="0" err="1">
                <a:solidFill>
                  <a:srgbClr val="002060"/>
                </a:solidFill>
                <a:latin typeface="+mn-lt"/>
              </a:rPr>
              <a:t>құрметке</a:t>
            </a:r>
            <a:r>
              <a:rPr lang="ru-RU" dirty="0">
                <a:solidFill>
                  <a:srgbClr val="002060"/>
                </a:solidFill>
                <a:latin typeface="+mn-lt"/>
              </a:rPr>
              <a:t> </a:t>
            </a:r>
            <a:r>
              <a:rPr lang="ru-RU" dirty="0" err="1">
                <a:solidFill>
                  <a:srgbClr val="002060"/>
                </a:solidFill>
                <a:latin typeface="+mn-lt"/>
              </a:rPr>
              <a:t>лайық</a:t>
            </a:r>
            <a:r>
              <a:rPr lang="ru-RU" dirty="0">
                <a:solidFill>
                  <a:srgbClr val="002060"/>
                </a:solidFill>
                <a:latin typeface="+mn-lt"/>
              </a:rPr>
              <a:t> </a:t>
            </a:r>
            <a:r>
              <a:rPr lang="ru-RU" dirty="0" err="1">
                <a:solidFill>
                  <a:srgbClr val="002060"/>
                </a:solidFill>
                <a:latin typeface="+mn-lt"/>
              </a:rPr>
              <a:t>екенін</a:t>
            </a:r>
            <a:r>
              <a:rPr lang="ru-RU" dirty="0">
                <a:solidFill>
                  <a:srgbClr val="002060"/>
                </a:solidFill>
                <a:latin typeface="+mn-lt"/>
              </a:rPr>
              <a:t> </a:t>
            </a:r>
            <a:r>
              <a:rPr lang="ru-RU" dirty="0" err="1">
                <a:solidFill>
                  <a:srgbClr val="002060"/>
                </a:solidFill>
                <a:latin typeface="+mn-lt"/>
              </a:rPr>
              <a:t>мойындау</a:t>
            </a:r>
            <a:endParaRPr lang="ru-RU" dirty="0">
              <a:latin typeface="+mn-lt"/>
            </a:endParaRPr>
          </a:p>
          <a:p>
            <a:pPr>
              <a:lnSpc>
                <a:spcPts val="1900"/>
              </a:lnSpc>
              <a:spcBef>
                <a:spcPts val="0"/>
              </a:spcBef>
            </a:pPr>
            <a:endParaRPr lang="en-US" dirty="0">
              <a:latin typeface="+mn-lt"/>
            </a:endParaRPr>
          </a:p>
        </p:txBody>
      </p:sp>
    </p:spTree>
    <p:extLst>
      <p:ext uri="{BB962C8B-B14F-4D97-AF65-F5344CB8AC3E}">
        <p14:creationId xmlns:p14="http://schemas.microsoft.com/office/powerpoint/2010/main" val="423759831"/>
      </p:ext>
    </p:extLst>
  </p:cSld>
  <p:clrMapOvr>
    <a:masterClrMapping/>
  </p:clrMapOvr>
  <p:transition advTm="2000">
    <p:wip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2" descr="C:\Users\Жулдыз\Desktop\5.jpg"/>
          <p:cNvPicPr>
            <a:picLocks noChangeAspect="1" noChangeArrowheads="1"/>
          </p:cNvPicPr>
          <p:nvPr/>
        </p:nvPicPr>
        <p:blipFill>
          <a:blip r:embed="rId3" cstate="print"/>
          <a:srcRect/>
          <a:stretch>
            <a:fillRect/>
          </a:stretch>
        </p:blipFill>
        <p:spPr bwMode="auto">
          <a:xfrm>
            <a:off x="4853912" y="5083355"/>
            <a:ext cx="2794776" cy="1619770"/>
          </a:xfrm>
          <a:prstGeom prst="rect">
            <a:avLst/>
          </a:prstGeom>
          <a:ln>
            <a:noFill/>
          </a:ln>
          <a:effectLst>
            <a:softEdge rad="112500"/>
          </a:effectLst>
        </p:spPr>
      </p:pic>
      <p:sp>
        <p:nvSpPr>
          <p:cNvPr id="5" name="Овал 4"/>
          <p:cNvSpPr/>
          <p:nvPr/>
        </p:nvSpPr>
        <p:spPr>
          <a:xfrm>
            <a:off x="3810000" y="1724245"/>
            <a:ext cx="4811485" cy="267358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u-RU" sz="3200" b="1" dirty="0" err="1">
                <a:solidFill>
                  <a:schemeClr val="bg1"/>
                </a:solidFill>
              </a:rPr>
              <a:t>Кибербуллингтің</a:t>
            </a:r>
            <a:r>
              <a:rPr lang="ru-RU" sz="3200" b="1" dirty="0">
                <a:solidFill>
                  <a:schemeClr val="bg1"/>
                </a:solidFill>
              </a:rPr>
              <a:t> </a:t>
            </a:r>
            <a:r>
              <a:rPr lang="ru-RU" sz="3200" b="1" dirty="0" err="1">
                <a:solidFill>
                  <a:schemeClr val="bg1"/>
                </a:solidFill>
              </a:rPr>
              <a:t>салдары</a:t>
            </a:r>
            <a:r>
              <a:rPr lang="ru-RU" sz="3200" b="1" dirty="0">
                <a:solidFill>
                  <a:schemeClr val="bg1"/>
                </a:solidFill>
              </a:rPr>
              <a:t> </a:t>
            </a:r>
            <a:r>
              <a:rPr lang="ru-RU" sz="3200" b="1" dirty="0" err="1">
                <a:solidFill>
                  <a:schemeClr val="bg1"/>
                </a:solidFill>
              </a:rPr>
              <a:t>қандай</a:t>
            </a:r>
            <a:r>
              <a:rPr lang="ru-RU" sz="3200" b="1" dirty="0">
                <a:solidFill>
                  <a:schemeClr val="bg1"/>
                </a:solidFill>
              </a:rPr>
              <a:t>?</a:t>
            </a:r>
          </a:p>
        </p:txBody>
      </p:sp>
      <p:sp>
        <p:nvSpPr>
          <p:cNvPr id="6" name="Овал 5"/>
          <p:cNvSpPr/>
          <p:nvPr/>
        </p:nvSpPr>
        <p:spPr>
          <a:xfrm>
            <a:off x="610093" y="1981622"/>
            <a:ext cx="3135085" cy="162628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err="1">
                <a:solidFill>
                  <a:schemeClr val="tx1"/>
                </a:solidFill>
              </a:rPr>
              <a:t>өздеріңді</a:t>
            </a:r>
            <a:r>
              <a:rPr lang="ru-RU" sz="2000" b="1" dirty="0">
                <a:solidFill>
                  <a:schemeClr val="tx1"/>
                </a:solidFill>
              </a:rPr>
              <a:t> </a:t>
            </a:r>
            <a:r>
              <a:rPr lang="ru-RU" sz="2000" b="1" dirty="0" err="1">
                <a:solidFill>
                  <a:schemeClr val="tx1"/>
                </a:solidFill>
              </a:rPr>
              <a:t>қысылғандай</a:t>
            </a:r>
            <a:r>
              <a:rPr lang="ru-RU" sz="2000" b="1" dirty="0">
                <a:solidFill>
                  <a:schemeClr val="tx1"/>
                </a:solidFill>
              </a:rPr>
              <a:t>, </a:t>
            </a:r>
            <a:r>
              <a:rPr lang="ru-RU" sz="2000" b="1" dirty="0" err="1">
                <a:solidFill>
                  <a:schemeClr val="tx1"/>
                </a:solidFill>
              </a:rPr>
              <a:t>ақымақтың</a:t>
            </a:r>
            <a:r>
              <a:rPr lang="ru-RU" sz="2000" b="1" dirty="0">
                <a:solidFill>
                  <a:schemeClr val="tx1"/>
                </a:solidFill>
              </a:rPr>
              <a:t> </a:t>
            </a:r>
            <a:r>
              <a:rPr lang="ru-RU" sz="2000" b="1" dirty="0" err="1">
                <a:solidFill>
                  <a:schemeClr val="tx1"/>
                </a:solidFill>
              </a:rPr>
              <a:t>күйін</a:t>
            </a:r>
            <a:r>
              <a:rPr lang="ru-RU" sz="2000" b="1" dirty="0">
                <a:solidFill>
                  <a:schemeClr val="tx1"/>
                </a:solidFill>
              </a:rPr>
              <a:t> </a:t>
            </a:r>
            <a:r>
              <a:rPr lang="ru-RU" sz="2000" b="1" dirty="0" err="1">
                <a:solidFill>
                  <a:schemeClr val="tx1"/>
                </a:solidFill>
              </a:rPr>
              <a:t>кешкендей</a:t>
            </a:r>
            <a:r>
              <a:rPr lang="ru-RU" sz="2000" b="1" dirty="0">
                <a:solidFill>
                  <a:schemeClr val="tx1"/>
                </a:solidFill>
              </a:rPr>
              <a:t> </a:t>
            </a:r>
            <a:r>
              <a:rPr lang="ru-RU" sz="2000" b="1" dirty="0" err="1">
                <a:solidFill>
                  <a:schemeClr val="tx1"/>
                </a:solidFill>
              </a:rPr>
              <a:t>сезіну</a:t>
            </a:r>
            <a:endParaRPr lang="ru-RU" sz="2000" b="1" dirty="0"/>
          </a:p>
        </p:txBody>
      </p:sp>
      <p:sp>
        <p:nvSpPr>
          <p:cNvPr id="7" name="Овал 6"/>
          <p:cNvSpPr/>
          <p:nvPr/>
        </p:nvSpPr>
        <p:spPr>
          <a:xfrm>
            <a:off x="7648688" y="4086651"/>
            <a:ext cx="3735977" cy="110275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dirty="0"/>
              <a:t>бас </a:t>
            </a:r>
            <a:r>
              <a:rPr lang="ru-RU" sz="2000" b="1" dirty="0" err="1"/>
              <a:t>ауыру</a:t>
            </a:r>
            <a:endParaRPr lang="ru-RU" sz="2000" b="1" dirty="0"/>
          </a:p>
        </p:txBody>
      </p:sp>
      <p:sp>
        <p:nvSpPr>
          <p:cNvPr id="8" name="Овал 7"/>
          <p:cNvSpPr/>
          <p:nvPr/>
        </p:nvSpPr>
        <p:spPr>
          <a:xfrm>
            <a:off x="1744781" y="337929"/>
            <a:ext cx="2812869" cy="138631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a:solidFill>
                  <a:schemeClr val="tx1"/>
                </a:solidFill>
              </a:rPr>
              <a:t>өздеріңді</a:t>
            </a:r>
            <a:r>
              <a:rPr lang="ru-RU" sz="2000" b="1" dirty="0">
                <a:solidFill>
                  <a:schemeClr val="tx1"/>
                </a:solidFill>
              </a:rPr>
              <a:t> </a:t>
            </a:r>
            <a:r>
              <a:rPr lang="ru-RU" sz="2000" b="1" dirty="0" err="1">
                <a:solidFill>
                  <a:schemeClr val="tx1"/>
                </a:solidFill>
              </a:rPr>
              <a:t>көңіліңіз</a:t>
            </a:r>
            <a:r>
              <a:rPr lang="ru-RU" sz="2000" b="1" dirty="0">
                <a:solidFill>
                  <a:schemeClr val="tx1"/>
                </a:solidFill>
              </a:rPr>
              <a:t> </a:t>
            </a:r>
            <a:r>
              <a:rPr lang="ru-RU" sz="2000" b="1" dirty="0" err="1">
                <a:solidFill>
                  <a:schemeClr val="tx1"/>
                </a:solidFill>
              </a:rPr>
              <a:t>қалғандай</a:t>
            </a:r>
            <a:r>
              <a:rPr lang="ru-RU" sz="2000" b="1" dirty="0">
                <a:solidFill>
                  <a:schemeClr val="tx1"/>
                </a:solidFill>
              </a:rPr>
              <a:t> </a:t>
            </a:r>
            <a:r>
              <a:rPr lang="ru-RU" sz="2000" b="1" dirty="0" err="1">
                <a:solidFill>
                  <a:schemeClr val="tx1"/>
                </a:solidFill>
              </a:rPr>
              <a:t>сезіну</a:t>
            </a:r>
            <a:endParaRPr lang="ru-RU" sz="2000" b="1" dirty="0">
              <a:solidFill>
                <a:schemeClr val="tx1"/>
              </a:solidFill>
            </a:endParaRPr>
          </a:p>
        </p:txBody>
      </p:sp>
      <p:sp>
        <p:nvSpPr>
          <p:cNvPr id="9" name="Овал 8"/>
          <p:cNvSpPr/>
          <p:nvPr/>
        </p:nvSpPr>
        <p:spPr>
          <a:xfrm>
            <a:off x="1337654" y="4118345"/>
            <a:ext cx="3627121" cy="110275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b="1" dirty="0" err="1"/>
              <a:t>сүйікті</a:t>
            </a:r>
            <a:r>
              <a:rPr lang="ru-RU" sz="2000" b="1" dirty="0"/>
              <a:t> </a:t>
            </a:r>
            <a:r>
              <a:rPr lang="ru-RU" sz="2000" b="1" dirty="0" err="1"/>
              <a:t>істерге</a:t>
            </a:r>
            <a:r>
              <a:rPr lang="ru-RU" sz="2000" b="1" dirty="0"/>
              <a:t> </a:t>
            </a:r>
            <a:r>
              <a:rPr lang="ru-RU" sz="2000" b="1" dirty="0" err="1"/>
              <a:t>қызығушылықты</a:t>
            </a:r>
            <a:r>
              <a:rPr lang="ru-RU" sz="2000" b="1" dirty="0"/>
              <a:t> </a:t>
            </a:r>
            <a:r>
              <a:rPr lang="ru-RU" sz="2000" b="1" dirty="0" err="1"/>
              <a:t>жоғалту</a:t>
            </a:r>
            <a:endParaRPr lang="ru-RU" sz="2000" b="1" dirty="0"/>
          </a:p>
        </p:txBody>
      </p:sp>
      <p:sp>
        <p:nvSpPr>
          <p:cNvPr id="10" name="Овал 9"/>
          <p:cNvSpPr/>
          <p:nvPr/>
        </p:nvSpPr>
        <p:spPr>
          <a:xfrm>
            <a:off x="8679076" y="2389627"/>
            <a:ext cx="3204754" cy="110275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2000" b="1" dirty="0" err="1">
                <a:solidFill>
                  <a:schemeClr val="tx1"/>
                </a:solidFill>
              </a:rPr>
              <a:t>іш</a:t>
            </a:r>
            <a:r>
              <a:rPr lang="ru-RU" sz="2000" b="1" dirty="0">
                <a:solidFill>
                  <a:schemeClr val="tx1"/>
                </a:solidFill>
              </a:rPr>
              <a:t> </a:t>
            </a:r>
            <a:r>
              <a:rPr lang="ru-RU" sz="2000" b="1" dirty="0" err="1">
                <a:solidFill>
                  <a:schemeClr val="tx1"/>
                </a:solidFill>
              </a:rPr>
              <a:t>ауыру</a:t>
            </a:r>
            <a:endParaRPr lang="ru-RU" sz="2000" b="1" dirty="0">
              <a:solidFill>
                <a:schemeClr val="tx1"/>
              </a:solidFill>
            </a:endParaRPr>
          </a:p>
        </p:txBody>
      </p:sp>
      <p:sp>
        <p:nvSpPr>
          <p:cNvPr id="11" name="Овал 10"/>
          <p:cNvSpPr/>
          <p:nvPr/>
        </p:nvSpPr>
        <p:spPr>
          <a:xfrm>
            <a:off x="5053042" y="129092"/>
            <a:ext cx="2908663" cy="110275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a:solidFill>
                  <a:schemeClr val="tx1"/>
                </a:solidFill>
              </a:rPr>
              <a:t>ұялу</a:t>
            </a:r>
            <a:endParaRPr lang="ru-RU" sz="2000" b="1" dirty="0">
              <a:solidFill>
                <a:schemeClr val="tx1"/>
              </a:solidFill>
            </a:endParaRPr>
          </a:p>
        </p:txBody>
      </p:sp>
      <p:sp>
        <p:nvSpPr>
          <p:cNvPr id="12" name="Овал 11"/>
          <p:cNvSpPr/>
          <p:nvPr/>
        </p:nvSpPr>
        <p:spPr>
          <a:xfrm>
            <a:off x="8269756" y="878870"/>
            <a:ext cx="3004558" cy="110275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err="1"/>
              <a:t>шаршау</a:t>
            </a:r>
            <a:r>
              <a:rPr lang="ru-RU" sz="2000" b="1" dirty="0"/>
              <a:t> (</a:t>
            </a:r>
            <a:r>
              <a:rPr lang="ru-RU" sz="2000" b="1" dirty="0" err="1"/>
              <a:t>ұйқыдан</a:t>
            </a:r>
            <a:r>
              <a:rPr lang="ru-RU" sz="2000" b="1" dirty="0"/>
              <a:t> </a:t>
            </a:r>
            <a:r>
              <a:rPr lang="ru-RU" sz="2000" b="1" dirty="0" err="1"/>
              <a:t>айырылу</a:t>
            </a:r>
            <a:r>
              <a:rPr lang="ru-RU" sz="2000" b="1" dirty="0"/>
              <a:t>)</a:t>
            </a:r>
          </a:p>
        </p:txBody>
      </p:sp>
    </p:spTree>
  </p:cSld>
  <p:clrMapOvr>
    <a:masterClrMapping/>
  </p:clrMapOvr>
  <p:transition advTm="2000">
    <p:wip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Блок-схема: память с посл. доступом 3"/>
          <p:cNvSpPr/>
          <p:nvPr/>
        </p:nvSpPr>
        <p:spPr>
          <a:xfrm>
            <a:off x="810882" y="391392"/>
            <a:ext cx="6366296" cy="4315803"/>
          </a:xfrm>
          <a:prstGeom prst="flowChartMagneticTape">
            <a:avLst/>
          </a:prstGeom>
          <a:ln w="47625"/>
        </p:spPr>
        <p:style>
          <a:lnRef idx="2">
            <a:schemeClr val="accent2"/>
          </a:lnRef>
          <a:fillRef idx="1">
            <a:schemeClr val="lt1"/>
          </a:fillRef>
          <a:effectRef idx="0">
            <a:schemeClr val="accent2"/>
          </a:effectRef>
          <a:fontRef idx="minor">
            <a:schemeClr val="dk1"/>
          </a:fontRef>
        </p:style>
        <p:txBody>
          <a:bodyPr rtlCol="0" anchor="ctr"/>
          <a:lstStyle/>
          <a:p>
            <a:pPr algn="ctr"/>
            <a:r>
              <a:rPr lang="ru-RU" sz="3200" b="1" i="1" dirty="0" err="1">
                <a:solidFill>
                  <a:srgbClr val="0070C0"/>
                </a:solidFill>
              </a:rPr>
              <a:t>Егер</a:t>
            </a:r>
            <a:r>
              <a:rPr lang="ru-RU" sz="3200" b="1" i="1" dirty="0">
                <a:solidFill>
                  <a:srgbClr val="0070C0"/>
                </a:solidFill>
              </a:rPr>
              <a:t> </a:t>
            </a:r>
            <a:r>
              <a:rPr lang="ru-RU" sz="3200" b="1" i="1" dirty="0" err="1">
                <a:solidFill>
                  <a:srgbClr val="0070C0"/>
                </a:solidFill>
              </a:rPr>
              <a:t>мені</a:t>
            </a:r>
            <a:r>
              <a:rPr lang="ru-RU" sz="3200" b="1" i="1" dirty="0">
                <a:solidFill>
                  <a:srgbClr val="0070C0"/>
                </a:solidFill>
              </a:rPr>
              <a:t> </a:t>
            </a:r>
            <a:r>
              <a:rPr lang="ru-RU" sz="3200" b="1" i="1" dirty="0" err="1">
                <a:solidFill>
                  <a:srgbClr val="0070C0"/>
                </a:solidFill>
              </a:rPr>
              <a:t>біреу</a:t>
            </a:r>
            <a:r>
              <a:rPr lang="ru-RU" sz="3200" b="1" i="1" dirty="0">
                <a:solidFill>
                  <a:srgbClr val="0070C0"/>
                </a:solidFill>
              </a:rPr>
              <a:t> онлайн </a:t>
            </a:r>
            <a:r>
              <a:rPr lang="ru-RU" sz="3200" b="1" i="1" dirty="0" err="1">
                <a:solidFill>
                  <a:srgbClr val="0070C0"/>
                </a:solidFill>
              </a:rPr>
              <a:t>қорқытып</a:t>
            </a:r>
            <a:r>
              <a:rPr lang="ru-RU" sz="3200" b="1" i="1" dirty="0">
                <a:solidFill>
                  <a:srgbClr val="0070C0"/>
                </a:solidFill>
              </a:rPr>
              <a:t> </a:t>
            </a:r>
            <a:r>
              <a:rPr lang="ru-RU" sz="3200" b="1" i="1" dirty="0" err="1">
                <a:solidFill>
                  <a:srgbClr val="0070C0"/>
                </a:solidFill>
              </a:rPr>
              <a:t>жатса</a:t>
            </a:r>
            <a:r>
              <a:rPr lang="ru-RU" sz="3200" b="1" i="1" dirty="0">
                <a:solidFill>
                  <a:srgbClr val="0070C0"/>
                </a:solidFill>
              </a:rPr>
              <a:t>, </a:t>
            </a:r>
            <a:r>
              <a:rPr lang="ru-RU" sz="3200" b="1" i="1" dirty="0" err="1">
                <a:solidFill>
                  <a:srgbClr val="0070C0"/>
                </a:solidFill>
              </a:rPr>
              <a:t>кімге</a:t>
            </a:r>
            <a:r>
              <a:rPr lang="ru-RU" sz="3200" b="1" i="1" dirty="0">
                <a:solidFill>
                  <a:srgbClr val="0070C0"/>
                </a:solidFill>
              </a:rPr>
              <a:t> </a:t>
            </a:r>
            <a:r>
              <a:rPr lang="ru-RU" sz="3200" b="1" i="1" dirty="0" err="1">
                <a:solidFill>
                  <a:srgbClr val="0070C0"/>
                </a:solidFill>
              </a:rPr>
              <a:t>айтуым</a:t>
            </a:r>
            <a:r>
              <a:rPr lang="ru-RU" sz="3200" b="1" i="1" dirty="0">
                <a:solidFill>
                  <a:srgbClr val="0070C0"/>
                </a:solidFill>
              </a:rPr>
              <a:t> </a:t>
            </a:r>
            <a:r>
              <a:rPr lang="ru-RU" sz="3200" b="1" i="1" dirty="0" err="1">
                <a:solidFill>
                  <a:srgbClr val="0070C0"/>
                </a:solidFill>
              </a:rPr>
              <a:t>керек</a:t>
            </a:r>
            <a:r>
              <a:rPr lang="ru-RU" sz="3200" b="1" i="1" dirty="0">
                <a:solidFill>
                  <a:srgbClr val="0070C0"/>
                </a:solidFill>
              </a:rPr>
              <a:t>? Осы </a:t>
            </a:r>
            <a:r>
              <a:rPr lang="ru-RU" sz="3200" b="1" i="1" dirty="0" err="1">
                <a:solidFill>
                  <a:srgbClr val="0070C0"/>
                </a:solidFill>
              </a:rPr>
              <a:t>туралы</a:t>
            </a:r>
            <a:r>
              <a:rPr lang="ru-RU" sz="3200" b="1" i="1" dirty="0">
                <a:solidFill>
                  <a:srgbClr val="0070C0"/>
                </a:solidFill>
              </a:rPr>
              <a:t> </a:t>
            </a:r>
            <a:r>
              <a:rPr lang="ru-RU" sz="3200" b="1" i="1" dirty="0" err="1">
                <a:solidFill>
                  <a:srgbClr val="0070C0"/>
                </a:solidFill>
              </a:rPr>
              <a:t>айту</a:t>
            </a:r>
            <a:r>
              <a:rPr lang="ru-RU" sz="3200" b="1" i="1" dirty="0">
                <a:solidFill>
                  <a:srgbClr val="0070C0"/>
                </a:solidFill>
              </a:rPr>
              <a:t> неге </a:t>
            </a:r>
            <a:r>
              <a:rPr lang="ru-RU" sz="3200" b="1" i="1" dirty="0" err="1">
                <a:solidFill>
                  <a:srgbClr val="0070C0"/>
                </a:solidFill>
              </a:rPr>
              <a:t>соншалық</a:t>
            </a:r>
            <a:r>
              <a:rPr lang="ru-RU" sz="3200" b="1" i="1" dirty="0">
                <a:solidFill>
                  <a:srgbClr val="0070C0"/>
                </a:solidFill>
              </a:rPr>
              <a:t> </a:t>
            </a:r>
            <a:r>
              <a:rPr lang="ru-RU" sz="3200" b="1" i="1" dirty="0" err="1">
                <a:solidFill>
                  <a:srgbClr val="0070C0"/>
                </a:solidFill>
              </a:rPr>
              <a:t>маңызды</a:t>
            </a:r>
            <a:r>
              <a:rPr lang="ru-RU" sz="3200" b="1" i="1" dirty="0">
                <a:solidFill>
                  <a:srgbClr val="0070C0"/>
                </a:solidFill>
              </a:rPr>
              <a:t>?</a:t>
            </a:r>
            <a:endParaRPr lang="ru-RU" sz="2800" b="1" dirty="0">
              <a:solidFill>
                <a:srgbClr val="0070C0"/>
              </a:solidFill>
            </a:endParaRPr>
          </a:p>
        </p:txBody>
      </p:sp>
      <p:pic>
        <p:nvPicPr>
          <p:cNvPr id="16386" name="Picture 2" descr="C:\Users\Жулдыз\Desktop\20-21 НИШ работа\640.png"/>
          <p:cNvPicPr>
            <a:picLocks noChangeAspect="1" noChangeArrowheads="1"/>
          </p:cNvPicPr>
          <p:nvPr/>
        </p:nvPicPr>
        <p:blipFill>
          <a:blip r:embed="rId3" cstate="print"/>
          <a:srcRect l="26220"/>
          <a:stretch>
            <a:fillRect/>
          </a:stretch>
        </p:blipFill>
        <p:spPr bwMode="auto">
          <a:xfrm>
            <a:off x="7108166" y="1915064"/>
            <a:ext cx="4673600" cy="4315803"/>
          </a:xfrm>
          <a:prstGeom prst="rect">
            <a:avLst/>
          </a:prstGeom>
          <a:ln>
            <a:noFill/>
          </a:ln>
          <a:effectLst>
            <a:softEdge rad="112500"/>
          </a:effectLst>
        </p:spPr>
      </p:pic>
    </p:spTree>
  </p:cSld>
  <p:clrMapOvr>
    <a:masterClrMapping/>
  </p:clrMapOvr>
  <p:transition advTm="2000">
    <p:wip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Скругленный прямоугольник 3"/>
          <p:cNvSpPr/>
          <p:nvPr/>
        </p:nvSpPr>
        <p:spPr>
          <a:xfrm>
            <a:off x="2344949" y="91642"/>
            <a:ext cx="8334107" cy="62702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3200" b="1" dirty="0" err="1">
                <a:solidFill>
                  <a:srgbClr val="2F5597"/>
                </a:solidFill>
              </a:rPr>
              <a:t>Кеңестер</a:t>
            </a:r>
            <a:r>
              <a:rPr lang="ru-RU" sz="3200" b="1" dirty="0">
                <a:solidFill>
                  <a:srgbClr val="2F5597"/>
                </a:solidFill>
              </a:rPr>
              <a:t>: </a:t>
            </a:r>
            <a:r>
              <a:rPr lang="ru-RU" sz="3200" b="1" dirty="0" err="1">
                <a:solidFill>
                  <a:srgbClr val="2F5597"/>
                </a:solidFill>
              </a:rPr>
              <a:t>қайдан</a:t>
            </a:r>
            <a:r>
              <a:rPr lang="ru-RU" sz="3200" b="1" dirty="0">
                <a:solidFill>
                  <a:srgbClr val="2F5597"/>
                </a:solidFill>
              </a:rPr>
              <a:t> </a:t>
            </a:r>
            <a:r>
              <a:rPr lang="ru-RU" sz="3200" b="1" dirty="0" err="1">
                <a:solidFill>
                  <a:srgbClr val="2F5597"/>
                </a:solidFill>
              </a:rPr>
              <a:t>көмек</a:t>
            </a:r>
            <a:r>
              <a:rPr lang="ru-RU" sz="3200" b="1" dirty="0">
                <a:solidFill>
                  <a:srgbClr val="2F5597"/>
                </a:solidFill>
              </a:rPr>
              <a:t> </a:t>
            </a:r>
            <a:r>
              <a:rPr lang="ru-RU" sz="3200" b="1" dirty="0" err="1">
                <a:solidFill>
                  <a:srgbClr val="2F5597"/>
                </a:solidFill>
              </a:rPr>
              <a:t>алуға</a:t>
            </a:r>
            <a:r>
              <a:rPr lang="ru-RU" sz="3200" b="1" dirty="0">
                <a:solidFill>
                  <a:srgbClr val="2F5597"/>
                </a:solidFill>
              </a:rPr>
              <a:t> </a:t>
            </a:r>
            <a:r>
              <a:rPr lang="ru-RU" sz="3200" b="1" dirty="0" err="1">
                <a:solidFill>
                  <a:srgbClr val="2F5597"/>
                </a:solidFill>
              </a:rPr>
              <a:t>болады</a:t>
            </a:r>
            <a:r>
              <a:rPr lang="ru-RU" sz="3200" b="1" dirty="0">
                <a:solidFill>
                  <a:srgbClr val="2F5597"/>
                </a:solidFill>
              </a:rPr>
              <a:t>?</a:t>
            </a:r>
          </a:p>
        </p:txBody>
      </p:sp>
      <p:pic>
        <p:nvPicPr>
          <p:cNvPr id="17410" name="Picture 2" descr="C:\Users\Жулдыз\Desktop\20-21 НИШ работа\34.png"/>
          <p:cNvPicPr>
            <a:picLocks noChangeAspect="1" noChangeArrowheads="1"/>
          </p:cNvPicPr>
          <p:nvPr/>
        </p:nvPicPr>
        <p:blipFill>
          <a:blip r:embed="rId3" cstate="print"/>
          <a:srcRect/>
          <a:stretch>
            <a:fillRect/>
          </a:stretch>
        </p:blipFill>
        <p:spPr bwMode="auto">
          <a:xfrm>
            <a:off x="4103301" y="1662387"/>
            <a:ext cx="3969385" cy="3414366"/>
          </a:xfrm>
          <a:prstGeom prst="ellipse">
            <a:avLst/>
          </a:prstGeom>
          <a:ln>
            <a:noFill/>
          </a:ln>
          <a:effectLst>
            <a:softEdge rad="112500"/>
          </a:effectLst>
        </p:spPr>
      </p:pic>
      <p:sp>
        <p:nvSpPr>
          <p:cNvPr id="7" name="Прямоугольник 6"/>
          <p:cNvSpPr/>
          <p:nvPr/>
        </p:nvSpPr>
        <p:spPr>
          <a:xfrm>
            <a:off x="1446919" y="951796"/>
            <a:ext cx="7230954" cy="40011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ru-RU" sz="2000" b="1" dirty="0">
                <a:solidFill>
                  <a:srgbClr val="002060"/>
                </a:solidFill>
              </a:rPr>
              <a:t>ЕГЕР БІРЕУ СЕНДЕРДІ КЕЛЕМЕЖДЕП ЖАТЫР ДЕП ОЙЛАСАҢДАР</a:t>
            </a:r>
            <a:r>
              <a:rPr lang="kk-KZ" sz="2000" b="1" dirty="0">
                <a:solidFill>
                  <a:srgbClr val="002060"/>
                </a:solidFill>
              </a:rPr>
              <a:t>:</a:t>
            </a:r>
            <a:endParaRPr lang="ru-RU" sz="2000" b="1" dirty="0">
              <a:solidFill>
                <a:srgbClr val="002060"/>
              </a:solidFill>
            </a:endParaRPr>
          </a:p>
        </p:txBody>
      </p:sp>
      <p:sp>
        <p:nvSpPr>
          <p:cNvPr id="8" name="Блок-схема: сохраненные данные 7"/>
          <p:cNvSpPr/>
          <p:nvPr/>
        </p:nvSpPr>
        <p:spPr>
          <a:xfrm>
            <a:off x="103518" y="1556627"/>
            <a:ext cx="4141911" cy="1754326"/>
          </a:xfrm>
          <a:prstGeom prst="flowChartOnlineStorage">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b="1" dirty="0" err="1">
                <a:solidFill>
                  <a:srgbClr val="002060"/>
                </a:solidFill>
              </a:rPr>
              <a:t>Өздерің</a:t>
            </a:r>
            <a:r>
              <a:rPr lang="ru-RU" b="1" dirty="0">
                <a:solidFill>
                  <a:srgbClr val="002060"/>
                </a:solidFill>
              </a:rPr>
              <a:t> </a:t>
            </a:r>
            <a:r>
              <a:rPr lang="ru-RU" b="1" dirty="0" err="1">
                <a:solidFill>
                  <a:srgbClr val="002060"/>
                </a:solidFill>
              </a:rPr>
              <a:t>сенетін</a:t>
            </a:r>
            <a:r>
              <a:rPr lang="ru-RU" b="1" dirty="0">
                <a:solidFill>
                  <a:srgbClr val="002060"/>
                </a:solidFill>
              </a:rPr>
              <a:t> </a:t>
            </a:r>
            <a:r>
              <a:rPr lang="ru-RU" b="1" dirty="0" err="1">
                <a:solidFill>
                  <a:srgbClr val="002060"/>
                </a:solidFill>
              </a:rPr>
              <a:t>адамнан</a:t>
            </a:r>
            <a:r>
              <a:rPr lang="ru-RU" b="1" dirty="0">
                <a:solidFill>
                  <a:srgbClr val="002060"/>
                </a:solidFill>
              </a:rPr>
              <a:t>, </a:t>
            </a:r>
            <a:r>
              <a:rPr lang="ru-RU" b="1" dirty="0" err="1">
                <a:solidFill>
                  <a:srgbClr val="002060"/>
                </a:solidFill>
              </a:rPr>
              <a:t>мысалы</a:t>
            </a:r>
            <a:r>
              <a:rPr lang="ru-RU" b="1" dirty="0">
                <a:solidFill>
                  <a:srgbClr val="002060"/>
                </a:solidFill>
              </a:rPr>
              <a:t>, </a:t>
            </a:r>
            <a:r>
              <a:rPr lang="ru-RU" b="1" dirty="0" err="1">
                <a:solidFill>
                  <a:srgbClr val="002060"/>
                </a:solidFill>
              </a:rPr>
              <a:t>ата-аналарыңнан</a:t>
            </a:r>
            <a:r>
              <a:rPr lang="ru-RU" b="1" dirty="0">
                <a:solidFill>
                  <a:srgbClr val="002060"/>
                </a:solidFill>
              </a:rPr>
              <a:t>, </a:t>
            </a:r>
            <a:r>
              <a:rPr lang="ru-RU" b="1" dirty="0" err="1">
                <a:solidFill>
                  <a:srgbClr val="002060"/>
                </a:solidFill>
              </a:rPr>
              <a:t>жақын</a:t>
            </a:r>
            <a:r>
              <a:rPr lang="ru-RU" b="1" dirty="0">
                <a:solidFill>
                  <a:srgbClr val="002060"/>
                </a:solidFill>
              </a:rPr>
              <a:t> </a:t>
            </a:r>
            <a:r>
              <a:rPr lang="ru-RU" b="1" dirty="0" err="1">
                <a:solidFill>
                  <a:srgbClr val="002060"/>
                </a:solidFill>
              </a:rPr>
              <a:t>отбасы</a:t>
            </a:r>
            <a:r>
              <a:rPr lang="ru-RU" b="1" dirty="0">
                <a:solidFill>
                  <a:srgbClr val="002060"/>
                </a:solidFill>
              </a:rPr>
              <a:t> </a:t>
            </a:r>
            <a:r>
              <a:rPr lang="ru-RU" b="1" dirty="0" err="1">
                <a:solidFill>
                  <a:srgbClr val="002060"/>
                </a:solidFill>
              </a:rPr>
              <a:t>мүшесінен</a:t>
            </a:r>
            <a:r>
              <a:rPr lang="ru-RU" b="1" dirty="0">
                <a:solidFill>
                  <a:srgbClr val="002060"/>
                </a:solidFill>
              </a:rPr>
              <a:t> немесе </a:t>
            </a:r>
            <a:r>
              <a:rPr lang="ru-RU" b="1" dirty="0" err="1">
                <a:solidFill>
                  <a:srgbClr val="002060"/>
                </a:solidFill>
              </a:rPr>
              <a:t>басқа</a:t>
            </a:r>
            <a:r>
              <a:rPr lang="ru-RU" b="1" dirty="0">
                <a:solidFill>
                  <a:srgbClr val="002060"/>
                </a:solidFill>
              </a:rPr>
              <a:t> </a:t>
            </a:r>
            <a:r>
              <a:rPr lang="ru-RU" b="1" dirty="0" err="1">
                <a:solidFill>
                  <a:srgbClr val="002060"/>
                </a:solidFill>
              </a:rPr>
              <a:t>бір</a:t>
            </a:r>
            <a:r>
              <a:rPr lang="ru-RU" b="1" dirty="0">
                <a:solidFill>
                  <a:srgbClr val="002060"/>
                </a:solidFill>
              </a:rPr>
              <a:t> </a:t>
            </a:r>
            <a:r>
              <a:rPr lang="ru-RU" b="1" dirty="0" err="1">
                <a:solidFill>
                  <a:srgbClr val="002060"/>
                </a:solidFill>
              </a:rPr>
              <a:t>ересек</a:t>
            </a:r>
            <a:r>
              <a:rPr lang="ru-RU" b="1" dirty="0">
                <a:solidFill>
                  <a:srgbClr val="002060"/>
                </a:solidFill>
              </a:rPr>
              <a:t> </a:t>
            </a:r>
            <a:r>
              <a:rPr lang="ru-RU" b="1" dirty="0" err="1">
                <a:solidFill>
                  <a:srgbClr val="002060"/>
                </a:solidFill>
              </a:rPr>
              <a:t>адамнан</a:t>
            </a:r>
            <a:r>
              <a:rPr lang="ru-RU" b="1" dirty="0">
                <a:solidFill>
                  <a:srgbClr val="002060"/>
                </a:solidFill>
              </a:rPr>
              <a:t> </a:t>
            </a:r>
            <a:r>
              <a:rPr lang="ru-RU" b="1" dirty="0" err="1">
                <a:solidFill>
                  <a:srgbClr val="002060"/>
                </a:solidFill>
              </a:rPr>
              <a:t>көмек</a:t>
            </a:r>
            <a:r>
              <a:rPr lang="ru-RU" b="1" dirty="0">
                <a:solidFill>
                  <a:srgbClr val="002060"/>
                </a:solidFill>
              </a:rPr>
              <a:t> </a:t>
            </a:r>
            <a:r>
              <a:rPr lang="ru-RU" b="1" dirty="0" err="1">
                <a:solidFill>
                  <a:srgbClr val="002060"/>
                </a:solidFill>
              </a:rPr>
              <a:t>сұраңдар</a:t>
            </a:r>
            <a:endParaRPr lang="ru-RU" dirty="0">
              <a:solidFill>
                <a:srgbClr val="002060"/>
              </a:solidFill>
            </a:endParaRPr>
          </a:p>
        </p:txBody>
      </p:sp>
      <p:sp>
        <p:nvSpPr>
          <p:cNvPr id="13" name="TextBox 12"/>
          <p:cNvSpPr txBox="1"/>
          <p:nvPr/>
        </p:nvSpPr>
        <p:spPr>
          <a:xfrm>
            <a:off x="7533861" y="1493307"/>
            <a:ext cx="4554621" cy="1200329"/>
          </a:xfrm>
          <a:prstGeom prst="flowChartOnlineStorage">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b="1" dirty="0" err="1">
                <a:solidFill>
                  <a:srgbClr val="002060"/>
                </a:solidFill>
              </a:rPr>
              <a:t>Мектепте</a:t>
            </a:r>
            <a:r>
              <a:rPr lang="ru-RU" b="1" dirty="0">
                <a:solidFill>
                  <a:srgbClr val="002060"/>
                </a:solidFill>
              </a:rPr>
              <a:t> </a:t>
            </a:r>
            <a:r>
              <a:rPr lang="ru-RU" b="1" dirty="0" err="1">
                <a:solidFill>
                  <a:srgbClr val="002060"/>
                </a:solidFill>
              </a:rPr>
              <a:t>психологтан</a:t>
            </a:r>
            <a:r>
              <a:rPr lang="ru-RU" b="1" dirty="0">
                <a:solidFill>
                  <a:srgbClr val="002060"/>
                </a:solidFill>
              </a:rPr>
              <a:t>, спорт </a:t>
            </a:r>
            <a:r>
              <a:rPr lang="ru-RU" b="1" dirty="0" err="1">
                <a:solidFill>
                  <a:srgbClr val="002060"/>
                </a:solidFill>
              </a:rPr>
              <a:t>жаттықтырушысынан</a:t>
            </a:r>
            <a:r>
              <a:rPr lang="ru-RU" b="1" dirty="0">
                <a:solidFill>
                  <a:srgbClr val="002060"/>
                </a:solidFill>
              </a:rPr>
              <a:t> немесе </a:t>
            </a:r>
            <a:r>
              <a:rPr lang="ru-RU" b="1" dirty="0" err="1">
                <a:solidFill>
                  <a:srgbClr val="002060"/>
                </a:solidFill>
              </a:rPr>
              <a:t>сүйікті</a:t>
            </a:r>
            <a:r>
              <a:rPr lang="ru-RU" b="1" dirty="0">
                <a:solidFill>
                  <a:srgbClr val="002060"/>
                </a:solidFill>
              </a:rPr>
              <a:t> </a:t>
            </a:r>
            <a:r>
              <a:rPr lang="ru-RU" b="1" dirty="0" err="1">
                <a:solidFill>
                  <a:srgbClr val="002060"/>
                </a:solidFill>
              </a:rPr>
              <a:t>мұғаліміңнен</a:t>
            </a:r>
            <a:r>
              <a:rPr lang="ru-RU" b="1" dirty="0">
                <a:solidFill>
                  <a:srgbClr val="002060"/>
                </a:solidFill>
              </a:rPr>
              <a:t> </a:t>
            </a:r>
            <a:r>
              <a:rPr lang="ru-RU" b="1" dirty="0" err="1">
                <a:solidFill>
                  <a:srgbClr val="002060"/>
                </a:solidFill>
              </a:rPr>
              <a:t>көмек</a:t>
            </a:r>
            <a:r>
              <a:rPr lang="ru-RU" b="1" dirty="0">
                <a:solidFill>
                  <a:srgbClr val="002060"/>
                </a:solidFill>
              </a:rPr>
              <a:t> </a:t>
            </a:r>
            <a:r>
              <a:rPr lang="ru-RU" b="1" dirty="0" err="1">
                <a:solidFill>
                  <a:srgbClr val="002060"/>
                </a:solidFill>
              </a:rPr>
              <a:t>сұраңдар</a:t>
            </a:r>
            <a:endParaRPr lang="ru-RU" b="1" dirty="0">
              <a:solidFill>
                <a:srgbClr val="002060"/>
              </a:solidFill>
            </a:endParaRPr>
          </a:p>
        </p:txBody>
      </p:sp>
      <p:sp>
        <p:nvSpPr>
          <p:cNvPr id="14" name="Блок-схема: сохраненные данные 13"/>
          <p:cNvSpPr/>
          <p:nvPr/>
        </p:nvSpPr>
        <p:spPr>
          <a:xfrm>
            <a:off x="235786" y="3621435"/>
            <a:ext cx="3867515" cy="1477328"/>
          </a:xfrm>
          <a:prstGeom prst="flowChartOnlineStorage">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b="1" dirty="0" err="1">
                <a:solidFill>
                  <a:srgbClr val="002060"/>
                </a:solidFill>
              </a:rPr>
              <a:t>Егер</a:t>
            </a:r>
            <a:r>
              <a:rPr lang="ru-RU" b="1" dirty="0">
                <a:solidFill>
                  <a:srgbClr val="002060"/>
                </a:solidFill>
              </a:rPr>
              <a:t> </a:t>
            </a:r>
            <a:r>
              <a:rPr lang="ru-RU" b="1" dirty="0" err="1">
                <a:solidFill>
                  <a:srgbClr val="002060"/>
                </a:solidFill>
              </a:rPr>
              <a:t>келемеждеу</a:t>
            </a:r>
            <a:r>
              <a:rPr lang="ru-RU" b="1" dirty="0">
                <a:solidFill>
                  <a:srgbClr val="002060"/>
                </a:solidFill>
              </a:rPr>
              <a:t>/ </a:t>
            </a:r>
            <a:r>
              <a:rPr lang="ru-RU" b="1" dirty="0" err="1">
                <a:solidFill>
                  <a:srgbClr val="002060"/>
                </a:solidFill>
              </a:rPr>
              <a:t>буллинг</a:t>
            </a:r>
            <a:r>
              <a:rPr lang="ru-RU" b="1" dirty="0">
                <a:solidFill>
                  <a:srgbClr val="002060"/>
                </a:solidFill>
              </a:rPr>
              <a:t> </a:t>
            </a:r>
            <a:r>
              <a:rPr lang="ru-RU" b="1" dirty="0" err="1">
                <a:solidFill>
                  <a:srgbClr val="002060"/>
                </a:solidFill>
              </a:rPr>
              <a:t>әлеуметтік</a:t>
            </a:r>
            <a:r>
              <a:rPr lang="ru-RU" b="1" dirty="0">
                <a:solidFill>
                  <a:srgbClr val="002060"/>
                </a:solidFill>
              </a:rPr>
              <a:t> </a:t>
            </a:r>
            <a:r>
              <a:rPr lang="ru-RU" b="1" dirty="0" err="1">
                <a:solidFill>
                  <a:srgbClr val="002060"/>
                </a:solidFill>
              </a:rPr>
              <a:t>желілерде</a:t>
            </a:r>
            <a:r>
              <a:rPr lang="ru-RU" b="1" dirty="0">
                <a:solidFill>
                  <a:srgbClr val="002060"/>
                </a:solidFill>
              </a:rPr>
              <a:t> </a:t>
            </a:r>
            <a:r>
              <a:rPr lang="ru-RU" b="1" dirty="0" err="1">
                <a:solidFill>
                  <a:srgbClr val="002060"/>
                </a:solidFill>
              </a:rPr>
              <a:t>болып</a:t>
            </a:r>
            <a:r>
              <a:rPr lang="ru-RU" b="1" dirty="0">
                <a:solidFill>
                  <a:srgbClr val="002060"/>
                </a:solidFill>
              </a:rPr>
              <a:t> </a:t>
            </a:r>
            <a:r>
              <a:rPr lang="ru-RU" b="1" dirty="0" err="1">
                <a:solidFill>
                  <a:srgbClr val="002060"/>
                </a:solidFill>
              </a:rPr>
              <a:t>жатса</a:t>
            </a:r>
            <a:r>
              <a:rPr lang="ru-RU" b="1" dirty="0">
                <a:solidFill>
                  <a:srgbClr val="002060"/>
                </a:solidFill>
              </a:rPr>
              <a:t>, </a:t>
            </a:r>
            <a:r>
              <a:rPr lang="ru-RU" b="1" dirty="0" err="1">
                <a:solidFill>
                  <a:srgbClr val="002060"/>
                </a:solidFill>
              </a:rPr>
              <a:t>бұзақыны</a:t>
            </a:r>
            <a:r>
              <a:rPr lang="ru-RU" b="1" dirty="0">
                <a:solidFill>
                  <a:srgbClr val="002060"/>
                </a:solidFill>
              </a:rPr>
              <a:t> </a:t>
            </a:r>
            <a:r>
              <a:rPr lang="ru-RU" b="1" dirty="0" err="1">
                <a:solidFill>
                  <a:srgbClr val="002060"/>
                </a:solidFill>
              </a:rPr>
              <a:t>бұғаттап</a:t>
            </a:r>
            <a:r>
              <a:rPr lang="ru-RU" b="1" dirty="0">
                <a:solidFill>
                  <a:srgbClr val="002060"/>
                </a:solidFill>
              </a:rPr>
              <a:t> </a:t>
            </a:r>
            <a:r>
              <a:rPr lang="ru-RU" b="1" dirty="0" err="1">
                <a:solidFill>
                  <a:srgbClr val="002060"/>
                </a:solidFill>
              </a:rPr>
              <a:t>тастаңдар</a:t>
            </a:r>
            <a:endParaRPr lang="ru-RU" b="1" dirty="0">
              <a:solidFill>
                <a:srgbClr val="002060"/>
              </a:solidFill>
            </a:endParaRPr>
          </a:p>
        </p:txBody>
      </p:sp>
      <p:sp>
        <p:nvSpPr>
          <p:cNvPr id="15" name="Блок-схема: сохраненные данные 14"/>
          <p:cNvSpPr/>
          <p:nvPr/>
        </p:nvSpPr>
        <p:spPr>
          <a:xfrm>
            <a:off x="7946571" y="3142617"/>
            <a:ext cx="4245429" cy="1754326"/>
          </a:xfrm>
          <a:prstGeom prst="flowChartOnlineStorage">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b="1" dirty="0" err="1">
                <a:solidFill>
                  <a:srgbClr val="002060"/>
                </a:solidFill>
              </a:rPr>
              <a:t>Егер</a:t>
            </a:r>
            <a:r>
              <a:rPr lang="ru-RU" b="1" dirty="0">
                <a:solidFill>
                  <a:srgbClr val="002060"/>
                </a:solidFill>
              </a:rPr>
              <a:t> </a:t>
            </a:r>
            <a:r>
              <a:rPr lang="ru-RU" b="1" dirty="0" err="1">
                <a:solidFill>
                  <a:srgbClr val="002060"/>
                </a:solidFill>
              </a:rPr>
              <a:t>сендерге</a:t>
            </a:r>
            <a:r>
              <a:rPr lang="ru-RU" b="1" dirty="0">
                <a:solidFill>
                  <a:srgbClr val="002060"/>
                </a:solidFill>
              </a:rPr>
              <a:t> </a:t>
            </a:r>
            <a:r>
              <a:rPr lang="ru-RU" b="1" dirty="0" err="1">
                <a:solidFill>
                  <a:srgbClr val="002060"/>
                </a:solidFill>
              </a:rPr>
              <a:t>тікелей</a:t>
            </a:r>
            <a:r>
              <a:rPr lang="ru-RU" b="1" dirty="0">
                <a:solidFill>
                  <a:srgbClr val="002060"/>
                </a:solidFill>
              </a:rPr>
              <a:t> </a:t>
            </a:r>
            <a:r>
              <a:rPr lang="ru-RU" b="1" dirty="0" err="1">
                <a:solidFill>
                  <a:srgbClr val="002060"/>
                </a:solidFill>
              </a:rPr>
              <a:t>қауіп</a:t>
            </a:r>
            <a:r>
              <a:rPr lang="ru-RU" b="1" dirty="0">
                <a:solidFill>
                  <a:srgbClr val="002060"/>
                </a:solidFill>
              </a:rPr>
              <a:t> </a:t>
            </a:r>
            <a:r>
              <a:rPr lang="ru-RU" b="1" dirty="0" err="1">
                <a:solidFill>
                  <a:srgbClr val="002060"/>
                </a:solidFill>
              </a:rPr>
              <a:t>төніп</a:t>
            </a:r>
            <a:r>
              <a:rPr lang="ru-RU" b="1" dirty="0">
                <a:solidFill>
                  <a:srgbClr val="002060"/>
                </a:solidFill>
              </a:rPr>
              <a:t> </a:t>
            </a:r>
            <a:r>
              <a:rPr lang="ru-RU" b="1" dirty="0" err="1">
                <a:solidFill>
                  <a:srgbClr val="002060"/>
                </a:solidFill>
              </a:rPr>
              <a:t>тұрса</a:t>
            </a:r>
            <a:r>
              <a:rPr lang="ru-RU" b="1" dirty="0">
                <a:solidFill>
                  <a:srgbClr val="002060"/>
                </a:solidFill>
              </a:rPr>
              <a:t>, </a:t>
            </a:r>
            <a:r>
              <a:rPr lang="ru-RU" b="1" dirty="0" err="1">
                <a:solidFill>
                  <a:srgbClr val="002060"/>
                </a:solidFill>
              </a:rPr>
              <a:t>полицияға</a:t>
            </a:r>
            <a:r>
              <a:rPr lang="ru-RU" b="1" dirty="0">
                <a:solidFill>
                  <a:srgbClr val="002060"/>
                </a:solidFill>
              </a:rPr>
              <a:t> немесе </a:t>
            </a:r>
            <a:r>
              <a:rPr lang="ru-RU" b="1" dirty="0" err="1">
                <a:solidFill>
                  <a:srgbClr val="002060"/>
                </a:solidFill>
              </a:rPr>
              <a:t>шұғыл</a:t>
            </a:r>
            <a:r>
              <a:rPr lang="ru-RU" b="1" dirty="0">
                <a:solidFill>
                  <a:srgbClr val="002060"/>
                </a:solidFill>
              </a:rPr>
              <a:t> </a:t>
            </a:r>
            <a:r>
              <a:rPr lang="ru-RU" b="1" dirty="0" err="1">
                <a:solidFill>
                  <a:srgbClr val="002060"/>
                </a:solidFill>
              </a:rPr>
              <a:t>көмек</a:t>
            </a:r>
            <a:r>
              <a:rPr lang="ru-RU" b="1" dirty="0">
                <a:solidFill>
                  <a:srgbClr val="002060"/>
                </a:solidFill>
              </a:rPr>
              <a:t> </a:t>
            </a:r>
            <a:r>
              <a:rPr lang="ru-RU" b="1" dirty="0" err="1">
                <a:solidFill>
                  <a:srgbClr val="002060"/>
                </a:solidFill>
              </a:rPr>
              <a:t>көрсету</a:t>
            </a:r>
            <a:r>
              <a:rPr lang="ru-RU" b="1" dirty="0">
                <a:solidFill>
                  <a:srgbClr val="002060"/>
                </a:solidFill>
              </a:rPr>
              <a:t> </a:t>
            </a:r>
            <a:r>
              <a:rPr lang="ru-RU" b="1" dirty="0" err="1">
                <a:solidFill>
                  <a:srgbClr val="002060"/>
                </a:solidFill>
              </a:rPr>
              <a:t>қызметтеріне</a:t>
            </a:r>
            <a:r>
              <a:rPr lang="ru-RU" b="1" dirty="0">
                <a:solidFill>
                  <a:srgbClr val="002060"/>
                </a:solidFill>
              </a:rPr>
              <a:t> </a:t>
            </a:r>
            <a:r>
              <a:rPr lang="ru-RU" b="1" dirty="0" err="1">
                <a:solidFill>
                  <a:srgbClr val="002060"/>
                </a:solidFill>
              </a:rPr>
              <a:t>хабарласқандарың</a:t>
            </a:r>
            <a:r>
              <a:rPr lang="ru-RU" b="1" dirty="0">
                <a:solidFill>
                  <a:srgbClr val="002060"/>
                </a:solidFill>
              </a:rPr>
              <a:t> </a:t>
            </a:r>
            <a:r>
              <a:rPr lang="ru-RU" b="1" dirty="0" err="1">
                <a:solidFill>
                  <a:srgbClr val="002060"/>
                </a:solidFill>
              </a:rPr>
              <a:t>жөн</a:t>
            </a:r>
            <a:endParaRPr lang="ru-RU" b="1" dirty="0">
              <a:solidFill>
                <a:srgbClr val="002060"/>
              </a:solidFill>
            </a:endParaRPr>
          </a:p>
        </p:txBody>
      </p:sp>
      <p:sp>
        <p:nvSpPr>
          <p:cNvPr id="16" name="Прямоугольник с двумя скругленными противолежащими углами 15"/>
          <p:cNvSpPr/>
          <p:nvPr/>
        </p:nvSpPr>
        <p:spPr>
          <a:xfrm>
            <a:off x="189781" y="5409244"/>
            <a:ext cx="11812438" cy="1259456"/>
          </a:xfrm>
          <a:prstGeom prst="round2DiagRect">
            <a:avLst/>
          </a:prstGeom>
          <a:solidFill>
            <a:schemeClr val="accent4">
              <a:lumMod val="20000"/>
              <a:lumOff val="8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ru-RU" sz="2000" b="1" dirty="0" err="1">
                <a:solidFill>
                  <a:srgbClr val="0070C0"/>
                </a:solidFill>
              </a:rPr>
              <a:t>Facebook</a:t>
            </a:r>
            <a:r>
              <a:rPr lang="ru-RU" sz="2000" b="1" dirty="0">
                <a:solidFill>
                  <a:srgbClr val="0070C0"/>
                </a:solidFill>
              </a:rPr>
              <a:t> / </a:t>
            </a:r>
            <a:r>
              <a:rPr lang="ru-RU" sz="2000" b="1" dirty="0" err="1">
                <a:solidFill>
                  <a:srgbClr val="6C137B"/>
                </a:solidFill>
              </a:rPr>
              <a:t>Instagram</a:t>
            </a:r>
            <a:r>
              <a:rPr lang="ru-RU" sz="2000" b="1" dirty="0">
                <a:solidFill>
                  <a:srgbClr val="6C137B"/>
                </a:solidFill>
              </a:rPr>
              <a:t>: </a:t>
            </a:r>
            <a:r>
              <a:rPr lang="ru-RU" sz="2000" b="1" dirty="0" err="1"/>
              <a:t>егер</a:t>
            </a:r>
            <a:r>
              <a:rPr lang="ru-RU" sz="2000" b="1" dirty="0"/>
              <a:t> </a:t>
            </a:r>
            <a:r>
              <a:rPr lang="ru-RU" sz="2000" b="1" dirty="0" err="1"/>
              <a:t>Интернетте</a:t>
            </a:r>
            <a:r>
              <a:rPr lang="ru-RU" sz="2000" b="1" dirty="0"/>
              <a:t> </a:t>
            </a:r>
            <a:r>
              <a:rPr lang="ru-RU" sz="2000" b="1" dirty="0" err="1"/>
              <a:t>келемежге</a:t>
            </a:r>
            <a:r>
              <a:rPr lang="ru-RU" sz="2000" b="1" dirty="0"/>
              <a:t> тап </a:t>
            </a:r>
            <a:r>
              <a:rPr lang="ru-RU" sz="2000" b="1" dirty="0" err="1"/>
              <a:t>болсаңдар</a:t>
            </a:r>
            <a:r>
              <a:rPr lang="ru-RU" sz="2000" b="1" dirty="0"/>
              <a:t>, </a:t>
            </a:r>
            <a:r>
              <a:rPr lang="ru-RU" sz="2000" b="1" dirty="0" err="1"/>
              <a:t>ата-аналарыңмен</a:t>
            </a:r>
            <a:r>
              <a:rPr lang="ru-RU" sz="2000" b="1" dirty="0"/>
              <a:t>, </a:t>
            </a:r>
            <a:r>
              <a:rPr lang="ru-RU" sz="2000" b="1" dirty="0" err="1"/>
              <a:t>мұғаліммен</a:t>
            </a:r>
            <a:r>
              <a:rPr lang="ru-RU" sz="2000" b="1" dirty="0"/>
              <a:t> немесе </a:t>
            </a:r>
            <a:r>
              <a:rPr lang="ru-RU" sz="2000" b="1" dirty="0" err="1"/>
              <a:t>өздерің</a:t>
            </a:r>
            <a:r>
              <a:rPr lang="ru-RU" sz="2000" b="1" dirty="0"/>
              <a:t> </a:t>
            </a:r>
            <a:r>
              <a:rPr lang="ru-RU" sz="2000" b="1" dirty="0" err="1"/>
              <a:t>сенім</a:t>
            </a:r>
            <a:r>
              <a:rPr lang="ru-RU" sz="2000" b="1" dirty="0"/>
              <a:t> </a:t>
            </a:r>
            <a:r>
              <a:rPr lang="ru-RU" sz="2000" b="1" dirty="0" err="1"/>
              <a:t>білдіре</a:t>
            </a:r>
            <a:r>
              <a:rPr lang="ru-RU" sz="2000" b="1" dirty="0"/>
              <a:t> </a:t>
            </a:r>
            <a:r>
              <a:rPr lang="ru-RU" sz="2000" b="1" dirty="0" err="1"/>
              <a:t>алатын</a:t>
            </a:r>
            <a:r>
              <a:rPr lang="ru-RU" sz="2000" b="1" dirty="0"/>
              <a:t> </a:t>
            </a:r>
            <a:r>
              <a:rPr lang="ru-RU" sz="2000" b="1" dirty="0" err="1"/>
              <a:t>адаммен</a:t>
            </a:r>
            <a:r>
              <a:rPr lang="ru-RU" sz="2000" b="1" dirty="0"/>
              <a:t> </a:t>
            </a:r>
            <a:r>
              <a:rPr lang="ru-RU" sz="2000" b="1" dirty="0" err="1"/>
              <a:t>сөйлесіңдер</a:t>
            </a:r>
            <a:endParaRPr lang="ru-RU" sz="2000" b="1" dirty="0"/>
          </a:p>
          <a:p>
            <a:pPr algn="ctr"/>
            <a:endParaRPr lang="ru-RU" sz="800" b="1" dirty="0"/>
          </a:p>
          <a:p>
            <a:pPr algn="ctr"/>
            <a:r>
              <a:rPr lang="ru-RU" b="1" dirty="0">
                <a:solidFill>
                  <a:srgbClr val="0070C0"/>
                </a:solidFill>
              </a:rPr>
              <a:t>FACEBOOK НЕМЕСЕ INSTAGRAM ЖЕЛІЛЕРІНДЕ КЕЗ-КЕЛГЕН КЕЛЕМЕЖ ТУРАЛЫ ТІКЕЛЕЙ ХАБАРЛАУҒА БОЛАДЫ  </a:t>
            </a:r>
          </a:p>
        </p:txBody>
      </p:sp>
    </p:spTree>
  </p:cSld>
  <p:clrMapOvr>
    <a:masterClrMapping/>
  </p:clrMapOvr>
  <p:transition advTm="2000">
    <p:wip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Овальная выноска 5"/>
          <p:cNvSpPr/>
          <p:nvPr/>
        </p:nvSpPr>
        <p:spPr>
          <a:xfrm>
            <a:off x="1932153" y="772161"/>
            <a:ext cx="8327693" cy="4284617"/>
          </a:xfrm>
          <a:prstGeom prst="wedgeEllipseCallout">
            <a:avLst/>
          </a:prstGeom>
          <a:ln w="34925"/>
        </p:spPr>
        <p:style>
          <a:lnRef idx="2">
            <a:schemeClr val="accent4"/>
          </a:lnRef>
          <a:fillRef idx="1">
            <a:schemeClr val="lt1"/>
          </a:fillRef>
          <a:effectRef idx="0">
            <a:schemeClr val="accent4"/>
          </a:effectRef>
          <a:fontRef idx="minor">
            <a:schemeClr val="dk1"/>
          </a:fontRef>
        </p:style>
        <p:txBody>
          <a:bodyPr rtlCol="0" anchor="ctr"/>
          <a:lstStyle/>
          <a:p>
            <a:pPr algn="ctr"/>
            <a:r>
              <a:rPr lang="ru-RU" sz="4000" b="1" i="1" dirty="0">
                <a:solidFill>
                  <a:schemeClr val="accent5">
                    <a:lumMod val="50000"/>
                  </a:schemeClr>
                </a:solidFill>
              </a:rPr>
              <a:t>Мен </a:t>
            </a:r>
            <a:r>
              <a:rPr lang="ru-RU" sz="4000" b="1" i="1" dirty="0" err="1">
                <a:solidFill>
                  <a:schemeClr val="accent5">
                    <a:lumMod val="50000"/>
                  </a:schemeClr>
                </a:solidFill>
              </a:rPr>
              <a:t>кибербуллингке</a:t>
            </a:r>
            <a:r>
              <a:rPr lang="ru-RU" sz="4000" b="1" i="1" dirty="0">
                <a:solidFill>
                  <a:schemeClr val="accent5">
                    <a:lumMod val="50000"/>
                  </a:schemeClr>
                </a:solidFill>
              </a:rPr>
              <a:t> тап </a:t>
            </a:r>
            <a:r>
              <a:rPr lang="ru-RU" sz="4000" b="1" i="1" dirty="0" err="1">
                <a:solidFill>
                  <a:schemeClr val="accent5">
                    <a:lumMod val="50000"/>
                  </a:schemeClr>
                </a:solidFill>
              </a:rPr>
              <a:t>болдым</a:t>
            </a:r>
            <a:r>
              <a:rPr lang="ru-RU" sz="4000" b="1" i="1" dirty="0">
                <a:solidFill>
                  <a:schemeClr val="accent5">
                    <a:lumMod val="50000"/>
                  </a:schemeClr>
                </a:solidFill>
              </a:rPr>
              <a:t>, </a:t>
            </a:r>
            <a:r>
              <a:rPr lang="ru-RU" sz="4000" b="1" i="1" dirty="0" err="1">
                <a:solidFill>
                  <a:schemeClr val="accent5">
                    <a:lumMod val="50000"/>
                  </a:schemeClr>
                </a:solidFill>
              </a:rPr>
              <a:t>бірақ</a:t>
            </a:r>
            <a:r>
              <a:rPr lang="ru-RU" sz="4000" b="1" i="1" dirty="0">
                <a:solidFill>
                  <a:schemeClr val="accent5">
                    <a:lumMod val="50000"/>
                  </a:schemeClr>
                </a:solidFill>
              </a:rPr>
              <a:t>, </a:t>
            </a:r>
            <a:r>
              <a:rPr lang="ru-RU" sz="4000" b="1" i="1" dirty="0" err="1">
                <a:solidFill>
                  <a:schemeClr val="accent5">
                    <a:lumMod val="50000"/>
                  </a:schemeClr>
                </a:solidFill>
              </a:rPr>
              <a:t>ата-анама</a:t>
            </a:r>
            <a:r>
              <a:rPr lang="ru-RU" sz="4000" b="1" i="1" dirty="0">
                <a:solidFill>
                  <a:schemeClr val="accent5">
                    <a:lumMod val="50000"/>
                  </a:schemeClr>
                </a:solidFill>
              </a:rPr>
              <a:t> </a:t>
            </a:r>
            <a:r>
              <a:rPr lang="ru-RU" sz="4000" b="1" i="1" dirty="0" err="1">
                <a:solidFill>
                  <a:schemeClr val="accent5">
                    <a:lumMod val="50000"/>
                  </a:schemeClr>
                </a:solidFill>
              </a:rPr>
              <a:t>айтуға</a:t>
            </a:r>
            <a:r>
              <a:rPr lang="ru-RU" sz="4000" b="1" i="1" dirty="0">
                <a:solidFill>
                  <a:schemeClr val="accent5">
                    <a:lumMod val="50000"/>
                  </a:schemeClr>
                </a:solidFill>
              </a:rPr>
              <a:t> </a:t>
            </a:r>
            <a:r>
              <a:rPr lang="ru-RU" sz="4000" b="1" i="1" dirty="0" err="1">
                <a:solidFill>
                  <a:schemeClr val="accent5">
                    <a:lumMod val="50000"/>
                  </a:schemeClr>
                </a:solidFill>
              </a:rPr>
              <a:t>қорқамын</a:t>
            </a:r>
            <a:r>
              <a:rPr lang="ru-RU" sz="4000" b="1" i="1" dirty="0">
                <a:solidFill>
                  <a:schemeClr val="accent5">
                    <a:lumMod val="50000"/>
                  </a:schemeClr>
                </a:solidFill>
              </a:rPr>
              <a:t>. </a:t>
            </a:r>
            <a:r>
              <a:rPr lang="ru-RU" sz="4000" b="1" i="1" dirty="0" err="1">
                <a:solidFill>
                  <a:schemeClr val="accent5">
                    <a:lumMod val="50000"/>
                  </a:schemeClr>
                </a:solidFill>
              </a:rPr>
              <a:t>Қалай</a:t>
            </a:r>
            <a:r>
              <a:rPr lang="ru-RU" sz="4000" b="1" i="1" dirty="0">
                <a:solidFill>
                  <a:schemeClr val="accent5">
                    <a:lumMod val="50000"/>
                  </a:schemeClr>
                </a:solidFill>
              </a:rPr>
              <a:t> </a:t>
            </a:r>
            <a:r>
              <a:rPr lang="ru-RU" sz="4000" b="1" i="1" dirty="0" err="1">
                <a:solidFill>
                  <a:schemeClr val="accent5">
                    <a:lumMod val="50000"/>
                  </a:schemeClr>
                </a:solidFill>
              </a:rPr>
              <a:t>айтсам</a:t>
            </a:r>
            <a:r>
              <a:rPr lang="ru-RU" sz="4000" b="1" i="1" dirty="0">
                <a:solidFill>
                  <a:schemeClr val="accent5">
                    <a:lumMod val="50000"/>
                  </a:schemeClr>
                </a:solidFill>
              </a:rPr>
              <a:t> </a:t>
            </a:r>
            <a:r>
              <a:rPr lang="ru-RU" sz="4000" b="1" i="1" dirty="0" err="1">
                <a:solidFill>
                  <a:schemeClr val="accent5">
                    <a:lumMod val="50000"/>
                  </a:schemeClr>
                </a:solidFill>
              </a:rPr>
              <a:t>болады</a:t>
            </a:r>
            <a:r>
              <a:rPr lang="ru-RU" sz="4000" b="1" i="1" dirty="0">
                <a:solidFill>
                  <a:schemeClr val="accent5">
                    <a:lumMod val="50000"/>
                  </a:schemeClr>
                </a:solidFill>
              </a:rPr>
              <a:t>?</a:t>
            </a:r>
            <a:endParaRPr lang="ru-RU" sz="4000" b="1" dirty="0">
              <a:solidFill>
                <a:schemeClr val="accent5">
                  <a:lumMod val="50000"/>
                </a:schemeClr>
              </a:solidFill>
            </a:endParaRPr>
          </a:p>
        </p:txBody>
      </p:sp>
    </p:spTree>
  </p:cSld>
  <p:clrMapOvr>
    <a:masterClrMapping/>
  </p:clrMapOvr>
  <p:transition advTm="2000">
    <p:wip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954224872"/>
              </p:ext>
            </p:extLst>
          </p:nvPr>
        </p:nvGraphicFramePr>
        <p:xfrm>
          <a:off x="224286" y="121298"/>
          <a:ext cx="11967714" cy="51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313818" y="2644170"/>
            <a:ext cx="2602358" cy="1569660"/>
          </a:xfrm>
          <a:prstGeom prst="rect">
            <a:avLst/>
          </a:prstGeom>
          <a:noFill/>
        </p:spPr>
        <p:txBody>
          <a:bodyPr wrap="square" rtlCol="0">
            <a:spAutoFit/>
          </a:bodyPr>
          <a:lstStyle/>
          <a:p>
            <a:pPr algn="ctr"/>
            <a:r>
              <a:rPr lang="ru-RU" sz="3200" b="1" dirty="0" err="1">
                <a:solidFill>
                  <a:srgbClr val="0070C0"/>
                </a:solidFill>
              </a:rPr>
              <a:t>Ата-анамен</a:t>
            </a:r>
            <a:r>
              <a:rPr lang="ru-RU" sz="3200" b="1" dirty="0">
                <a:solidFill>
                  <a:srgbClr val="0070C0"/>
                </a:solidFill>
              </a:rPr>
              <a:t> </a:t>
            </a:r>
            <a:r>
              <a:rPr lang="ru-RU" sz="3200" b="1" dirty="0" err="1">
                <a:solidFill>
                  <a:srgbClr val="0070C0"/>
                </a:solidFill>
              </a:rPr>
              <a:t>қалай</a:t>
            </a:r>
            <a:r>
              <a:rPr lang="ru-RU" sz="3200" b="1" dirty="0">
                <a:solidFill>
                  <a:srgbClr val="0070C0"/>
                </a:solidFill>
              </a:rPr>
              <a:t> </a:t>
            </a:r>
            <a:r>
              <a:rPr lang="ru-RU" sz="3200" b="1" dirty="0" err="1">
                <a:solidFill>
                  <a:srgbClr val="0070C0"/>
                </a:solidFill>
              </a:rPr>
              <a:t>сөйлеу</a:t>
            </a:r>
            <a:r>
              <a:rPr lang="ru-RU" sz="3200" b="1" dirty="0">
                <a:solidFill>
                  <a:srgbClr val="0070C0"/>
                </a:solidFill>
              </a:rPr>
              <a:t> </a:t>
            </a:r>
            <a:r>
              <a:rPr lang="ru-RU" sz="3200" b="1" dirty="0" err="1">
                <a:solidFill>
                  <a:srgbClr val="0070C0"/>
                </a:solidFill>
              </a:rPr>
              <a:t>керек</a:t>
            </a:r>
            <a:r>
              <a:rPr lang="ru-RU" sz="3200" b="1" dirty="0">
                <a:solidFill>
                  <a:srgbClr val="0070C0"/>
                </a:solidFill>
              </a:rPr>
              <a:t>?</a:t>
            </a:r>
          </a:p>
        </p:txBody>
      </p:sp>
      <p:sp>
        <p:nvSpPr>
          <p:cNvPr id="4" name="Скругленный прямоугольник 3"/>
          <p:cNvSpPr/>
          <p:nvPr/>
        </p:nvSpPr>
        <p:spPr>
          <a:xfrm>
            <a:off x="410547" y="5492621"/>
            <a:ext cx="11402008" cy="100148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400" b="1" dirty="0">
                <a:solidFill>
                  <a:srgbClr val="C00000"/>
                </a:solidFill>
              </a:rPr>
              <a:t>МАҢЫЗДЫ! </a:t>
            </a:r>
            <a:r>
              <a:rPr lang="ru-RU" sz="2400" b="1" dirty="0" err="1">
                <a:solidFill>
                  <a:srgbClr val="002060"/>
                </a:solidFill>
              </a:rPr>
              <a:t>Егер</a:t>
            </a:r>
            <a:r>
              <a:rPr lang="ru-RU" sz="2400" b="1" dirty="0">
                <a:solidFill>
                  <a:srgbClr val="002060"/>
                </a:solidFill>
              </a:rPr>
              <a:t> </a:t>
            </a:r>
            <a:r>
              <a:rPr lang="ru-RU" sz="2400" b="1" dirty="0" err="1">
                <a:solidFill>
                  <a:srgbClr val="002060"/>
                </a:solidFill>
              </a:rPr>
              <a:t>ата-аналарыңмен</a:t>
            </a:r>
            <a:r>
              <a:rPr lang="ru-RU" sz="2400" b="1" dirty="0">
                <a:solidFill>
                  <a:srgbClr val="002060"/>
                </a:solidFill>
              </a:rPr>
              <a:t> </a:t>
            </a:r>
            <a:r>
              <a:rPr lang="ru-RU" sz="2400" b="1" dirty="0" err="1">
                <a:solidFill>
                  <a:srgbClr val="002060"/>
                </a:solidFill>
              </a:rPr>
              <a:t>сөйлесе</a:t>
            </a:r>
            <a:r>
              <a:rPr lang="ru-RU" sz="2400" b="1" dirty="0">
                <a:solidFill>
                  <a:srgbClr val="002060"/>
                </a:solidFill>
              </a:rPr>
              <a:t> </a:t>
            </a:r>
            <a:r>
              <a:rPr lang="ru-RU" sz="2400" b="1" dirty="0" err="1">
                <a:solidFill>
                  <a:srgbClr val="002060"/>
                </a:solidFill>
              </a:rPr>
              <a:t>алмасаңдар</a:t>
            </a:r>
            <a:r>
              <a:rPr lang="ru-RU" sz="2400" b="1" dirty="0">
                <a:solidFill>
                  <a:srgbClr val="002060"/>
                </a:solidFill>
              </a:rPr>
              <a:t>, </a:t>
            </a:r>
            <a:r>
              <a:rPr lang="ru-RU" sz="2400" b="1" dirty="0" err="1">
                <a:solidFill>
                  <a:srgbClr val="002060"/>
                </a:solidFill>
              </a:rPr>
              <a:t>өздерің</a:t>
            </a:r>
            <a:r>
              <a:rPr lang="ru-RU" sz="2400" b="1" dirty="0">
                <a:solidFill>
                  <a:srgbClr val="002060"/>
                </a:solidFill>
              </a:rPr>
              <a:t> </a:t>
            </a:r>
            <a:r>
              <a:rPr lang="ru-RU" sz="2400" b="1" dirty="0" err="1">
                <a:solidFill>
                  <a:srgbClr val="002060"/>
                </a:solidFill>
              </a:rPr>
              <a:t>сенетін</a:t>
            </a:r>
            <a:r>
              <a:rPr lang="ru-RU" sz="2400" b="1" dirty="0">
                <a:solidFill>
                  <a:srgbClr val="002060"/>
                </a:solidFill>
              </a:rPr>
              <a:t> </a:t>
            </a:r>
            <a:r>
              <a:rPr lang="ru-RU" sz="2400" b="1" dirty="0" err="1">
                <a:solidFill>
                  <a:srgbClr val="002060"/>
                </a:solidFill>
              </a:rPr>
              <a:t>және</a:t>
            </a:r>
            <a:r>
              <a:rPr lang="ru-RU" sz="2400" b="1" dirty="0">
                <a:solidFill>
                  <a:srgbClr val="002060"/>
                </a:solidFill>
              </a:rPr>
              <a:t> </a:t>
            </a:r>
            <a:r>
              <a:rPr lang="ru-RU" sz="2400" b="1" dirty="0" err="1">
                <a:solidFill>
                  <a:srgbClr val="002060"/>
                </a:solidFill>
              </a:rPr>
              <a:t>жағдайды</a:t>
            </a:r>
            <a:r>
              <a:rPr lang="ru-RU" sz="2400" b="1" dirty="0">
                <a:solidFill>
                  <a:srgbClr val="002060"/>
                </a:solidFill>
              </a:rPr>
              <a:t> </a:t>
            </a:r>
            <a:r>
              <a:rPr lang="ru-RU" sz="2400" b="1" dirty="0" err="1">
                <a:solidFill>
                  <a:srgbClr val="002060"/>
                </a:solidFill>
              </a:rPr>
              <a:t>реттеуге</a:t>
            </a:r>
            <a:r>
              <a:rPr lang="ru-RU" sz="2400" b="1" dirty="0">
                <a:solidFill>
                  <a:srgbClr val="002060"/>
                </a:solidFill>
              </a:rPr>
              <a:t> </a:t>
            </a:r>
            <a:r>
              <a:rPr lang="ru-RU" sz="2400" b="1" dirty="0" err="1">
                <a:solidFill>
                  <a:srgbClr val="002060"/>
                </a:solidFill>
              </a:rPr>
              <a:t>көмектесе</a:t>
            </a:r>
            <a:r>
              <a:rPr lang="ru-RU" sz="2400" b="1" dirty="0">
                <a:solidFill>
                  <a:srgbClr val="002060"/>
                </a:solidFill>
              </a:rPr>
              <a:t> </a:t>
            </a:r>
            <a:r>
              <a:rPr lang="ru-RU" sz="2400" b="1" dirty="0" err="1">
                <a:solidFill>
                  <a:srgbClr val="002060"/>
                </a:solidFill>
              </a:rPr>
              <a:t>алатын</a:t>
            </a:r>
            <a:r>
              <a:rPr lang="ru-RU" sz="2400" b="1" dirty="0">
                <a:solidFill>
                  <a:srgbClr val="002060"/>
                </a:solidFill>
              </a:rPr>
              <a:t> </a:t>
            </a:r>
            <a:r>
              <a:rPr lang="ru-RU" sz="2400" b="1" dirty="0" err="1">
                <a:solidFill>
                  <a:srgbClr val="002060"/>
                </a:solidFill>
              </a:rPr>
              <a:t>ересек</a:t>
            </a:r>
            <a:r>
              <a:rPr lang="ru-RU" sz="2400" b="1" dirty="0">
                <a:solidFill>
                  <a:srgbClr val="002060"/>
                </a:solidFill>
              </a:rPr>
              <a:t> </a:t>
            </a:r>
            <a:r>
              <a:rPr lang="ru-RU" sz="2400" b="1" dirty="0" err="1">
                <a:solidFill>
                  <a:srgbClr val="002060"/>
                </a:solidFill>
              </a:rPr>
              <a:t>адамды</a:t>
            </a:r>
            <a:r>
              <a:rPr lang="ru-RU" sz="2400" b="1" dirty="0">
                <a:solidFill>
                  <a:srgbClr val="002060"/>
                </a:solidFill>
              </a:rPr>
              <a:t> </a:t>
            </a:r>
            <a:r>
              <a:rPr lang="ru-RU" sz="2400" b="1" dirty="0" err="1">
                <a:solidFill>
                  <a:srgbClr val="002060"/>
                </a:solidFill>
              </a:rPr>
              <a:t>табыңдар</a:t>
            </a:r>
            <a:endParaRPr lang="ru-RU" sz="2400" b="1" dirty="0">
              <a:solidFill>
                <a:srgbClr val="002060"/>
              </a:solidFill>
            </a:endParaRPr>
          </a:p>
        </p:txBody>
      </p:sp>
    </p:spTree>
  </p:cSld>
  <p:clrMapOvr>
    <a:masterClrMapping/>
  </p:clrMapOvr>
  <p:transition advTm="2000">
    <p:wipe/>
  </p:transition>
</p:sld>
</file>

<file path=ppt/tags/tag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8952</TotalTime>
  <Words>2287</Words>
  <Application>Microsoft Office PowerPoint</Application>
  <PresentationFormat>Широкоэкранный</PresentationFormat>
  <Paragraphs>171</Paragraphs>
  <Slides>17</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Презентация PowerPoint</vt:lpstr>
      <vt:lpstr>КИБЕРБУЛЛИНГ ДЕГЕН НЕ?</vt:lpstr>
      <vt:lpstr>Презентация PowerPoint</vt:lpstr>
      <vt:lpstr>Шын мәнінде.....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Есте сақтаңдар! </vt:lpstr>
      <vt:lpstr>Кері байланыс</vt:lpstr>
      <vt:lpstr>Қатысқаныңызға рақмет!  Сіз менімен кез-келген уақытта келесі байланыс мәліметтері арқылы хабарласа аласыз: Т.А.Ә. ______________ мектеп/колледж педагог-психологы  _______________ тел. _____________</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Практические рекомендации для педагогов-психологов  организаций среднего образования по организации  психологического сопровождения в период предупреждения распространения короновирусной инфекции COVID-19</dc:title>
  <dc:creator>Пользователь</dc:creator>
  <cp:lastModifiedBy>aseka_kalpe@mail.ru</cp:lastModifiedBy>
  <cp:revision>135</cp:revision>
  <dcterms:created xsi:type="dcterms:W3CDTF">2020-04-21T15:15:39Z</dcterms:created>
  <dcterms:modified xsi:type="dcterms:W3CDTF">2022-11-12T05:43:13Z</dcterms:modified>
</cp:coreProperties>
</file>