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60" r:id="rId5"/>
    <p:sldId id="284" r:id="rId6"/>
    <p:sldId id="274" r:id="rId7"/>
    <p:sldId id="275" r:id="rId8"/>
    <p:sldId id="281" r:id="rId9"/>
    <p:sldId id="278" r:id="rId10"/>
    <p:sldId id="279" r:id="rId11"/>
    <p:sldId id="280" r:id="rId12"/>
    <p:sldId id="285" r:id="rId13"/>
    <p:sldId id="263" r:id="rId14"/>
    <p:sldId id="276" r:id="rId15"/>
    <p:sldId id="277" r:id="rId16"/>
    <p:sldId id="282" r:id="rId17"/>
    <p:sldId id="286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94B94-DC90-458F-8CF2-C401459508D5}" v="458" dt="2021-02-23T07:56:20.375"/>
    <p1510:client id="{CA93EC4A-FAAC-4434-B863-F683A369265B}" v="119" dt="2021-02-23T17:22:20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k.eyewated.com/dns-%D1%81%D0%B5%D1%80%D0%B2%D0%B5%D1%80%D1%96-%D0%B4%D0%B5%D0%B3%D0%B5%D0%BD-%D0%BD%D0%B5/" TargetMode="External"/><Relationship Id="rId2" Type="http://schemas.openxmlformats.org/officeDocument/2006/relationships/hyperlink" Target="https://kk.eyewated.com/%D1%85%D0%BE%D1%81%D1%82-%D0%B0%D1%82%D0%B0%D1%83%D1%8B-%D0%B4%D0%B5%D0%B3%D0%B5%D0%BD%D1%96%D0%BC%D1%96%D0%B7-%D0%BD%D0%B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lmatysite.kz/programmi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eyewated.com/%D0%BA%D0%BE%D1%80%D0%BF%D0%BE%D1%80%D0%B0%D1%82%D0%B8%D0%B2%D1%82%D1%96%D0%BA-%D0%BF%D0%BE%D1%80%D1%82%D0%B0%D0%BB%D0%B4%D0%B0%D1%80%D0%B4%D0%B0-%D0%B8%D0%BD%D1%82%D1%80%D0%B0%D0%BD%D0%B5%D1%82/" TargetMode="External"/><Relationship Id="rId2" Type="http://schemas.openxmlformats.org/officeDocument/2006/relationships/hyperlink" Target="https://kk.eyewated.com/ip-%D0%B0%D0%B4%D1%80%D0%B5%D1%81%D1%96-%D0%B4%D0%B5%D0%B3%D0%B5%D0%BD%D1%96%D0%BC%D1%96%D0%B7-%D0%BD%D0%B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eyewated.com/dns-%D1%81%D0%B5%D1%80%D0%B2%D0%B5%D1%80%D1%96-%D0%B4%D0%B5%D0%B3%D0%B5%D0%BD-%D0%BD%D0%B5/" TargetMode="External"/><Relationship Id="rId2" Type="http://schemas.openxmlformats.org/officeDocument/2006/relationships/hyperlink" Target="https://kk.eyewated.com/%D0%BA%D0%BB%D0%B8%D0%B5%D0%BD%D1%82%D1%82%D1%96%D0%BA-%D0%B6%D0%B5%D0%BB%D1%96%D0%BB%D0%B5%D1%80%D0%B3%D0%B5-%D0%BA%D1%96%D1%80%D1%96%D1%81%D0%BF%D0%B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kk.eyewated.com/%D2%9B%D0%B0%D0%BD%D0%B4%D0%B0%D0%B9-ip-%D0%BC%D3%99%D0%BD%D1%96-%D0%B6%D3%99%D0%BD%D0%B5-%D2%9B%D0%B0%D0%BB%D0%B0%D0%B9-%D0%B6%D2%B1%D0%BC%D1%8B%D1%81-%D1%96%D1%81%D1%82%D0%B5%D0%B9%D0%B4%D1%9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6%D0%B5%D0%BB" TargetMode="External"/><Relationship Id="rId2" Type="http://schemas.openxmlformats.org/officeDocument/2006/relationships/hyperlink" Target="https://kk.wikipedia.org/wiki/%D0%90%D2%93%D1%8B%D0%BB%D1%88%D1%8B%D0%BD_%D1%82%D1%96%D0%BB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kk.wikipedia.org/w/index.php?title=%D0%9C%D3%99%D1%82%D1%96%D2%A3%D0%B4%D1%96%D0%BA_%D0%BF%D0%BE%D1%88%D1%82%D0%B0&amp;action=edit&amp;redlink=1" TargetMode="External"/><Relationship Id="rId4" Type="http://schemas.openxmlformats.org/officeDocument/2006/relationships/hyperlink" Target="https://kk.wikipedia.org/w/index.php?title=%D2%9A%D0%BE%D2%A3%D1%8B%D1%80%D0%B0%D1%83%D0%B4%D1%8B_%D2%9B%D0%B0%D0%B9%D1%82%D0%B0_%D0%B0%D0%B4%D1%80%D0%B5%D1%81%D1%82%D0%B5%D1%83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melimde.com/5-sinipa-arnalfan-tairiptar-bojinsha-testt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kk/UNIX" TargetMode="External"/><Relationship Id="rId2" Type="http://schemas.openxmlformats.org/officeDocument/2006/relationships/hyperlink" Target="https://www.wikiwand.com/kk/%D0%90%D2%9A%D0%A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kk.eyewated.com/%D0%BA%D0%BE%D0%BC%D0%BF%D1%8C%D1%8E%D1%82%D0%B5%D1%80%D0%BB%D1%96%D0%BA-%D1%82%D0%B5%D1%85%D0%BD%D0%B8%D0%BA%D0%B0-%D1%82%D1%83%D1%80%D0%B0%D0%BB%D1%8B-%D0%B1%D1%96%D0%BB%D1%8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/>
                <a:ea typeface="+mj-lt"/>
                <a:cs typeface="+mj-lt"/>
              </a:rPr>
              <a:t>Сабақтың</a:t>
            </a:r>
            <a:r>
              <a:rPr lang="ru-RU" b="1" dirty="0">
                <a:latin typeface="Times New Roman"/>
                <a:ea typeface="+mj-lt"/>
                <a:cs typeface="+mj-lt"/>
              </a:rPr>
              <a:t> </a:t>
            </a:r>
            <a:r>
              <a:rPr lang="ru-RU" b="1" dirty="0" err="1">
                <a:latin typeface="Times New Roman"/>
                <a:ea typeface="+mj-lt"/>
                <a:cs typeface="+mj-lt"/>
              </a:rPr>
              <a:t>тақырыбы</a:t>
            </a:r>
            <a:r>
              <a:rPr lang="ru-RU" b="1" dirty="0">
                <a:latin typeface="Times New Roman"/>
                <a:ea typeface="+mj-lt"/>
                <a:cs typeface="+mj-lt"/>
              </a:rPr>
              <a:t>: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latin typeface="Times New Roman"/>
                <a:ea typeface="+mn-lt"/>
                <a:cs typeface="+mn-lt"/>
              </a:rPr>
              <a:t>Компьютерлік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желілерді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ұйымдастыру</a:t>
            </a:r>
            <a:r>
              <a:rPr lang="ru-RU" dirty="0"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Желілік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компоненттер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>
                <a:latin typeface="Times New Roman"/>
                <a:ea typeface="+mn-lt"/>
                <a:cs typeface="+mn-lt"/>
              </a:rPr>
              <a:t>IP-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мекенжай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>
                <a:latin typeface="Times New Roman"/>
                <a:ea typeface="+mn-lt"/>
                <a:cs typeface="+mn-lt"/>
              </a:rPr>
              <a:t>DNS –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домендік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атаулар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жүйесі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жеке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виртуалды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желілер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Компьютерные сети - Информационные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6" y="1546632"/>
            <a:ext cx="5126956" cy="38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4700" y="400050"/>
            <a:ext cx="91838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куәлікті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сәйкестендірілетін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сараланған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досыма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досымды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телефон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Как работают IP-адреса – основы идентификации устройств в с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80" y="4104485"/>
            <a:ext cx="4982971" cy="19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4700" y="400050"/>
            <a:ext cx="9183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Интернет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хост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атауын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серверлері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веб-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браузеріме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(151.101.65.121) табу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хост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серверлеріне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компьютерімде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болғанымды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білмеймін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4" descr="Список каждого IP-адреса, используемого Google - gadgetshelp,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80" y="3565984"/>
            <a:ext cx="3815558" cy="25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5168" y="16043"/>
            <a:ext cx="10150642" cy="96252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 Хостинг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8337" y="895183"/>
            <a:ext cx="10515600" cy="43513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 Домен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almatysite.kz,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almatysite.kz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терсе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сайт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домендер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google.com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youtube.com.</a:t>
            </a:r>
          </a:p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домендерін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домен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зонасы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шетелде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Белоруссияда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22691" r="30921" b="33333"/>
          <a:stretch/>
        </p:blipFill>
        <p:spPr bwMode="auto">
          <a:xfrm>
            <a:off x="260600" y="2887580"/>
            <a:ext cx="5450390" cy="331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7454" y="254919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Хостинг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marL="25200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Хостинг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 Сайт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текстерден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бар,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ұсқынсыз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хостинг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Хостинг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 не ГБ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есептелінеді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есеппен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өнделгеннен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МБ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хостингтерде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сақтайтын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орыннан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бар.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бағдарламалау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тілдері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5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2792" y="53747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мекенжайына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жолағына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интранетін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пайдаланбайды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Что такое DNS-сервер и для чего он нужен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63" y="4210484"/>
            <a:ext cx="5402517" cy="26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2272" y="418606"/>
            <a:ext cx="6547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-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клиент /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серверлік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желілік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серверлерінен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терді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 descr="Что такое DNS-сервер и для чего он нужен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67" y="4194683"/>
            <a:ext cx="4578625" cy="22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7888" y="403767"/>
            <a:ext cx="69921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Веб-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хост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жасақтама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қамтымаса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кезегінде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жіберілгеннен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Интернеттегі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хаттама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Что такое DNS-сервер и для чего он нужен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03" y="4624222"/>
            <a:ext cx="4114844" cy="19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5636" y="389201"/>
            <a:ext cx="11360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Жел"/>
              </a:rPr>
              <a:t>ағылш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Жел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Private Network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базасыңда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PSIN, ISDN)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оңырауды қайта адрестеу (мұндай бет жоқ)"/>
              </a:rPr>
              <a:t>қоңырауды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оңырауды қайта адрестеу (мұндай бет жоқ)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оңырауды қайта адрестеу (мұндай бет жоқ)"/>
              </a:rPr>
              <a:t>қайта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оңырауды қайта адрестеу (мұндай бет жоқ)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оңырауды қайта адрестеу (мұндай бет жоқ)"/>
              </a:rPr>
              <a:t>адрестеу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Мәтіңдік пошта (мұндай бет жоқ)"/>
              </a:rPr>
              <a:t>мәтіңдік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Мәтіңдік пошта (мұндай бет жоқ)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Мәтіңдік пошта (мұндай бет жоқ)"/>
              </a:rPr>
              <a:t>пошта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қысқартылган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upload.wikimedia.org/wikipedia/kk/9/9e/800px-Virtual_Private_Network_overview_kaz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7" y="3225074"/>
            <a:ext cx="6604001" cy="32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31" y="0"/>
            <a:ext cx="10515600" cy="1325563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8" y="1187116"/>
            <a:ext cx="11561597" cy="546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9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5" y="1399673"/>
            <a:ext cx="10170694" cy="520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8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7867D-4110-4CB9-A848-A79F47C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432" y="870928"/>
            <a:ext cx="6653144" cy="5518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Сабақтың</a:t>
            </a:r>
            <a:r>
              <a:rPr lang="ru-RU" b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мақсаты</a:t>
            </a:r>
            <a:r>
              <a:rPr lang="ru-RU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Компьютерлік желілерді ұйымдастыру.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Желілік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компоненттер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IP-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мекенжай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DNS –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домендік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атаулар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виртуалды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желілер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ұғымдарымен</a:t>
            </a:r>
            <a:r>
              <a:rPr lang="ru-RU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танысып</a:t>
            </a:r>
            <a:r>
              <a:rPr lang="ru-RU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талдау</a:t>
            </a:r>
            <a:r>
              <a:rPr lang="ru-RU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ак ставить цели, не теряя надежд на их дости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1" y="4498848"/>
            <a:ext cx="4559807" cy="22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963168" y="826068"/>
            <a:ext cx="10101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дегеніміз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ресурстарды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 </a:t>
            </a:r>
            <a:r>
              <a:rPr lang="ru-RU" sz="2000" dirty="0" err="1">
                <a:latin typeface="Times New Roman" panose="02020603050405020304" pitchFamily="18" charset="0"/>
                <a:hlinkClick r:id="rId2"/>
              </a:rPr>
              <a:t>дискілерді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принтерлерді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пайдалану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мақсатында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бір-бірімен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алмасу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арналарымен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байланысқан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тобы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екіден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компьютерлерді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бір-бірімен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физикалық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байланыстырғанда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Жалпы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арнаулы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аппараттық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жабдықтама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жабдықтар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ж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арнаулы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программалық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жабдықтама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бағдарламалық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құралдар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қажет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алмасу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компьютерлерді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қарапайым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бір-бірімен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байланыстыру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тікелей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байланыс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аталады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endParaRPr lang="en-US" sz="2000" dirty="0"/>
          </a:p>
        </p:txBody>
      </p:sp>
      <p:pic>
        <p:nvPicPr>
          <p:cNvPr id="2050" name="Picture 2" descr="Компьютерные с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35" y="3291840"/>
            <a:ext cx="4371479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2461" y="856396"/>
            <a:ext cx="52443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желілерді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кезінде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шешілетін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селе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аппараттық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жабдықтардың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электрлік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механиалық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сипаттамалары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ақпараттық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жабдықтамалардың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программалық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ліметтердің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форматтары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кодталу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жүйелерінің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бір-біріне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йкес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келіп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үйлесуін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қамтамасыз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Соңғы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үйлесімін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асыру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оларды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стандарттау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мақсатында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OSI (Model of Open System Interconnections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ашық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жүйелердің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өзара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рекеттесу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жасалып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шықты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Халықаралық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жасау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ISO (International Standards Organization)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техникалық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ұсыныстары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негізінде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құрылған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3074" name="Picture 2" descr="Эталонная сетевая модель OSI, уровни модели OS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26" y="1181893"/>
            <a:ext cx="34004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318" y="359895"/>
            <a:ext cx="10515600" cy="4351338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интерсети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Protocol (IP)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станциясынан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ҚШ"/>
              </a:rPr>
              <a:t>АҚШ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хосткомпьютерлерді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UNIX"/>
              </a:rPr>
              <a:t>UNIX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TCP/IP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 t="36491" r="36802" b="22573"/>
          <a:stretch/>
        </p:blipFill>
        <p:spPr bwMode="auto">
          <a:xfrm>
            <a:off x="3488896" y="2037346"/>
            <a:ext cx="7649458" cy="441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7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1584" y="413248"/>
            <a:ext cx="750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Осы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ISO/OSI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йкес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желілер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архитектурасының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ртүрлі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деңгейлерін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деңгейлер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саны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жетіге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шейін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қарастыру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жоғарғысы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қолданбалы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деңгей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төменгісі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деңгей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саналады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архитектурасының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осы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деңгейінде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ліметтердің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бір-біріне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қажетті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йкестігін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протокол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хаттама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аталатын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арнайы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жасалған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Пайдаланылатын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хаттамаларға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желілер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жергілікті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LAN – Local Area Network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ж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ауқымды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WAN – Wide Area Network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екіге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бөлінеді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3" name="Picture 2" descr="Эталонная сетевая модель OSI, уровни модели OS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9" y="1309909"/>
            <a:ext cx="34004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3334" r="4500" b="31578"/>
          <a:stretch/>
        </p:blipFill>
        <p:spPr bwMode="auto">
          <a:xfrm>
            <a:off x="5334839" y="3275570"/>
            <a:ext cx="5000570" cy="32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529032" y="254317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мекеменің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ғимараты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көлеміндегі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жақын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ғимараттарда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Олардың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көбінесе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сервер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басты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компьютер)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рөлін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атқарады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қосылған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ртүрлі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ЭЕМ-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дердің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дискілеріндегі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бумалар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файлдарда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пайдалану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пайдалануға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ұқсас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келеді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ресурстарын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пайдалану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керекті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осы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желіге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қосылған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компьютердің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ліметтер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бумасын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ашу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қажет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4098" name="Picture 2" descr="Локальная сеть дома | Cети | My Administ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42" y="3240412"/>
            <a:ext cx="3474593" cy="20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06540" y="892629"/>
            <a:ext cx="4729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Жерг</a:t>
            </a:r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ілікті желі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7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529032" y="2543175"/>
            <a:ext cx="976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тораптарын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ғарыштық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7861" y="892629"/>
            <a:ext cx="468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Ауқымды </a:t>
            </a:r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желі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Глобальная сеть, Региональная сеть, Локальная сеть - Глобальная сеть 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9" y="3924841"/>
            <a:ext cx="5009313" cy="27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4700" y="400050"/>
            <a:ext cx="9183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протоколының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аппараттық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құралдың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сәйкестендіргіші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мекенжайлары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151.101.65.121Басқа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сізбен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2001: 4860: 4860 :: 8844Бұл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Versions (IPv4 vs IPv6)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к работают IP-адре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87" y="3111163"/>
            <a:ext cx="3249612" cy="36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713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Домен деген не? Хостинг деген не?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Тапсырмалар- 1</vt:lpstr>
      <vt:lpstr>Тапсырмалар- 2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Айдана Калиева</dc:creator>
  <cp:lastModifiedBy>Данагул</cp:lastModifiedBy>
  <cp:revision>202</cp:revision>
  <dcterms:created xsi:type="dcterms:W3CDTF">2021-02-23T07:19:52Z</dcterms:created>
  <dcterms:modified xsi:type="dcterms:W3CDTF">2025-02-06T16:38:40Z</dcterms:modified>
</cp:coreProperties>
</file>