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A328-7DDF-4E8D-C470-268F9029A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E667BB-5333-EFA8-BA74-2DB7045CE8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2CFFE-D1B9-9F0F-D45F-58A466569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7376F-5ECD-C146-4E1F-AD9DA8940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929F5-F17B-6A4E-6EC9-333A2B21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1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A00F34-DE32-D281-CC8D-0954C42B8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1ABEFA-9CE0-AD57-DC58-188EB5A0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445EF8-DE08-87A5-CB15-1B9F7AD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733C-EE2B-AE2A-59E7-4056DE7B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22D0BE-DBB8-2150-0566-668F2752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49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E10F5C-1F2B-7763-E9B5-36584F2080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C06C83-565D-0600-2D61-7432B33EE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FB8F26-406C-9ACE-5F0F-BB19E827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11E9BC-4DB0-07D1-8F1E-EE2D3E4C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4DCEEB-E9D1-3537-B055-6B831F12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703DC7-CEB1-C3B7-2EFC-CB62ABBE3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C99D5-FD4F-E53D-CB71-DE4D89F3A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A6FE05-243E-F3C0-4495-F6931DD68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188674-E8E3-6B8C-F5CB-989D05BCD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9D269C-7E52-2B63-B96E-40F9E6001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78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66CC7D-113B-A5CE-BA35-78161DC3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B69B4-D470-B79C-31A5-71684496A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067E58-1FD0-8DBB-B7FE-26EE831E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CF4C7-0056-348E-6026-CB375672D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83F004-36D6-D2A9-AB4D-999536E8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61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F9957-7CB0-9967-AC00-33C1E4ECD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C34777-BCBB-48C8-6D9D-92E148E72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79A4AC-BCA1-055B-0EA6-EC54BADE4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1411CD-9B2E-2251-C18F-18AC754F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6973B-A895-D511-DCF7-A60E6C610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5FBCBA-2F1F-EE3D-0D8B-B1D37681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72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7A08A-AD2D-E25A-C9AC-24966468D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026E73-9652-BFA1-E98D-8E7332C1F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A00B33-597D-BB08-52D3-72E065EAF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83B354-312B-EEA3-F2FD-3139B2919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44FD4F-8EC2-B1F3-660A-860785A13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17EE670-F2DD-E986-4419-F8E70155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319875-EA52-D4B0-D464-2E8FE5F4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17F8C9-DAFA-DF84-1C0E-41349DC6C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26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B76331-7A65-3288-2E03-BFA1C1C39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D38184-AD1B-BF9C-E9EA-C56D1032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9818B7-405E-7E1D-3D70-21FC2A948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F9D75C-F66D-1000-FB44-F7D370FDB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5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BCC40E-05A6-03CE-EB4F-9A0CF478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163A34-9E94-3A87-0B05-A01C4386F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A7A14-359E-A723-2485-C78141AE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84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951865-E19C-BC99-6213-B77E3084E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BEBA88-B360-0D09-E3EF-193DE3B65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8BCD93-26D2-C9F9-59D0-BB083D4726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C6C60C-A377-EF12-46D8-315A9DF0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8F8DDD-4FDB-3661-4671-511541CEA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A11AD5-8616-5444-274D-37E3E770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47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0F00A-C2A6-F2EE-5669-F49933C91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C63D4-FAED-17CB-A6C3-08B3A4A27A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1AE914-7340-52FB-80BD-CDFF4DFE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F36C1B-CE9D-E37E-95A9-ADF219D37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0E885E-4EFF-657E-D49E-912E900A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0A74B0-F497-95DE-6AF9-301662BA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9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BE0206-81AC-8633-3E02-3A91F165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9EB463-94D2-58BC-2EEC-D3ADD53F2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3EC47-2311-FC50-D093-EED9BE94F3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84AA4-B40B-4345-816D-DD4B5D9F3F51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3F5CD-1E11-F6B8-8F0C-20FD9E399D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1F3926-0247-90FE-AEA9-87FE127AA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32857-A7E2-491F-8334-927A581101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9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.png"/><Relationship Id="rId9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hlinkClick r:id="rId3" action="ppaction://hlinksldjump"/>
            <a:extLst>
              <a:ext uri="{FF2B5EF4-FFF2-40B4-BE49-F238E27FC236}">
                <a16:creationId xmlns:a16="http://schemas.microsoft.com/office/drawing/2014/main" id="{CB1A1ECE-0D7A-B32E-1EFB-B25E7C006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71" y="4716063"/>
            <a:ext cx="2850046" cy="215679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D8E173A-907A-63EA-A83D-3FFBE99F2299}"/>
              </a:ext>
            </a:extLst>
          </p:cNvPr>
          <p:cNvSpPr/>
          <p:nvPr/>
        </p:nvSpPr>
        <p:spPr>
          <a:xfrm>
            <a:off x="3104115" y="-333696"/>
            <a:ext cx="656461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dirty="0">
                <a:ln w="76200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KZMalina" panose="02000000000000000000" pitchFamily="50" charset="0"/>
              </a:rPr>
              <a:t>К Ө К П А Р</a:t>
            </a:r>
          </a:p>
        </p:txBody>
      </p:sp>
      <p:pic>
        <p:nvPicPr>
          <p:cNvPr id="9" name="Рисунок 8">
            <a:hlinkClick r:id="rId5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289" y="2896608"/>
            <a:ext cx="2850046" cy="2156791"/>
          </a:xfrm>
          <a:prstGeom prst="rect">
            <a:avLst/>
          </a:prstGeom>
        </p:spPr>
      </p:pic>
      <p:pic>
        <p:nvPicPr>
          <p:cNvPr id="10" name="Рисунок 9">
            <a:hlinkClick r:id="rId6" action="ppaction://hlinksldjump"/>
            <a:extLst>
              <a:ext uri="{FF2B5EF4-FFF2-40B4-BE49-F238E27FC236}">
                <a16:creationId xmlns:a16="http://schemas.microsoft.com/office/drawing/2014/main" id="{87DA156C-CC93-FC4F-18A8-2CB994D700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3" y="4781836"/>
            <a:ext cx="2850046" cy="2156791"/>
          </a:xfrm>
          <a:prstGeom prst="rect">
            <a:avLst/>
          </a:prstGeom>
        </p:spPr>
      </p:pic>
      <p:pic>
        <p:nvPicPr>
          <p:cNvPr id="11" name="Рисунок 10">
            <a:hlinkClick r:id="rId7" action="ppaction://hlinksldjump"/>
            <a:extLst>
              <a:ext uri="{FF2B5EF4-FFF2-40B4-BE49-F238E27FC236}">
                <a16:creationId xmlns:a16="http://schemas.microsoft.com/office/drawing/2014/main" id="{59D9A0D2-2127-4109-CAE3-DFC1D66E3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39174" y="2836805"/>
            <a:ext cx="2850046" cy="2156791"/>
          </a:xfrm>
          <a:prstGeom prst="rect">
            <a:avLst/>
          </a:prstGeom>
        </p:spPr>
      </p:pic>
      <p:pic>
        <p:nvPicPr>
          <p:cNvPr id="13" name="Рисунок 12">
            <a:hlinkClick r:id="rId8" action="ppaction://hlinksldjump"/>
            <a:extLst>
              <a:ext uri="{FF2B5EF4-FFF2-40B4-BE49-F238E27FC236}">
                <a16:creationId xmlns:a16="http://schemas.microsoft.com/office/drawing/2014/main" id="{3379E2E2-EB2D-9EB9-5416-55D0D3C35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92864" y="4716063"/>
            <a:ext cx="2850046" cy="2156791"/>
          </a:xfrm>
          <a:prstGeom prst="rect">
            <a:avLst/>
          </a:prstGeom>
        </p:spPr>
      </p:pic>
      <p:pic>
        <p:nvPicPr>
          <p:cNvPr id="14" name="Рисунок 13">
            <a:hlinkClick r:id="rId9" action="ppaction://hlinksldjump"/>
            <a:extLst>
              <a:ext uri="{FF2B5EF4-FFF2-40B4-BE49-F238E27FC236}">
                <a16:creationId xmlns:a16="http://schemas.microsoft.com/office/drawing/2014/main" id="{8BAD3418-DB74-3E8D-61BB-9AAC9E68D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4069" y="4701209"/>
            <a:ext cx="2850046" cy="2156791"/>
          </a:xfrm>
          <a:prstGeom prst="rect">
            <a:avLst/>
          </a:prstGeom>
        </p:spPr>
      </p:pic>
      <p:pic>
        <p:nvPicPr>
          <p:cNvPr id="18" name="Рисунок 17">
            <a:hlinkClick r:id="rId10" action="ppaction://hlinksldjump"/>
            <a:extLst>
              <a:ext uri="{FF2B5EF4-FFF2-40B4-BE49-F238E27FC236}">
                <a16:creationId xmlns:a16="http://schemas.microsoft.com/office/drawing/2014/main" id="{56A3EDDE-4538-81D1-77D9-8081E8CFE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2343" y="3103771"/>
            <a:ext cx="2850046" cy="2156791"/>
          </a:xfrm>
          <a:prstGeom prst="rect">
            <a:avLst/>
          </a:prstGeom>
        </p:spPr>
      </p:pic>
      <p:pic>
        <p:nvPicPr>
          <p:cNvPr id="19" name="Рисунок 18">
            <a:hlinkClick r:id="rId11" action="ppaction://hlinksldjump"/>
            <a:extLst>
              <a:ext uri="{FF2B5EF4-FFF2-40B4-BE49-F238E27FC236}">
                <a16:creationId xmlns:a16="http://schemas.microsoft.com/office/drawing/2014/main" id="{F7C91F9F-BC80-2C9E-9D2F-7E8D707DE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44" y="3741071"/>
            <a:ext cx="2850046" cy="2156791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10634580" y="2815250"/>
            <a:ext cx="904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№1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D08B8C7-71D6-4999-C1A5-BC50531FA366}"/>
              </a:ext>
            </a:extLst>
          </p:cNvPr>
          <p:cNvSpPr/>
          <p:nvPr/>
        </p:nvSpPr>
        <p:spPr>
          <a:xfrm>
            <a:off x="8140771" y="3365708"/>
            <a:ext cx="914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№2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ECE9192-ED1C-325F-94E2-2B3CBE8A65A7}"/>
              </a:ext>
            </a:extLst>
          </p:cNvPr>
          <p:cNvSpPr/>
          <p:nvPr/>
        </p:nvSpPr>
        <p:spPr>
          <a:xfrm>
            <a:off x="6758949" y="4408821"/>
            <a:ext cx="907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№3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9E1A6FC-ECAD-68A9-2B70-FC7EB0AD5864}"/>
              </a:ext>
            </a:extLst>
          </p:cNvPr>
          <p:cNvSpPr/>
          <p:nvPr/>
        </p:nvSpPr>
        <p:spPr>
          <a:xfrm>
            <a:off x="10798009" y="4968174"/>
            <a:ext cx="933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solidFill>
                    <a:schemeClr val="tx1"/>
                  </a:solidFill>
                </a:ln>
                <a:solidFill>
                  <a:schemeClr val="accent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№4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DBEDDDFB-B648-2574-B7D1-BDDADC6D0D32}"/>
              </a:ext>
            </a:extLst>
          </p:cNvPr>
          <p:cNvSpPr/>
          <p:nvPr/>
        </p:nvSpPr>
        <p:spPr>
          <a:xfrm>
            <a:off x="3983419" y="2976925"/>
            <a:ext cx="9044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425425A8-059A-5C3D-01B6-FC2E067D8765}"/>
              </a:ext>
            </a:extLst>
          </p:cNvPr>
          <p:cNvSpPr/>
          <p:nvPr/>
        </p:nvSpPr>
        <p:spPr>
          <a:xfrm>
            <a:off x="909696" y="3073321"/>
            <a:ext cx="9140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№2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8E9D226-0401-09B8-315D-376DDBB6BB27}"/>
              </a:ext>
            </a:extLst>
          </p:cNvPr>
          <p:cNvSpPr/>
          <p:nvPr/>
        </p:nvSpPr>
        <p:spPr>
          <a:xfrm>
            <a:off x="3436700" y="4856516"/>
            <a:ext cx="9076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№3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70C70AAD-7BDA-F871-5319-483816973BE1}"/>
              </a:ext>
            </a:extLst>
          </p:cNvPr>
          <p:cNvSpPr/>
          <p:nvPr/>
        </p:nvSpPr>
        <p:spPr>
          <a:xfrm>
            <a:off x="890695" y="4819467"/>
            <a:ext cx="933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№4</a:t>
            </a:r>
          </a:p>
        </p:txBody>
      </p:sp>
    </p:spTree>
    <p:extLst>
      <p:ext uri="{BB962C8B-B14F-4D97-AF65-F5344CB8AC3E}">
        <p14:creationId xmlns:p14="http://schemas.microsoft.com/office/powerpoint/2010/main" val="312328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4" y="3197168"/>
            <a:ext cx="5006634" cy="37888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9756438" y="2765555"/>
            <a:ext cx="1399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8FEE-F26E-C920-86CA-84956752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3" b="89893" l="3972" r="89831">
                        <a14:foregroundMark x1="43485" y1="8984" x2="43485" y2="8984"/>
                        <a14:foregroundMark x1="28655" y1="5371" x2="28655" y2="5371"/>
                        <a14:foregroundMark x1="22828" y1="10400" x2="22828" y2="10400"/>
                        <a14:foregroundMark x1="34905" y1="11475" x2="47405" y2="6104"/>
                        <a14:foregroundMark x1="18909" y1="4297" x2="23994" y2="8984"/>
                        <a14:foregroundMark x1="43909" y1="3223" x2="45869" y2="3906"/>
                        <a14:foregroundMark x1="19703" y1="2148" x2="19703" y2="2148"/>
                        <a14:foregroundMark x1="43909" y1="2832" x2="43909" y2="2832"/>
                        <a14:foregroundMark x1="7998" y1="26611" x2="7998" y2="26611"/>
                        <a14:foregroundMark x1="4078" y1="20850" x2="4078" y2="20850"/>
                        <a14:foregroundMark x1="44650" y1="1416" x2="44650" y2="1416"/>
                        <a14:foregroundMark x1="21345" y1="1123" x2="21345" y2="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6" y="2447502"/>
            <a:ext cx="3078164" cy="33390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E9F071-1279-1BD4-D943-A3EBA4CED82E}"/>
              </a:ext>
            </a:extLst>
          </p:cNvPr>
          <p:cNvSpPr/>
          <p:nvPr/>
        </p:nvSpPr>
        <p:spPr>
          <a:xfrm>
            <a:off x="835916" y="229599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KZMalina" panose="02000000000000000000" pitchFamily="50" charset="0"/>
              </a:rPr>
              <a:t>ЖАРАЙСЫҢ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68164D-1240-D581-DB58-E839C1BD2B9A}"/>
              </a:ext>
            </a:extLst>
          </p:cNvPr>
          <p:cNvGrpSpPr/>
          <p:nvPr/>
        </p:nvGrpSpPr>
        <p:grpSpPr>
          <a:xfrm>
            <a:off x="390314" y="1868557"/>
            <a:ext cx="7066722" cy="3677478"/>
            <a:chOff x="191531" y="2109049"/>
            <a:chExt cx="7066722" cy="367747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E7FA6B0-4D2E-EDC3-1EE4-41F15750C2C8}"/>
                </a:ext>
              </a:extLst>
            </p:cNvPr>
            <p:cNvSpPr/>
            <p:nvPr/>
          </p:nvSpPr>
          <p:spPr>
            <a:xfrm>
              <a:off x="191531" y="2109049"/>
              <a:ext cx="7066722" cy="36774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055E7F6-5EF4-8231-F29D-DC5A0ED59B2C}"/>
                </a:ext>
              </a:extLst>
            </p:cNvPr>
            <p:cNvSpPr/>
            <p:nvPr/>
          </p:nvSpPr>
          <p:spPr>
            <a:xfrm>
              <a:off x="571807" y="2765555"/>
              <a:ext cx="6686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Бұл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жерге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тапсырма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, </a:t>
              </a:r>
            </a:p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сұрақ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жазасыз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0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4" y="3197168"/>
            <a:ext cx="5006634" cy="37888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9749225" y="2765555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</a:t>
            </a:r>
            <a:r>
              <a:rPr lang="ru-RU" sz="540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2</a:t>
            </a:r>
            <a:endParaRPr lang="ru-RU" sz="5400" b="0" cap="none" spc="0" dirty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ZMalina" panose="02000000000000000000" pitchFamily="50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8FEE-F26E-C920-86CA-84956752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3" b="89893" l="3972" r="89831">
                        <a14:foregroundMark x1="43485" y1="8984" x2="43485" y2="8984"/>
                        <a14:foregroundMark x1="28655" y1="5371" x2="28655" y2="5371"/>
                        <a14:foregroundMark x1="22828" y1="10400" x2="22828" y2="10400"/>
                        <a14:foregroundMark x1="34905" y1="11475" x2="47405" y2="6104"/>
                        <a14:foregroundMark x1="18909" y1="4297" x2="23994" y2="8984"/>
                        <a14:foregroundMark x1="43909" y1="3223" x2="45869" y2="3906"/>
                        <a14:foregroundMark x1="19703" y1="2148" x2="19703" y2="2148"/>
                        <a14:foregroundMark x1="43909" y1="2832" x2="43909" y2="2832"/>
                        <a14:foregroundMark x1="7998" y1="26611" x2="7998" y2="26611"/>
                        <a14:foregroundMark x1="4078" y1="20850" x2="4078" y2="20850"/>
                        <a14:foregroundMark x1="44650" y1="1416" x2="44650" y2="1416"/>
                        <a14:foregroundMark x1="21345" y1="1123" x2="21345" y2="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6" y="2447502"/>
            <a:ext cx="3078164" cy="33390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E9F071-1279-1BD4-D943-A3EBA4CED82E}"/>
              </a:ext>
            </a:extLst>
          </p:cNvPr>
          <p:cNvSpPr/>
          <p:nvPr/>
        </p:nvSpPr>
        <p:spPr>
          <a:xfrm>
            <a:off x="835916" y="229599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KZMalina" panose="02000000000000000000" pitchFamily="50" charset="0"/>
              </a:rPr>
              <a:t>ЖАРАЙСЫҢ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68164D-1240-D581-DB58-E839C1BD2B9A}"/>
              </a:ext>
            </a:extLst>
          </p:cNvPr>
          <p:cNvGrpSpPr/>
          <p:nvPr/>
        </p:nvGrpSpPr>
        <p:grpSpPr>
          <a:xfrm>
            <a:off x="390314" y="1868557"/>
            <a:ext cx="7066722" cy="3677478"/>
            <a:chOff x="191531" y="2109049"/>
            <a:chExt cx="7066722" cy="367747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E7FA6B0-4D2E-EDC3-1EE4-41F15750C2C8}"/>
                </a:ext>
              </a:extLst>
            </p:cNvPr>
            <p:cNvSpPr/>
            <p:nvPr/>
          </p:nvSpPr>
          <p:spPr>
            <a:xfrm>
              <a:off x="191531" y="2109049"/>
              <a:ext cx="7066722" cy="36774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055E7F6-5EF4-8231-F29D-DC5A0ED59B2C}"/>
                </a:ext>
              </a:extLst>
            </p:cNvPr>
            <p:cNvSpPr/>
            <p:nvPr/>
          </p:nvSpPr>
          <p:spPr>
            <a:xfrm>
              <a:off x="571807" y="2765555"/>
              <a:ext cx="6686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Бұл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жерге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тапсырма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, </a:t>
              </a:r>
            </a:p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сұрақ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жазасыз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943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4" y="3197168"/>
            <a:ext cx="5006634" cy="37888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9754034" y="2765555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8FEE-F26E-C920-86CA-84956752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3" b="89893" l="3972" r="89831">
                        <a14:foregroundMark x1="43485" y1="8984" x2="43485" y2="8984"/>
                        <a14:foregroundMark x1="28655" y1="5371" x2="28655" y2="5371"/>
                        <a14:foregroundMark x1="22828" y1="10400" x2="22828" y2="10400"/>
                        <a14:foregroundMark x1="34905" y1="11475" x2="47405" y2="6104"/>
                        <a14:foregroundMark x1="18909" y1="4297" x2="23994" y2="8984"/>
                        <a14:foregroundMark x1="43909" y1="3223" x2="45869" y2="3906"/>
                        <a14:foregroundMark x1="19703" y1="2148" x2="19703" y2="2148"/>
                        <a14:foregroundMark x1="43909" y1="2832" x2="43909" y2="2832"/>
                        <a14:foregroundMark x1="7998" y1="26611" x2="7998" y2="26611"/>
                        <a14:foregroundMark x1="4078" y1="20850" x2="4078" y2="20850"/>
                        <a14:foregroundMark x1="44650" y1="1416" x2="44650" y2="1416"/>
                        <a14:foregroundMark x1="21345" y1="1123" x2="21345" y2="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6" y="2447502"/>
            <a:ext cx="3078164" cy="33390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E9F071-1279-1BD4-D943-A3EBA4CED82E}"/>
              </a:ext>
            </a:extLst>
          </p:cNvPr>
          <p:cNvSpPr/>
          <p:nvPr/>
        </p:nvSpPr>
        <p:spPr>
          <a:xfrm>
            <a:off x="835916" y="229599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KZMalina" panose="02000000000000000000" pitchFamily="50" charset="0"/>
              </a:rPr>
              <a:t>ЖАРАЙСЫҢ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68164D-1240-D581-DB58-E839C1BD2B9A}"/>
              </a:ext>
            </a:extLst>
          </p:cNvPr>
          <p:cNvGrpSpPr/>
          <p:nvPr/>
        </p:nvGrpSpPr>
        <p:grpSpPr>
          <a:xfrm>
            <a:off x="390314" y="1868557"/>
            <a:ext cx="7066722" cy="3677478"/>
            <a:chOff x="191531" y="2109049"/>
            <a:chExt cx="7066722" cy="367747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E7FA6B0-4D2E-EDC3-1EE4-41F15750C2C8}"/>
                </a:ext>
              </a:extLst>
            </p:cNvPr>
            <p:cNvSpPr/>
            <p:nvPr/>
          </p:nvSpPr>
          <p:spPr>
            <a:xfrm>
              <a:off x="191531" y="2109049"/>
              <a:ext cx="7066722" cy="36774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055E7F6-5EF4-8231-F29D-DC5A0ED59B2C}"/>
                </a:ext>
              </a:extLst>
            </p:cNvPr>
            <p:cNvSpPr/>
            <p:nvPr/>
          </p:nvSpPr>
          <p:spPr>
            <a:xfrm>
              <a:off x="571807" y="2765555"/>
              <a:ext cx="6686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Бұл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жерге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тапсырма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, </a:t>
              </a:r>
            </a:p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сұрақ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жазасыз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58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4" y="3197168"/>
            <a:ext cx="5006634" cy="37888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9732394" y="2765555"/>
            <a:ext cx="1447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8FEE-F26E-C920-86CA-84956752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3" b="89893" l="3972" r="89831">
                        <a14:foregroundMark x1="43485" y1="8984" x2="43485" y2="8984"/>
                        <a14:foregroundMark x1="28655" y1="5371" x2="28655" y2="5371"/>
                        <a14:foregroundMark x1="22828" y1="10400" x2="22828" y2="10400"/>
                        <a14:foregroundMark x1="34905" y1="11475" x2="47405" y2="6104"/>
                        <a14:foregroundMark x1="18909" y1="4297" x2="23994" y2="8984"/>
                        <a14:foregroundMark x1="43909" y1="3223" x2="45869" y2="3906"/>
                        <a14:foregroundMark x1="19703" y1="2148" x2="19703" y2="2148"/>
                        <a14:foregroundMark x1="43909" y1="2832" x2="43909" y2="2832"/>
                        <a14:foregroundMark x1="7998" y1="26611" x2="7998" y2="26611"/>
                        <a14:foregroundMark x1="4078" y1="20850" x2="4078" y2="20850"/>
                        <a14:foregroundMark x1="44650" y1="1416" x2="44650" y2="1416"/>
                        <a14:foregroundMark x1="21345" y1="1123" x2="21345" y2="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6" y="2447502"/>
            <a:ext cx="3078164" cy="33390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E9F071-1279-1BD4-D943-A3EBA4CED82E}"/>
              </a:ext>
            </a:extLst>
          </p:cNvPr>
          <p:cNvSpPr/>
          <p:nvPr/>
        </p:nvSpPr>
        <p:spPr>
          <a:xfrm>
            <a:off x="835916" y="229599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KZMalina" panose="02000000000000000000" pitchFamily="50" charset="0"/>
              </a:rPr>
              <a:t>ЖАРАЙСЫҢ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68164D-1240-D581-DB58-E839C1BD2B9A}"/>
              </a:ext>
            </a:extLst>
          </p:cNvPr>
          <p:cNvGrpSpPr/>
          <p:nvPr/>
        </p:nvGrpSpPr>
        <p:grpSpPr>
          <a:xfrm>
            <a:off x="390314" y="1868557"/>
            <a:ext cx="7066722" cy="3677478"/>
            <a:chOff x="191531" y="2109049"/>
            <a:chExt cx="7066722" cy="367747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E7FA6B0-4D2E-EDC3-1EE4-41F15750C2C8}"/>
                </a:ext>
              </a:extLst>
            </p:cNvPr>
            <p:cNvSpPr/>
            <p:nvPr/>
          </p:nvSpPr>
          <p:spPr>
            <a:xfrm>
              <a:off x="191531" y="2109049"/>
              <a:ext cx="7066722" cy="36774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055E7F6-5EF4-8231-F29D-DC5A0ED59B2C}"/>
                </a:ext>
              </a:extLst>
            </p:cNvPr>
            <p:cNvSpPr/>
            <p:nvPr/>
          </p:nvSpPr>
          <p:spPr>
            <a:xfrm>
              <a:off x="571807" y="2765555"/>
              <a:ext cx="6686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Бұл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жерге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тапсырма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, </a:t>
              </a:r>
            </a:p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сұрақ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жазасыз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2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4" y="3197168"/>
            <a:ext cx="5006634" cy="37888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9756438" y="2765555"/>
            <a:ext cx="1399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№1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8FEE-F26E-C920-86CA-84956752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3" b="89893" l="3972" r="89831">
                        <a14:foregroundMark x1="43485" y1="8984" x2="43485" y2="8984"/>
                        <a14:foregroundMark x1="28655" y1="5371" x2="28655" y2="5371"/>
                        <a14:foregroundMark x1="22828" y1="10400" x2="22828" y2="10400"/>
                        <a14:foregroundMark x1="34905" y1="11475" x2="47405" y2="6104"/>
                        <a14:foregroundMark x1="18909" y1="4297" x2="23994" y2="8984"/>
                        <a14:foregroundMark x1="43909" y1="3223" x2="45869" y2="3906"/>
                        <a14:foregroundMark x1="19703" y1="2148" x2="19703" y2="2148"/>
                        <a14:foregroundMark x1="43909" y1="2832" x2="43909" y2="2832"/>
                        <a14:foregroundMark x1="7998" y1="26611" x2="7998" y2="26611"/>
                        <a14:foregroundMark x1="4078" y1="20850" x2="4078" y2="20850"/>
                        <a14:foregroundMark x1="44650" y1="1416" x2="44650" y2="1416"/>
                        <a14:foregroundMark x1="21345" y1="1123" x2="21345" y2="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6" y="2447502"/>
            <a:ext cx="3078164" cy="33390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E9F071-1279-1BD4-D943-A3EBA4CED82E}"/>
              </a:ext>
            </a:extLst>
          </p:cNvPr>
          <p:cNvSpPr/>
          <p:nvPr/>
        </p:nvSpPr>
        <p:spPr>
          <a:xfrm>
            <a:off x="835916" y="229599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KZMalina" panose="02000000000000000000" pitchFamily="50" charset="0"/>
              </a:rPr>
              <a:t>ЖАРАЙСЫҢ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68164D-1240-D581-DB58-E839C1BD2B9A}"/>
              </a:ext>
            </a:extLst>
          </p:cNvPr>
          <p:cNvGrpSpPr/>
          <p:nvPr/>
        </p:nvGrpSpPr>
        <p:grpSpPr>
          <a:xfrm>
            <a:off x="390314" y="1868557"/>
            <a:ext cx="7066722" cy="3677478"/>
            <a:chOff x="191531" y="2109049"/>
            <a:chExt cx="7066722" cy="367747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E7FA6B0-4D2E-EDC3-1EE4-41F15750C2C8}"/>
                </a:ext>
              </a:extLst>
            </p:cNvPr>
            <p:cNvSpPr/>
            <p:nvPr/>
          </p:nvSpPr>
          <p:spPr>
            <a:xfrm>
              <a:off x="191531" y="2109049"/>
              <a:ext cx="7066722" cy="36774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055E7F6-5EF4-8231-F29D-DC5A0ED59B2C}"/>
                </a:ext>
              </a:extLst>
            </p:cNvPr>
            <p:cNvSpPr/>
            <p:nvPr/>
          </p:nvSpPr>
          <p:spPr>
            <a:xfrm>
              <a:off x="571807" y="2765555"/>
              <a:ext cx="6686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Бұл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жерге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тапсырма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, </a:t>
              </a:r>
            </a:p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сұрақ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жазасыз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39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4" y="3197168"/>
            <a:ext cx="5006634" cy="37888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9749225" y="2765555"/>
            <a:ext cx="14141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8FEE-F26E-C920-86CA-84956752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3" b="89893" l="3972" r="89831">
                        <a14:foregroundMark x1="43485" y1="8984" x2="43485" y2="8984"/>
                        <a14:foregroundMark x1="28655" y1="5371" x2="28655" y2="5371"/>
                        <a14:foregroundMark x1="22828" y1="10400" x2="22828" y2="10400"/>
                        <a14:foregroundMark x1="34905" y1="11475" x2="47405" y2="6104"/>
                        <a14:foregroundMark x1="18909" y1="4297" x2="23994" y2="8984"/>
                        <a14:foregroundMark x1="43909" y1="3223" x2="45869" y2="3906"/>
                        <a14:foregroundMark x1="19703" y1="2148" x2="19703" y2="2148"/>
                        <a14:foregroundMark x1="43909" y1="2832" x2="43909" y2="2832"/>
                        <a14:foregroundMark x1="7998" y1="26611" x2="7998" y2="26611"/>
                        <a14:foregroundMark x1="4078" y1="20850" x2="4078" y2="20850"/>
                        <a14:foregroundMark x1="44650" y1="1416" x2="44650" y2="1416"/>
                        <a14:foregroundMark x1="21345" y1="1123" x2="21345" y2="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6" y="2447502"/>
            <a:ext cx="3078164" cy="33390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E9F071-1279-1BD4-D943-A3EBA4CED82E}"/>
              </a:ext>
            </a:extLst>
          </p:cNvPr>
          <p:cNvSpPr/>
          <p:nvPr/>
        </p:nvSpPr>
        <p:spPr>
          <a:xfrm>
            <a:off x="835916" y="229599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KZMalina" panose="02000000000000000000" pitchFamily="50" charset="0"/>
              </a:rPr>
              <a:t>ЖАРАЙСЫҢ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68164D-1240-D581-DB58-E839C1BD2B9A}"/>
              </a:ext>
            </a:extLst>
          </p:cNvPr>
          <p:cNvGrpSpPr/>
          <p:nvPr/>
        </p:nvGrpSpPr>
        <p:grpSpPr>
          <a:xfrm>
            <a:off x="390314" y="1868557"/>
            <a:ext cx="7066722" cy="3677478"/>
            <a:chOff x="191531" y="2109049"/>
            <a:chExt cx="7066722" cy="367747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E7FA6B0-4D2E-EDC3-1EE4-41F15750C2C8}"/>
                </a:ext>
              </a:extLst>
            </p:cNvPr>
            <p:cNvSpPr/>
            <p:nvPr/>
          </p:nvSpPr>
          <p:spPr>
            <a:xfrm>
              <a:off x="191531" y="2109049"/>
              <a:ext cx="7066722" cy="36774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055E7F6-5EF4-8231-F29D-DC5A0ED59B2C}"/>
                </a:ext>
              </a:extLst>
            </p:cNvPr>
            <p:cNvSpPr/>
            <p:nvPr/>
          </p:nvSpPr>
          <p:spPr>
            <a:xfrm>
              <a:off x="571807" y="2765555"/>
              <a:ext cx="6686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Бұл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жерге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тапсырма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, </a:t>
              </a:r>
            </a:p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сұрақ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жазасыз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0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4" y="3197168"/>
            <a:ext cx="5006634" cy="37888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9754034" y="2765555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№3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8FEE-F26E-C920-86CA-84956752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3" b="89893" l="3972" r="89831">
                        <a14:foregroundMark x1="43485" y1="8984" x2="43485" y2="8984"/>
                        <a14:foregroundMark x1="28655" y1="5371" x2="28655" y2="5371"/>
                        <a14:foregroundMark x1="22828" y1="10400" x2="22828" y2="10400"/>
                        <a14:foregroundMark x1="34905" y1="11475" x2="47405" y2="6104"/>
                        <a14:foregroundMark x1="18909" y1="4297" x2="23994" y2="8984"/>
                        <a14:foregroundMark x1="43909" y1="3223" x2="45869" y2="3906"/>
                        <a14:foregroundMark x1="19703" y1="2148" x2="19703" y2="2148"/>
                        <a14:foregroundMark x1="43909" y1="2832" x2="43909" y2="2832"/>
                        <a14:foregroundMark x1="7998" y1="26611" x2="7998" y2="26611"/>
                        <a14:foregroundMark x1="4078" y1="20850" x2="4078" y2="20850"/>
                        <a14:foregroundMark x1="44650" y1="1416" x2="44650" y2="1416"/>
                        <a14:foregroundMark x1="21345" y1="1123" x2="21345" y2="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6" y="2447502"/>
            <a:ext cx="3078164" cy="33390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E9F071-1279-1BD4-D943-A3EBA4CED82E}"/>
              </a:ext>
            </a:extLst>
          </p:cNvPr>
          <p:cNvSpPr/>
          <p:nvPr/>
        </p:nvSpPr>
        <p:spPr>
          <a:xfrm>
            <a:off x="835916" y="229599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KZMalina" panose="02000000000000000000" pitchFamily="50" charset="0"/>
              </a:rPr>
              <a:t>ЖАРАЙСЫҢ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68164D-1240-D581-DB58-E839C1BD2B9A}"/>
              </a:ext>
            </a:extLst>
          </p:cNvPr>
          <p:cNvGrpSpPr/>
          <p:nvPr/>
        </p:nvGrpSpPr>
        <p:grpSpPr>
          <a:xfrm>
            <a:off x="390314" y="1868557"/>
            <a:ext cx="7066722" cy="3677478"/>
            <a:chOff x="191531" y="2109049"/>
            <a:chExt cx="7066722" cy="367747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E7FA6B0-4D2E-EDC3-1EE4-41F15750C2C8}"/>
                </a:ext>
              </a:extLst>
            </p:cNvPr>
            <p:cNvSpPr/>
            <p:nvPr/>
          </p:nvSpPr>
          <p:spPr>
            <a:xfrm>
              <a:off x="191531" y="2109049"/>
              <a:ext cx="7066722" cy="36774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055E7F6-5EF4-8231-F29D-DC5A0ED59B2C}"/>
                </a:ext>
              </a:extLst>
            </p:cNvPr>
            <p:cNvSpPr/>
            <p:nvPr/>
          </p:nvSpPr>
          <p:spPr>
            <a:xfrm>
              <a:off x="571807" y="2765555"/>
              <a:ext cx="6686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Бұл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жерге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тапсырма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, </a:t>
              </a:r>
            </a:p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сұрақ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жазасыз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0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hlinkClick r:id="rId3" action="ppaction://hlinksldjump"/>
            <a:extLst>
              <a:ext uri="{FF2B5EF4-FFF2-40B4-BE49-F238E27FC236}">
                <a16:creationId xmlns:a16="http://schemas.microsoft.com/office/drawing/2014/main" id="{06DD1935-5D14-6E7E-42FF-EB120121B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254" y="3197168"/>
            <a:ext cx="5006634" cy="37888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E69D4F7-BA54-6237-2863-0DE3A6046022}"/>
              </a:ext>
            </a:extLst>
          </p:cNvPr>
          <p:cNvSpPr/>
          <p:nvPr/>
        </p:nvSpPr>
        <p:spPr>
          <a:xfrm>
            <a:off x="9732394" y="2765555"/>
            <a:ext cx="1447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rPr>
              <a:t>№4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648FEE-F26E-C920-86CA-84956752DE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3" b="89893" l="3972" r="89831">
                        <a14:foregroundMark x1="43485" y1="8984" x2="43485" y2="8984"/>
                        <a14:foregroundMark x1="28655" y1="5371" x2="28655" y2="5371"/>
                        <a14:foregroundMark x1="22828" y1="10400" x2="22828" y2="10400"/>
                        <a14:foregroundMark x1="34905" y1="11475" x2="47405" y2="6104"/>
                        <a14:foregroundMark x1="18909" y1="4297" x2="23994" y2="8984"/>
                        <a14:foregroundMark x1="43909" y1="3223" x2="45869" y2="3906"/>
                        <a14:foregroundMark x1="19703" y1="2148" x2="19703" y2="2148"/>
                        <a14:foregroundMark x1="43909" y1="2832" x2="43909" y2="2832"/>
                        <a14:foregroundMark x1="7998" y1="26611" x2="7998" y2="26611"/>
                        <a14:foregroundMark x1="4078" y1="20850" x2="4078" y2="20850"/>
                        <a14:foregroundMark x1="44650" y1="1416" x2="44650" y2="1416"/>
                        <a14:foregroundMark x1="21345" y1="1123" x2="21345" y2="11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126" y="2447502"/>
            <a:ext cx="3078164" cy="333902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9E9F071-1279-1BD4-D943-A3EBA4CED82E}"/>
              </a:ext>
            </a:extLst>
          </p:cNvPr>
          <p:cNvSpPr/>
          <p:nvPr/>
        </p:nvSpPr>
        <p:spPr>
          <a:xfrm>
            <a:off x="835916" y="2295990"/>
            <a:ext cx="4636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>
                <a:ln w="38100">
                  <a:solidFill>
                    <a:schemeClr val="tx1"/>
                  </a:solidFill>
                </a:ln>
                <a:solidFill>
                  <a:schemeClr val="accent4"/>
                </a:solidFill>
                <a:effectLst/>
                <a:latin typeface="KZMalina" panose="02000000000000000000" pitchFamily="50" charset="0"/>
              </a:rPr>
              <a:t>ЖАРАЙСЫҢ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968164D-1240-D581-DB58-E839C1BD2B9A}"/>
              </a:ext>
            </a:extLst>
          </p:cNvPr>
          <p:cNvGrpSpPr/>
          <p:nvPr/>
        </p:nvGrpSpPr>
        <p:grpSpPr>
          <a:xfrm>
            <a:off x="390314" y="1868557"/>
            <a:ext cx="7066722" cy="3677478"/>
            <a:chOff x="191531" y="2109049"/>
            <a:chExt cx="7066722" cy="367747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EE7FA6B0-4D2E-EDC3-1EE4-41F15750C2C8}"/>
                </a:ext>
              </a:extLst>
            </p:cNvPr>
            <p:cNvSpPr/>
            <p:nvPr/>
          </p:nvSpPr>
          <p:spPr>
            <a:xfrm>
              <a:off x="191531" y="2109049"/>
              <a:ext cx="7066722" cy="367747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6055E7F6-5EF4-8231-F29D-DC5A0ED59B2C}"/>
                </a:ext>
              </a:extLst>
            </p:cNvPr>
            <p:cNvSpPr/>
            <p:nvPr/>
          </p:nvSpPr>
          <p:spPr>
            <a:xfrm>
              <a:off x="571807" y="2765555"/>
              <a:ext cx="6686446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Бұл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жерге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тапсырма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, </a:t>
              </a:r>
            </a:p>
            <a:p>
              <a:pPr algn="ctr"/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сұрақ</a:t>
              </a:r>
              <a:r>
                <a:rPr lang="ru-RU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  </a:t>
              </a:r>
              <a:r>
                <a:rPr lang="ru-RU" sz="4000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ZMalina" panose="02000000000000000000" pitchFamily="50" charset="0"/>
                </a:rPr>
                <a:t>жазасыз</a:t>
              </a:r>
              <a:endPara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Malina" panose="020000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7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94</Words>
  <Application>Microsoft Office PowerPoint</Application>
  <PresentationFormat>Широкоэкранный</PresentationFormat>
  <Paragraphs>41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KZMalina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Сауле Жанспаева</cp:lastModifiedBy>
  <cp:revision>2</cp:revision>
  <dcterms:created xsi:type="dcterms:W3CDTF">2024-01-28T06:22:28Z</dcterms:created>
  <dcterms:modified xsi:type="dcterms:W3CDTF">2024-02-12T16:05:50Z</dcterms:modified>
</cp:coreProperties>
</file>