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3" r:id="rId4"/>
    <p:sldId id="257" r:id="rId5"/>
    <p:sldId id="258" r:id="rId6"/>
    <p:sldId id="260" r:id="rId7"/>
    <p:sldId id="264" r:id="rId8"/>
    <p:sldId id="275" r:id="rId9"/>
    <p:sldId id="273" r:id="rId10"/>
    <p:sldId id="274" r:id="rId11"/>
    <p:sldId id="259" r:id="rId12"/>
    <p:sldId id="271" r:id="rId13"/>
    <p:sldId id="262" r:id="rId14"/>
    <p:sldId id="265" r:id="rId15"/>
    <p:sldId id="266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8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9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8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3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6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3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3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5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7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8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8E5F-4399-4986-89CD-E4CD0113D38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0C5AB-D979-47E9-BDF5-0EC84D9E1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0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talktobooks/" TargetMode="External"/><Relationship Id="rId2" Type="http://schemas.openxmlformats.org/officeDocument/2006/relationships/hyperlink" Target="https://research.google.com/semantri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ickdraw.withgoogle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hype.tech/@id2544/kak-iskusstvennyy-intellekt-mozhet-primenyatsya-v-obrazovanii-l33yteq4" TargetMode="External"/><Relationship Id="rId2" Type="http://schemas.openxmlformats.org/officeDocument/2006/relationships/hyperlink" Target="https://aiconference.com.ua/ru/news/oblasti-primeneniya-iskusstvennogo-intellekta-9225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A_jEDMIkc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harter97.org/ru/news/2017/10/30/267598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pplet.com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3366" y="3855749"/>
            <a:ext cx="9144000" cy="966268"/>
          </a:xfrm>
        </p:spPr>
        <p:txBody>
          <a:bodyPr/>
          <a:lstStyle/>
          <a:p>
            <a:r>
              <a:rPr lang="ru-RU" altLang="ru-RU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Жасанды</a:t>
            </a: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интеллект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3289" y="177873"/>
            <a:ext cx="114778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Суреттер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kk-KZ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бойынша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4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сабақтың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4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тақырыбын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4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анықта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30" name="Picture 6" descr="Через 6 лет все сельское хозяйство в Китае станет беспилотным | Днепр  вечерний - новости Днепр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43" y="1148516"/>
            <a:ext cx="2940485" cy="165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к искусственный интеллект может применяться в образовании? — Emil  Zainetdinov — Хайп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603" y="1148516"/>
            <a:ext cx="2476508" cy="165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Искусственный интеллект и аналитика сделают игру Fortnite более  увлекательной | iot.ru Новости Интернета вещей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135408"/>
            <a:ext cx="249555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Как Искусственный Интеллект изменит наше общество. Часть 2 — ДУШКИН Роман  Викторович — Хайп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921" y="1148516"/>
            <a:ext cx="2938934" cy="165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62176" y="2996464"/>
            <a:ext cx="115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өнеркәсіп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97654" y="2996464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білім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51466" y="2996464"/>
            <a:ext cx="2034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индустриясы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982903" y="2996464"/>
            <a:ext cx="772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қоғам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68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0525" y="365125"/>
            <a:ext cx="11363325" cy="1325563"/>
          </a:xfrm>
        </p:spPr>
        <p:txBody>
          <a:bodyPr>
            <a:normAutofit/>
          </a:bodyPr>
          <a:lstStyle/>
          <a:p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қызметіңіздің</a:t>
            </a:r>
            <a:r>
              <a:rPr lang="ru-RU" dirty="0"/>
              <a:t> </a:t>
            </a:r>
            <a:r>
              <a:rPr lang="ru-RU" dirty="0" err="1"/>
              <a:t>нәтижелерін</a:t>
            </a:r>
            <a:r>
              <a:rPr lang="ru-RU" dirty="0"/>
              <a:t> </a:t>
            </a:r>
            <a:r>
              <a:rPr lang="ru-RU" dirty="0" err="1"/>
              <a:t>көрсетіңіз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постерлерді</a:t>
            </a:r>
            <a:r>
              <a:rPr lang="ru-RU" dirty="0"/>
              <a:t> </a:t>
            </a:r>
            <a:r>
              <a:rPr lang="ru-RU" dirty="0" err="1"/>
              <a:t>бағалаңыз</a:t>
            </a:r>
            <a:r>
              <a:rPr lang="ru-RU" dirty="0"/>
              <a:t> (5 мин)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Әзірленген</a:t>
            </a:r>
            <a:r>
              <a:rPr lang="ru-RU" dirty="0"/>
              <a:t> </a:t>
            </a:r>
            <a:r>
              <a:rPr lang="ru-RU" dirty="0" err="1"/>
              <a:t>критерийлер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endParaRPr lang="ru-RU" dirty="0"/>
          </a:p>
        </p:txBody>
      </p:sp>
      <p:pic>
        <p:nvPicPr>
          <p:cNvPr id="6146" name="Picture 2" descr="ÐÐ°ÑÑÐ¸Ð½ÐºÐ¸ Ð¿Ð¾ Ð·Ð°Ð¿ÑÐ¾ÑÑ Ð²Ð·Ð°Ð¸Ð¼Ð¾Ð¾Ð±Ð¼ÐµÐ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75" y="2788857"/>
            <a:ext cx="3124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атехизаторские курсы">
            <a:extLst>
              <a:ext uri="{FF2B5EF4-FFF2-40B4-BE49-F238E27FC236}">
                <a16:creationId xmlns:a16="http://schemas.microsoft.com/office/drawing/2014/main" id="{9388E63B-8CB4-4BA3-83A3-D6B968DC8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46" y="2963036"/>
            <a:ext cx="3674441" cy="32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58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965" y="411628"/>
            <a:ext cx="11236210" cy="715963"/>
          </a:xfrm>
        </p:spPr>
        <p:txBody>
          <a:bodyPr>
            <a:normAutofit fontScale="90000"/>
          </a:bodyPr>
          <a:lstStyle/>
          <a:p>
            <a:r>
              <a:rPr lang="ru-RU" b="1" i="1" dirty="0" err="1"/>
              <a:t>Жасанды</a:t>
            </a:r>
            <a:r>
              <a:rPr lang="ru-RU" b="1" i="1" dirty="0"/>
              <a:t> </a:t>
            </a:r>
            <a:r>
              <a:rPr lang="ru-RU" b="1" i="1" dirty="0" err="1"/>
              <a:t>интеллекттің</a:t>
            </a:r>
            <a:r>
              <a:rPr lang="ru-RU" b="1" i="1" dirty="0"/>
              <a:t> </a:t>
            </a:r>
            <a:r>
              <a:rPr lang="kk-KZ" b="1" i="1" dirty="0" err="1"/>
              <a:t>програм</a:t>
            </a:r>
            <a:r>
              <a:rPr lang="ru-RU" b="1" i="1" dirty="0" err="1"/>
              <a:t>малық</a:t>
            </a:r>
            <a:r>
              <a:rPr lang="ru-RU" b="1" i="1" dirty="0"/>
              <a:t> </a:t>
            </a:r>
            <a:r>
              <a:rPr lang="ru-RU" b="1" i="1" dirty="0" err="1"/>
              <a:t>жүйелері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65" y="2053453"/>
            <a:ext cx="9713422" cy="4267200"/>
          </a:xfrm>
        </p:spPr>
        <p:txBody>
          <a:bodyPr>
            <a:normAutofit/>
          </a:bodyPr>
          <a:lstStyle/>
          <a:p>
            <a:r>
              <a:rPr lang="ru-RU" dirty="0" err="1"/>
              <a:t>Ойындар</a:t>
            </a:r>
            <a:r>
              <a:rPr lang="ru-RU" dirty="0"/>
              <a:t> мен </a:t>
            </a:r>
            <a:r>
              <a:rPr lang="ru-RU" dirty="0" err="1"/>
              <a:t>шығармашылық</a:t>
            </a:r>
            <a:endParaRPr lang="ru-RU" dirty="0"/>
          </a:p>
          <a:p>
            <a:pPr lvl="1"/>
            <a:r>
              <a:rPr lang="en-US" dirty="0">
                <a:hlinkClick r:id="rId2"/>
              </a:rPr>
              <a:t>https://research.google.com/semantris/</a:t>
            </a:r>
            <a:r>
              <a:rPr lang="kk-KZ" dirty="0"/>
              <a:t> </a:t>
            </a:r>
            <a:endParaRPr lang="en-US" dirty="0"/>
          </a:p>
          <a:p>
            <a:r>
              <a:rPr lang="ru-RU" dirty="0" err="1"/>
              <a:t>Компьютерлік</a:t>
            </a:r>
            <a:r>
              <a:rPr lang="ru-RU" dirty="0"/>
              <a:t> лингвистика</a:t>
            </a:r>
          </a:p>
          <a:p>
            <a:pPr lvl="1"/>
            <a:r>
              <a:rPr lang="en-US" dirty="0">
                <a:hlinkClick r:id="rId3"/>
              </a:rPr>
              <a:t>https://books.google.com/talktobooks/</a:t>
            </a:r>
            <a:r>
              <a:rPr lang="kk-KZ" dirty="0"/>
              <a:t> </a:t>
            </a:r>
            <a:endParaRPr lang="en-US" dirty="0"/>
          </a:p>
          <a:p>
            <a:r>
              <a:rPr lang="ru-RU" dirty="0" err="1"/>
              <a:t>Бейнелерді</a:t>
            </a:r>
            <a:r>
              <a:rPr lang="ru-RU" dirty="0"/>
              <a:t> </a:t>
            </a:r>
            <a:r>
              <a:rPr lang="ru-RU" dirty="0" err="1"/>
              <a:t>тану</a:t>
            </a:r>
            <a:endParaRPr lang="ru-RU" dirty="0"/>
          </a:p>
          <a:p>
            <a:pPr lvl="1"/>
            <a:r>
              <a:rPr lang="en-US" dirty="0">
                <a:hlinkClick r:id="rId4"/>
              </a:rPr>
              <a:t>https://quickdraw.withgoogle.com</a:t>
            </a:r>
            <a:r>
              <a:rPr lang="kk-KZ" dirty="0"/>
              <a:t> </a:t>
            </a:r>
            <a:endParaRPr lang="en-US" dirty="0"/>
          </a:p>
          <a:p>
            <a:r>
              <a:rPr lang="ru-RU" dirty="0" err="1"/>
              <a:t>Адаптивті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endParaRPr lang="ru-RU" dirty="0"/>
          </a:p>
          <a:p>
            <a:r>
              <a:rPr lang="ru-RU" dirty="0" err="1"/>
              <a:t>Сараптамалық</a:t>
            </a:r>
            <a:r>
              <a:rPr lang="ru-RU" dirty="0"/>
              <a:t> </a:t>
            </a:r>
            <a:r>
              <a:rPr lang="ru-RU" dirty="0" err="1"/>
              <a:t>жүйелер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888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F1BCE0-F185-4DAF-AC2C-61854A7A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Біз</a:t>
            </a:r>
            <a:r>
              <a:rPr lang="ru-RU" dirty="0"/>
              <a:t> </a:t>
            </a:r>
            <a:r>
              <a:rPr lang="ru-RU" dirty="0" err="1"/>
              <a:t>күнделікті</a:t>
            </a:r>
            <a:r>
              <a:rPr lang="ru-RU" dirty="0"/>
              <a:t> </a:t>
            </a:r>
            <a:r>
              <a:rPr lang="ru-RU" dirty="0" err="1"/>
              <a:t>өмірде</a:t>
            </a:r>
            <a:r>
              <a:rPr lang="ru-RU" dirty="0"/>
              <a:t> </a:t>
            </a:r>
            <a:r>
              <a:rPr lang="ru-RU" dirty="0" err="1"/>
              <a:t>қолданатын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интеллекттің</a:t>
            </a:r>
            <a:r>
              <a:rPr lang="ru-RU" dirty="0"/>
              <a:t> </a:t>
            </a:r>
            <a:r>
              <a:rPr lang="ru-RU" dirty="0" err="1"/>
              <a:t>мысалдары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6CA89-1BE5-4051-BC0C-4E162E656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err="1"/>
              <a:t>Виртуалды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көмекшілер</a:t>
            </a:r>
            <a:r>
              <a:rPr lang="ru-RU" sz="2400" dirty="0"/>
              <a:t> (</a:t>
            </a:r>
            <a:r>
              <a:rPr lang="en-US" sz="2400" dirty="0"/>
              <a:t>Siri, </a:t>
            </a:r>
            <a:r>
              <a:rPr lang="en-US" sz="2400" dirty="0" err="1"/>
              <a:t>Kortana</a:t>
            </a:r>
            <a:r>
              <a:rPr lang="en-US" sz="2400" dirty="0"/>
              <a:t>)</a:t>
            </a:r>
          </a:p>
          <a:p>
            <a:r>
              <a:rPr lang="ru-RU" sz="2400" dirty="0"/>
              <a:t>Бейне </a:t>
            </a:r>
            <a:r>
              <a:rPr lang="ru-RU" sz="2400" dirty="0" err="1"/>
              <a:t>ойындар</a:t>
            </a:r>
            <a:endParaRPr lang="ru-RU" sz="2400" dirty="0"/>
          </a:p>
          <a:p>
            <a:r>
              <a:rPr lang="ru-RU" sz="2400" dirty="0" err="1"/>
              <a:t>Жасанды</a:t>
            </a:r>
            <a:r>
              <a:rPr lang="ru-RU" sz="2400" dirty="0"/>
              <a:t> </a:t>
            </a:r>
            <a:r>
              <a:rPr lang="ru-RU" sz="2400" dirty="0" err="1"/>
              <a:t>интеллекті</a:t>
            </a:r>
            <a:r>
              <a:rPr lang="ru-RU" sz="2400" dirty="0"/>
              <a:t> бар </a:t>
            </a:r>
            <a:r>
              <a:rPr lang="ru-RU" sz="2400" dirty="0" err="1"/>
              <a:t>автомобильдер</a:t>
            </a:r>
            <a:r>
              <a:rPr lang="ru-RU" sz="2400" dirty="0"/>
              <a:t> (</a:t>
            </a:r>
            <a:r>
              <a:rPr lang="ru-RU" sz="2400" dirty="0" err="1"/>
              <a:t>өздігінен</a:t>
            </a:r>
            <a:r>
              <a:rPr lang="ru-RU" sz="2400" dirty="0"/>
              <a:t> </a:t>
            </a:r>
            <a:r>
              <a:rPr lang="ru-RU" sz="2400" dirty="0" err="1"/>
              <a:t>басқарылатын</a:t>
            </a:r>
            <a:r>
              <a:rPr lang="ru-RU" sz="2400" dirty="0"/>
              <a:t> </a:t>
            </a:r>
            <a:r>
              <a:rPr lang="ru-RU" sz="2400" dirty="0" err="1"/>
              <a:t>машиналар</a:t>
            </a:r>
            <a:r>
              <a:rPr lang="ru-RU" sz="2400" dirty="0"/>
              <a:t>)</a:t>
            </a:r>
          </a:p>
          <a:p>
            <a:r>
              <a:rPr lang="ru-RU" sz="2400" dirty="0" err="1"/>
              <a:t>Тауарлар</a:t>
            </a:r>
            <a:r>
              <a:rPr lang="ru-RU" sz="2400" dirty="0"/>
              <a:t> </a:t>
            </a:r>
            <a:r>
              <a:rPr lang="ru-RU" sz="2400" dirty="0" err="1"/>
              <a:t>ұсынысы</a:t>
            </a:r>
            <a:r>
              <a:rPr lang="ru-RU" sz="2400" dirty="0"/>
              <a:t> (</a:t>
            </a:r>
            <a:r>
              <a:rPr lang="en-US" sz="2400" dirty="0"/>
              <a:t>Target </a:t>
            </a:r>
            <a:r>
              <a:rPr lang="ru-RU" sz="2400" dirty="0"/>
              <a:t>пен </a:t>
            </a:r>
            <a:r>
              <a:rPr lang="en-US" sz="2400" dirty="0"/>
              <a:t>Amazon)</a:t>
            </a:r>
          </a:p>
          <a:p>
            <a:r>
              <a:rPr lang="ru-RU" sz="2400" dirty="0" err="1"/>
              <a:t>Алаяқтықты</a:t>
            </a:r>
            <a:r>
              <a:rPr lang="ru-RU" sz="2400" dirty="0"/>
              <a:t> </a:t>
            </a:r>
            <a:r>
              <a:rPr lang="ru-RU" sz="2400" dirty="0" err="1"/>
              <a:t>анықтау</a:t>
            </a:r>
            <a:endParaRPr lang="ru-RU" sz="2400" dirty="0"/>
          </a:p>
          <a:p>
            <a:r>
              <a:rPr lang="ru-RU" sz="2400" dirty="0" err="1"/>
              <a:t>Тұтынушыларды</a:t>
            </a:r>
            <a:r>
              <a:rPr lang="ru-RU" sz="2400" dirty="0"/>
              <a:t> онлайн </a:t>
            </a:r>
            <a:r>
              <a:rPr lang="ru-RU" sz="2400" dirty="0" err="1"/>
              <a:t>қолдау</a:t>
            </a:r>
            <a:endParaRPr lang="ru-RU" sz="2400" dirty="0"/>
          </a:p>
          <a:p>
            <a:r>
              <a:rPr lang="ru-RU" sz="2400" dirty="0" err="1"/>
              <a:t>Жаңалық</a:t>
            </a:r>
            <a:r>
              <a:rPr lang="ru-RU" sz="2400" dirty="0"/>
              <a:t> </a:t>
            </a:r>
            <a:r>
              <a:rPr lang="ru-RU" sz="2400" dirty="0" err="1"/>
              <a:t>порталдары</a:t>
            </a:r>
            <a:endParaRPr lang="ru-RU" sz="2400" dirty="0"/>
          </a:p>
          <a:p>
            <a:r>
              <a:rPr lang="ru-RU" sz="2400" dirty="0" err="1"/>
              <a:t>Бейнебақылау</a:t>
            </a:r>
            <a:endParaRPr lang="ru-RU" sz="2400" dirty="0"/>
          </a:p>
          <a:p>
            <a:r>
              <a:rPr lang="ru-RU" sz="2400" dirty="0" err="1"/>
              <a:t>Фильмдер</a:t>
            </a:r>
            <a:r>
              <a:rPr lang="ru-RU" sz="2400" dirty="0"/>
              <a:t> мен музыка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ұсыныстар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703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975" y="393999"/>
            <a:ext cx="8629650" cy="715963"/>
          </a:xfrm>
        </p:spPr>
        <p:txBody>
          <a:bodyPr/>
          <a:lstStyle/>
          <a:p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524" y="1709530"/>
            <a:ext cx="9335932" cy="3929270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 err="1"/>
              <a:t>Жасанды</a:t>
            </a:r>
            <a:r>
              <a:rPr lang="ru-RU" sz="4000" dirty="0"/>
              <a:t> </a:t>
            </a:r>
            <a:r>
              <a:rPr lang="ru-RU" sz="4000" dirty="0" err="1"/>
              <a:t>интеллектті</a:t>
            </a:r>
            <a:r>
              <a:rPr lang="ru-RU" sz="4000" dirty="0"/>
              <a:t> </a:t>
            </a:r>
            <a:r>
              <a:rPr lang="ru-RU" sz="4000" dirty="0" err="1"/>
              <a:t>әзірлеудің</a:t>
            </a:r>
            <a:r>
              <a:rPr lang="ru-RU" sz="4000" dirty="0"/>
              <a:t> </a:t>
            </a:r>
            <a:r>
              <a:rPr lang="ru-RU" sz="4000" dirty="0" err="1"/>
              <a:t>заманауи</a:t>
            </a:r>
            <a:r>
              <a:rPr lang="ru-RU" sz="4000" dirty="0"/>
              <a:t> </a:t>
            </a:r>
            <a:r>
              <a:rPr lang="ru-RU" sz="4000" dirty="0" err="1"/>
              <a:t>тенденцияларын</a:t>
            </a:r>
            <a:r>
              <a:rPr lang="ru-RU" sz="4000" dirty="0"/>
              <a:t> </a:t>
            </a:r>
            <a:r>
              <a:rPr lang="ru-RU" sz="4000" dirty="0" err="1"/>
              <a:t>тауып</a:t>
            </a:r>
            <a:r>
              <a:rPr lang="ru-RU" sz="4000" dirty="0"/>
              <a:t>, </a:t>
            </a:r>
            <a:r>
              <a:rPr lang="ru-RU" sz="4000" dirty="0" err="1"/>
              <a:t>жазыңыз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222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463480"/>
            <a:ext cx="7315200" cy="715963"/>
          </a:xfrm>
        </p:spPr>
        <p:txBody>
          <a:bodyPr/>
          <a:lstStyle/>
          <a:p>
            <a:pPr algn="ctr"/>
            <a:r>
              <a:rPr lang="ru-RU" dirty="0" err="1"/>
              <a:t>Сабақтың</a:t>
            </a:r>
            <a:r>
              <a:rPr lang="ru-RU" dirty="0"/>
              <a:t> </a:t>
            </a:r>
            <a:r>
              <a:rPr lang="ru-RU" dirty="0" err="1"/>
              <a:t>түйіндемесі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24730" y="1709530"/>
            <a:ext cx="10870924" cy="3929270"/>
          </a:xfrm>
        </p:spPr>
        <p:txBody>
          <a:bodyPr/>
          <a:lstStyle/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1.	</a:t>
            </a:r>
            <a:r>
              <a:rPr lang="ru-RU" dirty="0" err="1"/>
              <a:t>Біз</a:t>
            </a:r>
            <a:r>
              <a:rPr lang="ru-RU" dirty="0"/>
              <a:t> </a:t>
            </a:r>
            <a:r>
              <a:rPr lang="ru-RU" dirty="0" err="1"/>
              <a:t>бүгін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тақырыппен</a:t>
            </a:r>
            <a:r>
              <a:rPr lang="ru-RU" dirty="0"/>
              <a:t> </a:t>
            </a:r>
            <a:r>
              <a:rPr lang="ru-RU" dirty="0" err="1"/>
              <a:t>таныстық</a:t>
            </a:r>
            <a:r>
              <a:rPr lang="ru-RU" dirty="0"/>
              <a:t>?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2.	ЖИ </a:t>
            </a:r>
            <a:r>
              <a:rPr lang="ru-RU" dirty="0" err="1"/>
              <a:t>дегеніміз</a:t>
            </a:r>
            <a:r>
              <a:rPr lang="ru-RU" dirty="0"/>
              <a:t> не?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3.	ЖИ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салаларда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?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4.	</a:t>
            </a:r>
            <a:r>
              <a:rPr lang="ru-RU" dirty="0" err="1"/>
              <a:t>Адамның</a:t>
            </a:r>
            <a:r>
              <a:rPr lang="ru-RU" dirty="0"/>
              <a:t> ЖИ </a:t>
            </a:r>
            <a:r>
              <a:rPr lang="ru-RU" dirty="0" err="1"/>
              <a:t>қолданудың</a:t>
            </a:r>
            <a:r>
              <a:rPr lang="ru-RU" dirty="0"/>
              <a:t> </a:t>
            </a:r>
            <a:r>
              <a:rPr lang="ru-RU" dirty="0" err="1"/>
              <a:t>артықшылықтары</a:t>
            </a:r>
            <a:r>
              <a:rPr lang="ru-RU" dirty="0"/>
              <a:t> мен </a:t>
            </a:r>
            <a:r>
              <a:rPr lang="ru-RU" dirty="0" err="1"/>
              <a:t>кемшіліктерін</a:t>
            </a:r>
            <a:r>
              <a:rPr lang="ru-RU" dirty="0"/>
              <a:t> </a:t>
            </a:r>
            <a:r>
              <a:rPr lang="ru-RU" dirty="0" err="1"/>
              <a:t>атаңыз</a:t>
            </a:r>
            <a:r>
              <a:rPr lang="ru-RU" dirty="0"/>
              <a:t>.</a:t>
            </a:r>
          </a:p>
          <a:p>
            <a:pPr indent="38100">
              <a:spcBef>
                <a:spcPts val="0"/>
              </a:spcBef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796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49" y="397221"/>
            <a:ext cx="7315200" cy="715963"/>
          </a:xfrm>
        </p:spPr>
        <p:txBody>
          <a:bodyPr>
            <a:normAutofit/>
          </a:bodyPr>
          <a:lstStyle/>
          <a:p>
            <a:r>
              <a:rPr lang="ru-RU" dirty="0"/>
              <a:t>Рефлексия - </a:t>
            </a:r>
            <a:r>
              <a:rPr lang="en-US" dirty="0"/>
              <a:t>Padlet.com</a:t>
            </a:r>
            <a:r>
              <a:rPr lang="ru-RU" dirty="0"/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76299" y="1477616"/>
            <a:ext cx="107061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- </a:t>
            </a:r>
            <a:r>
              <a:rPr lang="ru-RU" sz="3600" dirty="0" err="1"/>
              <a:t>менің</a:t>
            </a:r>
            <a:r>
              <a:rPr lang="ru-RU" sz="3600" dirty="0"/>
              <a:t> </a:t>
            </a:r>
            <a:r>
              <a:rPr lang="ru-RU" sz="3600" dirty="0" err="1"/>
              <a:t>білімім</a:t>
            </a:r>
            <a:r>
              <a:rPr lang="ru-RU" sz="3600" dirty="0"/>
              <a:t> </a:t>
            </a:r>
            <a:r>
              <a:rPr lang="ru-RU" sz="3600" dirty="0" err="1"/>
              <a:t>артты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- </a:t>
            </a:r>
            <a:r>
              <a:rPr lang="ru-RU" sz="3600" dirty="0" err="1"/>
              <a:t>маған</a:t>
            </a:r>
            <a:r>
              <a:rPr lang="ru-RU" sz="3600" dirty="0"/>
              <a:t> </a:t>
            </a:r>
            <a:r>
              <a:rPr lang="ru-RU" sz="3600" dirty="0" err="1"/>
              <a:t>сабақтағы</a:t>
            </a:r>
            <a:r>
              <a:rPr lang="ru-RU" sz="3600" dirty="0"/>
              <a:t> </a:t>
            </a:r>
            <a:r>
              <a:rPr lang="ru-RU" sz="3600" dirty="0" err="1"/>
              <a:t>тапсырмалар</a:t>
            </a:r>
            <a:r>
              <a:rPr lang="ru-RU" sz="3600" dirty="0"/>
              <a:t> </a:t>
            </a:r>
            <a:r>
              <a:rPr lang="ru-RU" sz="3600" dirty="0" err="1"/>
              <a:t>ұнады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- </a:t>
            </a:r>
            <a:r>
              <a:rPr lang="ru-RU" sz="3600" dirty="0" err="1"/>
              <a:t>сабақ</a:t>
            </a:r>
            <a:r>
              <a:rPr lang="ru-RU" sz="3600" dirty="0"/>
              <a:t> </a:t>
            </a:r>
            <a:r>
              <a:rPr lang="ru-RU" sz="3600" dirty="0" err="1"/>
              <a:t>мақсатына</a:t>
            </a:r>
            <a:r>
              <a:rPr lang="ru-RU" sz="3600" dirty="0"/>
              <a:t> </a:t>
            </a:r>
            <a:r>
              <a:rPr lang="ru-RU" sz="3600" dirty="0" err="1"/>
              <a:t>қол</a:t>
            </a:r>
            <a:r>
              <a:rPr lang="ru-RU" sz="3600" dirty="0"/>
              <a:t> </a:t>
            </a:r>
            <a:r>
              <a:rPr lang="ru-RU" sz="3600" dirty="0" err="1"/>
              <a:t>жеткізілді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- мен </a:t>
            </a:r>
            <a:r>
              <a:rPr lang="ru-RU" sz="3600" dirty="0" err="1"/>
              <a:t>сабақта</a:t>
            </a:r>
            <a:r>
              <a:rPr lang="ru-RU" sz="3600" dirty="0"/>
              <a:t> </a:t>
            </a:r>
            <a:r>
              <a:rPr lang="ru-RU" sz="3600" dirty="0" err="1"/>
              <a:t>өте</a:t>
            </a:r>
            <a:r>
              <a:rPr lang="ru-RU" sz="3600" dirty="0"/>
              <a:t> </a:t>
            </a:r>
            <a:r>
              <a:rPr lang="ru-RU" sz="3600" dirty="0" err="1"/>
              <a:t>жақсы</a:t>
            </a:r>
            <a:r>
              <a:rPr lang="ru-RU" sz="3600" dirty="0"/>
              <a:t> </a:t>
            </a:r>
            <a:r>
              <a:rPr lang="ru-RU" sz="3600" dirty="0" err="1"/>
              <a:t>жұмыс</a:t>
            </a:r>
            <a:r>
              <a:rPr lang="ru-RU" sz="3600" dirty="0"/>
              <a:t> </a:t>
            </a:r>
            <a:r>
              <a:rPr lang="ru-RU" sz="3600" dirty="0" err="1"/>
              <a:t>істедім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- </a:t>
            </a:r>
            <a:r>
              <a:rPr lang="ru-RU" sz="3600" dirty="0" err="1"/>
              <a:t>тақырып</a:t>
            </a:r>
            <a:r>
              <a:rPr lang="ru-RU" sz="3600" dirty="0"/>
              <a:t> </a:t>
            </a:r>
            <a:r>
              <a:rPr lang="ru-RU" sz="3600" dirty="0" err="1"/>
              <a:t>менің</a:t>
            </a:r>
            <a:r>
              <a:rPr lang="ru-RU" sz="3600" dirty="0"/>
              <a:t> </a:t>
            </a:r>
            <a:r>
              <a:rPr lang="ru-RU" sz="3600" dirty="0" err="1"/>
              <a:t>мүмкіндіктерімді</a:t>
            </a:r>
            <a:r>
              <a:rPr lang="ru-RU" sz="3600" dirty="0"/>
              <a:t> </a:t>
            </a:r>
            <a:r>
              <a:rPr lang="ru-RU" sz="3600" dirty="0" err="1"/>
              <a:t>ашуға</a:t>
            </a:r>
            <a:r>
              <a:rPr lang="ru-RU" sz="3600" dirty="0"/>
              <a:t> </a:t>
            </a:r>
            <a:r>
              <a:rPr lang="ru-RU" sz="3600" dirty="0" err="1"/>
              <a:t>көмектеседі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89059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Пайдаланылған</a:t>
            </a:r>
            <a:r>
              <a:rPr lang="ru-RU" dirty="0"/>
              <a:t> </a:t>
            </a:r>
            <a:r>
              <a:rPr lang="ru-RU" dirty="0" err="1"/>
              <a:t>дереккөздерге</a:t>
            </a:r>
            <a:r>
              <a:rPr lang="ru-RU" dirty="0"/>
              <a:t> </a:t>
            </a:r>
            <a:r>
              <a:rPr lang="ru-RU" dirty="0" err="1"/>
              <a:t>сілтемелер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https://aiconference.com.ua/ru/news/oblasti-primeneniya-iskusstvennogo-intellekta-92253</a:t>
            </a:r>
            <a:endParaRPr lang="ru-RU" dirty="0"/>
          </a:p>
          <a:p>
            <a:r>
              <a:rPr lang="en-US" dirty="0">
                <a:hlinkClick r:id="rId3"/>
              </a:rPr>
              <a:t>https://hype.tech/@id2544/kak-iskusstvennyy-intellekt-mozhet-primenyatsya-v-obrazovanii-l33yteq4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3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Сабақ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11.3.4.2 </a:t>
            </a:r>
            <a:r>
              <a:rPr lang="ru-RU" dirty="0" err="1"/>
              <a:t>өнеркәсіпте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беруде</a:t>
            </a:r>
            <a:r>
              <a:rPr lang="ru-RU" dirty="0"/>
              <a:t>, 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индустриясында</a:t>
            </a:r>
            <a:r>
              <a:rPr lang="ru-RU" dirty="0"/>
              <a:t>, </a:t>
            </a:r>
            <a:r>
              <a:rPr lang="ru-RU" dirty="0" err="1"/>
              <a:t>қоғамда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интеллект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саласын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endParaRPr lang="en-US" dirty="0"/>
          </a:p>
        </p:txBody>
      </p:sp>
      <p:pic>
        <p:nvPicPr>
          <p:cNvPr id="2050" name="Picture 2" descr="Как правильно указать ваши жизненные цели в резюм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19050"/>
            <a:ext cx="21145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14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Күтілетін</a:t>
            </a:r>
            <a:r>
              <a:rPr lang="ru-RU" dirty="0"/>
              <a:t> </a:t>
            </a:r>
            <a:r>
              <a:rPr lang="ru-RU" dirty="0" err="1"/>
              <a:t>нәтижелер</a:t>
            </a:r>
            <a:r>
              <a:rPr lang="ru-RU" dirty="0"/>
              <a:t>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075" y="2133600"/>
            <a:ext cx="10515600" cy="4351338"/>
          </a:xfrm>
        </p:spPr>
        <p:txBody>
          <a:bodyPr/>
          <a:lstStyle/>
          <a:p>
            <a:pPr fontAlgn="base"/>
            <a:r>
              <a:rPr lang="ru-RU" dirty="0" err="1"/>
              <a:t>өнеркәсіпте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беруде</a:t>
            </a:r>
            <a:r>
              <a:rPr lang="ru-RU" dirty="0"/>
              <a:t>, 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индустриясында</a:t>
            </a:r>
            <a:r>
              <a:rPr lang="ru-RU" dirty="0"/>
              <a:t>, </a:t>
            </a:r>
            <a:r>
              <a:rPr lang="ru-RU" dirty="0" err="1"/>
              <a:t>қоғамда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интеллектті</a:t>
            </a:r>
            <a:r>
              <a:rPr lang="ru-RU" dirty="0"/>
              <a:t> </a:t>
            </a:r>
            <a:r>
              <a:rPr lang="ru-RU" dirty="0" err="1"/>
              <a:t>дамытудың</a:t>
            </a:r>
            <a:r>
              <a:rPr lang="ru-RU" dirty="0"/>
              <a:t> </a:t>
            </a:r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kk-KZ" dirty="0"/>
              <a:t>тенденцияларын</a:t>
            </a:r>
            <a:r>
              <a:rPr lang="ru-RU" dirty="0"/>
              <a:t> </a:t>
            </a:r>
            <a:r>
              <a:rPr lang="ru-RU" dirty="0" err="1"/>
              <a:t>білу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91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625" y="260649"/>
            <a:ext cx="8639175" cy="715963"/>
          </a:xfrm>
        </p:spPr>
        <p:txBody>
          <a:bodyPr/>
          <a:lstStyle/>
          <a:p>
            <a:r>
              <a:rPr lang="ru-RU" dirty="0" err="1"/>
              <a:t>Бейнеролик</a:t>
            </a:r>
            <a:r>
              <a:rPr lang="ru-RU" dirty="0"/>
              <a:t> (5 мин.)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Жасанды</a:t>
            </a:r>
            <a:r>
              <a:rPr lang="ru-RU" dirty="0"/>
              <a:t> интеллект</a:t>
            </a:r>
            <a:r>
              <a:rPr lang="en-US" dirty="0"/>
              <a:t> - </a:t>
            </a:r>
            <a:r>
              <a:rPr lang="en-US" dirty="0">
                <a:hlinkClick r:id="rId2"/>
              </a:rPr>
              <a:t>https://www.youtube.com/watch?v=bA_jEDMIkcY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0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50" y="260649"/>
            <a:ext cx="9391650" cy="715963"/>
          </a:xfrm>
        </p:spPr>
        <p:txBody>
          <a:bodyPr>
            <a:normAutofit/>
          </a:bodyPr>
          <a:lstStyle/>
          <a:p>
            <a:r>
              <a:rPr lang="ru-RU" dirty="0" err="1"/>
              <a:t>Жасанды</a:t>
            </a:r>
            <a:r>
              <a:rPr lang="ru-RU" dirty="0"/>
              <a:t> интеллект </a:t>
            </a:r>
            <a:r>
              <a:rPr lang="ru-RU" dirty="0" err="1"/>
              <a:t>дегеніміз</a:t>
            </a:r>
            <a:r>
              <a:rPr lang="ru-RU" dirty="0"/>
              <a:t> не (ЖИ)?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150" y="1379985"/>
            <a:ext cx="9047758" cy="42672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зияткерлік</a:t>
            </a:r>
            <a:r>
              <a:rPr lang="ru-RU" dirty="0"/>
              <a:t> </a:t>
            </a:r>
            <a:r>
              <a:rPr lang="ru-RU" dirty="0" err="1"/>
              <a:t>машиналарды</a:t>
            </a:r>
            <a:r>
              <a:rPr lang="ru-RU" dirty="0"/>
              <a:t>,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зияткерлік</a:t>
            </a:r>
            <a:r>
              <a:rPr lang="ru-RU" dirty="0"/>
              <a:t>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программаларды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технологиясы</a:t>
            </a:r>
            <a:r>
              <a:rPr lang="ru-RU" dirty="0"/>
              <a:t> мен </a:t>
            </a:r>
            <a:r>
              <a:rPr lang="ru-RU" dirty="0" err="1"/>
              <a:t>ғылымы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зияткерлік</a:t>
            </a:r>
            <a:r>
              <a:rPr lang="ru-RU" dirty="0"/>
              <a:t>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дәстүрлі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құзыреті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саналатын</a:t>
            </a:r>
            <a:r>
              <a:rPr lang="ru-RU" dirty="0"/>
              <a:t> </a:t>
            </a:r>
            <a:r>
              <a:rPr lang="ru-RU" dirty="0" err="1"/>
              <a:t>шығармашылық</a:t>
            </a:r>
            <a:r>
              <a:rPr lang="ru-RU" dirty="0"/>
              <a:t> </a:t>
            </a:r>
            <a:r>
              <a:rPr lang="ru-RU" dirty="0" err="1"/>
              <a:t>функцияларды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FA3200E-E378-43DB-A10D-718134047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212435" y="3942210"/>
            <a:ext cx="3672408" cy="259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64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629301"/>
            <a:ext cx="9339349" cy="715963"/>
          </a:xfrm>
        </p:spPr>
        <p:txBody>
          <a:bodyPr>
            <a:normAutofit/>
          </a:bodyPr>
          <a:lstStyle/>
          <a:p>
            <a:r>
              <a:rPr lang="ru-RU" dirty="0" err="1"/>
              <a:t>Ұжымдық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интеллект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топтың</a:t>
            </a:r>
            <a:r>
              <a:rPr lang="ru-RU" dirty="0"/>
              <a:t> осы </a:t>
            </a:r>
            <a:r>
              <a:rPr lang="ru-RU" dirty="0" err="1"/>
              <a:t>топтағы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шешімге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мәселелердің</a:t>
            </a:r>
            <a:r>
              <a:rPr lang="ru-RU" dirty="0"/>
              <a:t> </a:t>
            </a:r>
            <a:r>
              <a:rPr lang="ru-RU" dirty="0" err="1"/>
              <a:t>тиімдірек</a:t>
            </a:r>
            <a:r>
              <a:rPr lang="ru-RU" dirty="0"/>
              <a:t> </a:t>
            </a:r>
            <a:r>
              <a:rPr lang="ru-RU" dirty="0" err="1"/>
              <a:t>шешімін</a:t>
            </a:r>
            <a:r>
              <a:rPr lang="ru-RU" dirty="0"/>
              <a:t> табу </a:t>
            </a:r>
            <a:r>
              <a:rPr lang="ru-RU" dirty="0" err="1"/>
              <a:t>мүмкіндігі</a:t>
            </a:r>
            <a:r>
              <a:rPr lang="ru-RU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7" y="3502310"/>
            <a:ext cx="3899057" cy="25909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368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Топтық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. Постер </a:t>
            </a:r>
            <a:r>
              <a:rPr lang="ru-RU" dirty="0" err="1"/>
              <a:t>жасау</a:t>
            </a:r>
            <a:r>
              <a:rPr lang="ru-RU" dirty="0"/>
              <a:t> (15 мин)</a:t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643" y="1457739"/>
            <a:ext cx="11270220" cy="2344551"/>
          </a:xfrm>
        </p:spPr>
        <p:txBody>
          <a:bodyPr>
            <a:normAutofit fontScale="92500" lnSpcReduction="10000"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ru-RU" dirty="0"/>
              <a:t>ЖИ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салада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міндеттерді</a:t>
            </a:r>
            <a:r>
              <a:rPr lang="ru-RU" dirty="0"/>
              <a:t> </a:t>
            </a:r>
            <a:r>
              <a:rPr lang="ru-RU" dirty="0" err="1"/>
              <a:t>шешеді</a:t>
            </a:r>
            <a:r>
              <a:rPr lang="ru-RU" dirty="0"/>
              <a:t>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интеллекттің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тапсырмаларды</a:t>
            </a:r>
            <a:r>
              <a:rPr lang="ru-RU" dirty="0"/>
              <a:t> </a:t>
            </a:r>
            <a:r>
              <a:rPr lang="ru-RU" dirty="0" err="1"/>
              <a:t>орындауын</a:t>
            </a:r>
            <a:r>
              <a:rPr lang="ru-RU" dirty="0"/>
              <a:t> </a:t>
            </a:r>
            <a:r>
              <a:rPr lang="ru-RU" dirty="0" err="1"/>
              <a:t>салыстырыңыз</a:t>
            </a:r>
            <a:r>
              <a:rPr lang="ru-RU" dirty="0"/>
              <a:t>. </a:t>
            </a:r>
            <a:r>
              <a:rPr lang="ru-RU" dirty="0" err="1"/>
              <a:t>Жасанды</a:t>
            </a:r>
            <a:r>
              <a:rPr lang="ru-RU" dirty="0"/>
              <a:t> интеллект пен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артықшылықтарын</a:t>
            </a:r>
            <a:r>
              <a:rPr lang="ru-RU" dirty="0"/>
              <a:t> </a:t>
            </a:r>
            <a:r>
              <a:rPr lang="ru-RU" dirty="0" err="1"/>
              <a:t>атап</a:t>
            </a:r>
            <a:r>
              <a:rPr lang="ru-RU" dirty="0"/>
              <a:t> </a:t>
            </a:r>
            <a:r>
              <a:rPr lang="ru-RU" dirty="0" err="1"/>
              <a:t>шығыңыз</a:t>
            </a:r>
            <a:r>
              <a:rPr lang="ru-RU" dirty="0"/>
              <a:t>.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 err="1"/>
              <a:t>Таңдалған</a:t>
            </a:r>
            <a:r>
              <a:rPr lang="ru-RU" dirty="0"/>
              <a:t> </a:t>
            </a:r>
            <a:r>
              <a:rPr lang="ru-RU" dirty="0" err="1"/>
              <a:t>салада</a:t>
            </a:r>
            <a:r>
              <a:rPr lang="ru-RU" dirty="0"/>
              <a:t>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интеллектті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қырларын</a:t>
            </a:r>
            <a:r>
              <a:rPr lang="ru-RU" dirty="0"/>
              <a:t> </a:t>
            </a:r>
            <a:r>
              <a:rPr lang="ru-RU" dirty="0" err="1"/>
              <a:t>топпен</a:t>
            </a:r>
            <a:r>
              <a:rPr lang="ru-RU" dirty="0"/>
              <a:t> </a:t>
            </a:r>
            <a:r>
              <a:rPr lang="ru-RU" dirty="0" err="1"/>
              <a:t>талқылаңыз</a:t>
            </a:r>
            <a:r>
              <a:rPr lang="ru-RU" dirty="0"/>
              <a:t>. </a:t>
            </a:r>
          </a:p>
          <a:p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6150" y="3950479"/>
            <a:ext cx="405874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1 топ. </a:t>
            </a:r>
            <a:r>
              <a:rPr lang="ru-RU" sz="2800" dirty="0" err="1"/>
              <a:t>Өнеркәсіп</a:t>
            </a:r>
            <a:endParaRPr lang="ru-RU" sz="2800" dirty="0"/>
          </a:p>
          <a:p>
            <a:r>
              <a:rPr lang="ru-RU" sz="2800" dirty="0"/>
              <a:t>2 топ. </a:t>
            </a:r>
            <a:r>
              <a:rPr lang="ru-RU" sz="2800" dirty="0" err="1"/>
              <a:t>Білім</a:t>
            </a:r>
            <a:endParaRPr lang="ru-RU" sz="2800" dirty="0"/>
          </a:p>
          <a:p>
            <a:r>
              <a:rPr lang="ru-RU" sz="2800" dirty="0"/>
              <a:t>3 топ. </a:t>
            </a:r>
            <a:r>
              <a:rPr lang="ru-RU" sz="2800" dirty="0" err="1"/>
              <a:t>Ойын</a:t>
            </a:r>
            <a:r>
              <a:rPr lang="ru-RU" sz="2800" dirty="0"/>
              <a:t> </a:t>
            </a:r>
            <a:r>
              <a:rPr lang="ru-RU" sz="2800" dirty="0" err="1"/>
              <a:t>индустриясы</a:t>
            </a:r>
            <a:endParaRPr lang="ru-RU" sz="2800" dirty="0"/>
          </a:p>
          <a:p>
            <a:r>
              <a:rPr lang="ru-RU" sz="2800" dirty="0"/>
              <a:t>4 топ. </a:t>
            </a:r>
            <a:r>
              <a:rPr lang="ru-RU" sz="2800" dirty="0" err="1"/>
              <a:t>Қоғам</a:t>
            </a:r>
            <a:endParaRPr lang="ru-RU" sz="2800" dirty="0"/>
          </a:p>
        </p:txBody>
      </p:sp>
      <p:pic>
        <p:nvPicPr>
          <p:cNvPr id="5" name="Picture 4" descr="ÐÐ°ÑÑÐ¸Ð½ÐºÐ¸ Ð¿Ð¾ Ð·Ð°Ð¿ÑÐ¾ÑÑ 15 Ð¼Ð¸Ð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449" y="4750875"/>
            <a:ext cx="2030971" cy="2030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55270" y="5911334"/>
            <a:ext cx="25961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https://app.popplet.com/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Топтағы</a:t>
            </a:r>
            <a:r>
              <a:rPr lang="ru-RU" b="1" dirty="0"/>
              <a:t> </a:t>
            </a:r>
            <a:r>
              <a:rPr lang="ru-RU" b="1" dirty="0" err="1"/>
              <a:t>рөлдер</a:t>
            </a:r>
            <a:r>
              <a:rPr lang="ru-RU" b="1" dirty="0"/>
              <a:t>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ru-RU" dirty="0" err="1"/>
              <a:t>Жетекші</a:t>
            </a:r>
            <a:r>
              <a:rPr lang="ru-RU" dirty="0"/>
              <a:t> – </a:t>
            </a:r>
            <a:r>
              <a:rPr lang="ru-RU" dirty="0" err="1"/>
              <a:t>барлық</a:t>
            </a:r>
            <a:r>
              <a:rPr lang="ru-RU" dirty="0"/>
              <a:t> топ </a:t>
            </a:r>
            <a:r>
              <a:rPr lang="ru-RU" dirty="0" err="1"/>
              <a:t>мүшелерінің</a:t>
            </a:r>
            <a:r>
              <a:rPr lang="ru-RU" dirty="0"/>
              <a:t> </a:t>
            </a:r>
            <a:r>
              <a:rPr lang="ru-RU" dirty="0" err="1"/>
              <a:t>жұмысын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/>
              <a:t>, </a:t>
            </a:r>
            <a:r>
              <a:rPr lang="ru-RU" dirty="0" err="1"/>
              <a:t>үйлестіреді</a:t>
            </a:r>
            <a:r>
              <a:rPr lang="ru-RU" dirty="0"/>
              <a:t>, </a:t>
            </a:r>
            <a:r>
              <a:rPr lang="ru-RU" dirty="0" err="1"/>
              <a:t>нұсқаулар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,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қатысушының</a:t>
            </a:r>
            <a:r>
              <a:rPr lang="ru-RU" dirty="0"/>
              <a:t> </a:t>
            </a:r>
            <a:r>
              <a:rPr lang="ru-RU" dirty="0" err="1"/>
              <a:t>жұмысын</a:t>
            </a:r>
            <a:r>
              <a:rPr lang="ru-RU" dirty="0"/>
              <a:t> </a:t>
            </a:r>
            <a:r>
              <a:rPr lang="ru-RU" dirty="0" err="1"/>
              <a:t>бағалайды</a:t>
            </a:r>
            <a:r>
              <a:rPr lang="ru-RU" dirty="0"/>
              <a:t>;</a:t>
            </a:r>
          </a:p>
          <a:p>
            <a:pPr marL="342900" indent="-342900">
              <a:buAutoNum type="arabicPeriod"/>
            </a:pPr>
            <a:r>
              <a:rPr lang="ru-RU" dirty="0"/>
              <a:t>Дизайнер – постер </a:t>
            </a:r>
            <a:r>
              <a:rPr lang="ru-RU" dirty="0" err="1"/>
              <a:t>жасайды</a:t>
            </a:r>
            <a:r>
              <a:rPr lang="ru-RU" dirty="0"/>
              <a:t>, </a:t>
            </a:r>
            <a:r>
              <a:rPr lang="ru-RU" dirty="0" err="1"/>
              <a:t>идеяларды</a:t>
            </a:r>
            <a:r>
              <a:rPr lang="ru-RU" dirty="0"/>
              <a:t> </a:t>
            </a:r>
            <a:r>
              <a:rPr lang="ru-RU" dirty="0" err="1"/>
              <a:t>графикалық</a:t>
            </a:r>
            <a:r>
              <a:rPr lang="ru-RU" dirty="0"/>
              <a:t> </a:t>
            </a:r>
            <a:r>
              <a:rPr lang="ru-RU" dirty="0" err="1"/>
              <a:t>редакторда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pPr marL="342900" indent="-342900">
              <a:buAutoNum type="arabicPeriod"/>
            </a:pPr>
            <a:r>
              <a:rPr lang="ru-RU" dirty="0"/>
              <a:t>Спикер - </a:t>
            </a:r>
            <a:r>
              <a:rPr lang="ru-RU" dirty="0" err="1"/>
              <a:t>көрсетілімге</a:t>
            </a:r>
            <a:r>
              <a:rPr lang="ru-RU" dirty="0"/>
              <a:t> постер </a:t>
            </a:r>
            <a:r>
              <a:rPr lang="ru-RU" dirty="0" err="1"/>
              <a:t>дайындайды</a:t>
            </a:r>
            <a:r>
              <a:rPr lang="ru-RU" dirty="0"/>
              <a:t>, оны </a:t>
            </a:r>
            <a:r>
              <a:rPr lang="ru-RU" dirty="0" err="1"/>
              <a:t>жасаудың</a:t>
            </a:r>
            <a:r>
              <a:rPr lang="ru-RU" dirty="0"/>
              <a:t> </a:t>
            </a:r>
            <a:r>
              <a:rPr lang="ru-RU" dirty="0" err="1"/>
              <a:t>дәйектілігін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жоспарланғаннан</a:t>
            </a:r>
            <a:r>
              <a:rPr lang="ru-RU" dirty="0"/>
              <a:t> не </a:t>
            </a:r>
            <a:r>
              <a:rPr lang="ru-RU" dirty="0" err="1"/>
              <a:t>орындалмағанын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24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3957" cy="1325563"/>
          </a:xfrm>
        </p:spPr>
        <p:txBody>
          <a:bodyPr/>
          <a:lstStyle/>
          <a:p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критерийлері</a:t>
            </a:r>
            <a:r>
              <a:rPr lang="ru-RU" dirty="0"/>
              <a:t> (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критерийлеріңізді</a:t>
            </a:r>
            <a:r>
              <a:rPr lang="ru-RU" dirty="0"/>
              <a:t> </a:t>
            </a:r>
            <a:r>
              <a:rPr lang="ru-RU" dirty="0" err="1"/>
              <a:t>ұсыныңыз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Мазмұны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Сұрақтарға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беру</a:t>
            </a:r>
          </a:p>
          <a:p>
            <a:pPr lvl="1"/>
            <a:r>
              <a:rPr lang="ru-RU" dirty="0" err="1"/>
              <a:t>Мысалдар</a:t>
            </a:r>
            <a:r>
              <a:rPr lang="ru-RU" dirty="0"/>
              <a:t> </a:t>
            </a:r>
            <a:r>
              <a:rPr lang="ru-RU" dirty="0" err="1"/>
              <a:t>келтіру</a:t>
            </a:r>
            <a:endParaRPr lang="ru-RU" dirty="0"/>
          </a:p>
          <a:p>
            <a:pPr lvl="1"/>
            <a:r>
              <a:rPr lang="ru-RU" dirty="0"/>
              <a:t>ЖИ пен 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endParaRPr lang="ru-RU" dirty="0"/>
          </a:p>
          <a:p>
            <a:r>
              <a:rPr lang="ru-RU" dirty="0"/>
              <a:t>Дизайн</a:t>
            </a:r>
          </a:p>
          <a:p>
            <a:r>
              <a:rPr lang="ru-RU" dirty="0"/>
              <a:t>ЖИ </a:t>
            </a:r>
            <a:r>
              <a:rPr lang="ru-RU" dirty="0" err="1"/>
              <a:t>мүмкіндіктері</a:t>
            </a:r>
            <a:endParaRPr lang="ru-RU" dirty="0"/>
          </a:p>
        </p:txBody>
      </p:sp>
      <p:pic>
        <p:nvPicPr>
          <p:cNvPr id="5122" name="Picture 2" descr="ÐÐ°ÑÑÐ¸Ð½ÐºÐ¸ Ð¿Ð¾ Ð·Ð°Ð¿ÑÐ¾ÑÑ Ð²Ð·Ð°Ð¸Ð¼Ð¾Ð¾ÑÐµÐ½Ð¸Ð²Ð°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709" y="1825625"/>
            <a:ext cx="5057060" cy="336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6227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473</Words>
  <Application>Microsoft Office PowerPoint</Application>
  <PresentationFormat>Кең экран</PresentationFormat>
  <Paragraphs>75</Paragraphs>
  <Slides>16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4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Тема Office</vt:lpstr>
      <vt:lpstr>Жасанды интеллект</vt:lpstr>
      <vt:lpstr>Сабақ мақсаты</vt:lpstr>
      <vt:lpstr>Күтілетін нәтижелер:</vt:lpstr>
      <vt:lpstr>Бейнеролик (5 мин.)</vt:lpstr>
      <vt:lpstr>Жасанды интеллект дегеніміз не (ЖИ)? </vt:lpstr>
      <vt:lpstr>Ұжымдық жасанды интеллект</vt:lpstr>
      <vt:lpstr>Топтық жұмыс. Постер жасау (15 мин) </vt:lpstr>
      <vt:lpstr>Топтағы рөлдер:</vt:lpstr>
      <vt:lpstr>Бағалау критерийлері (өз критерийлеріңізді ұсыныңыз)</vt:lpstr>
      <vt:lpstr>Өз қызметіңіздің нәтижелерін көрсетіңіз және жасалған постерлерді бағалаңыз (5 мин)</vt:lpstr>
      <vt:lpstr>Жасанды интеллекттің программалық жүйелері</vt:lpstr>
      <vt:lpstr>Біз күнделікті өмірде қолданатын жасанды интеллекттің мысалдары</vt:lpstr>
      <vt:lpstr>Үй жұмысы</vt:lpstr>
      <vt:lpstr>Сабақтың түйіндемесі</vt:lpstr>
      <vt:lpstr>Рефлексия - Padlet.com </vt:lpstr>
      <vt:lpstr>Пайдаланылған дереккөздерге сілтемелер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интеллект</dc:title>
  <dc:creator>Равиль Рамазанов</dc:creator>
  <cp:lastModifiedBy>Жұлдыз Сыдықова</cp:lastModifiedBy>
  <cp:revision>37</cp:revision>
  <dcterms:created xsi:type="dcterms:W3CDTF">2020-12-19T05:32:23Z</dcterms:created>
  <dcterms:modified xsi:type="dcterms:W3CDTF">2020-12-22T05:21:36Z</dcterms:modified>
</cp:coreProperties>
</file>