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1" autoAdjust="0"/>
  </p:normalViewPr>
  <p:slideViewPr>
    <p:cSldViewPr snapToGrid="0">
      <p:cViewPr varScale="1">
        <p:scale>
          <a:sx n="63" d="100"/>
          <a:sy n="63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7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9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54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3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972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6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8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4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7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9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3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7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4B76-E4BA-48E0-B8F0-296A57914984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0063AA-003B-4A03-9876-59EACD9E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548" y="1132764"/>
            <a:ext cx="9212239" cy="4954137"/>
          </a:xfrm>
        </p:spPr>
        <p:txBody>
          <a:bodyPr>
            <a:normAutofit/>
          </a:bodyPr>
          <a:lstStyle/>
          <a:p>
            <a:pPr algn="ctr"/>
            <a:r>
              <a:rPr lang="kk-KZ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Тақырыбы:</a:t>
            </a:r>
          </a:p>
          <a:p>
            <a:pPr algn="ctr"/>
            <a:r>
              <a:rPr lang="kk-KZ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8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Лудомания</a:t>
            </a:r>
            <a:r>
              <a:rPr lang="ru-RU" sz="8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дерті</a:t>
            </a:r>
            <a:r>
              <a:rPr lang="kk-KZ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12192000" cy="70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9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955343"/>
            <a:ext cx="9239534" cy="1160060"/>
          </a:xfrm>
        </p:spPr>
        <p:txBody>
          <a:bodyPr>
            <a:normAutofit fontScale="90000"/>
          </a:bodyPr>
          <a:lstStyle/>
          <a:p>
            <a:pPr lvl="0"/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ұмар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ойындарға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тәуелділіктің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kk-KZ" b="1" dirty="0">
                <a:solidFill>
                  <a:schemeClr val="tx2"/>
                </a:solidFill>
              </a:rPr>
              <a:t>: 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алмау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жетістіктеріне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қанағаттанбау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жалғыздық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сезімі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тарапынан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түсінбеушілік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шиеленіс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өмірден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ләззат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алмау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шақта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ойындарға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2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8" y="1100919"/>
            <a:ext cx="11368584" cy="557283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8" y="509210"/>
            <a:ext cx="11491414" cy="5386623"/>
          </a:xfrm>
        </p:spPr>
        <p:txBody>
          <a:bodyPr>
            <a:noAutofit/>
          </a:bodyPr>
          <a:lstStyle/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Құмар ойындарға тәуелділіктің асқынып кеткен түрлері медициналық емді қажет етеді.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 жағдайда қосымша медициналық дәрі-дәрмек терапиясы ұсынылады: депрессияны жеңілдететін антидепрессанттар, айқын психоэмоционалды реакциялар үшін қажет седативтер, қалыпты ұйқы мен сергектікті қалпына келтіру үшін дәрілер, ноотропты және көңіл-күйді тұрақтандырғыштар (нормотимиктер), дәрумендер.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k-KZ" sz="7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9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271885" cy="6118747"/>
          </a:xfrm>
        </p:spPr>
        <p:txBody>
          <a:bodyPr>
            <a:noAutofit/>
          </a:bodyPr>
          <a:lstStyle/>
          <a:p>
            <a:r>
              <a:rPr lang="kk-KZ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/>
              <a:t>"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Құмар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ойындарға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тәуелділік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жасөспірімдік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шақта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жастан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басталып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35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Компьютер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ойындарына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тәуелділік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жасөспірімнің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қанағаттанбауынан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туындайды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тәуелділіктің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-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kk-KZ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20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988" cy="6858000"/>
          </a:xfrm>
        </p:spPr>
      </p:pic>
    </p:spTree>
    <p:extLst>
      <p:ext uri="{BB962C8B-B14F-4D97-AF65-F5344CB8AC3E}">
        <p14:creationId xmlns:p14="http://schemas.microsoft.com/office/powerpoint/2010/main" val="8995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2920"/>
            <a:ext cx="12192000" cy="662940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Абай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атамыздың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таппай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мақтанба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ғылым-білім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қозғаған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түсінгеніміз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үңіліп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қарасақ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лудомания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проблемасы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таппай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мақтанба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таппай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баптанба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Құмарланып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шаттанба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босқа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күлуге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жердегі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құмарла­нып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шаттану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босқа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ойынқұмарлық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кеселін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ақиқат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03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0"/>
            <a:ext cx="10410776" cy="6111240"/>
          </a:xfrm>
        </p:spPr>
      </p:pic>
    </p:spTree>
    <p:extLst>
      <p:ext uri="{BB962C8B-B14F-4D97-AF65-F5344CB8AC3E}">
        <p14:creationId xmlns:p14="http://schemas.microsoft.com/office/powerpoint/2010/main" val="23413889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188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Құмар ойындарға тәуелділіктің дамуына әсер ететін факторлар:    өзін-өзі бағалай алмау, жұмысқа, жетістіктеріне қанағаттанбау; материалдық жағдайға шамадан тыс назар аудару; жалғыздық сезімі, достары, туыстары тарапынан түсінбеушілік; отбасындағы шиеленіс; күнделікті өмірден ләззат ала алмау; балалық шақта ойындарға шамадан тыс қызығу</vt:lpstr>
      <vt:lpstr> </vt:lpstr>
      <vt:lpstr>«"Құмар ойындарға тәуелділік белгілері жасөспірімдік шақта 13 жастан басталып, 35 жасқа дейін қалыптасады. Компьютер ойындарына тәуелділік көбінесе жасөспірімнің өз өміріне қанағаттанбауынан туындайды. Бұл - тәуелділіктің бастапқы қалыптасу кезеңі", - дейді.  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</dc:title>
  <dc:creator>ADMIN-1</dc:creator>
  <cp:lastModifiedBy>ADMIN-1</cp:lastModifiedBy>
  <cp:revision>11</cp:revision>
  <dcterms:created xsi:type="dcterms:W3CDTF">2022-04-15T09:35:43Z</dcterms:created>
  <dcterms:modified xsi:type="dcterms:W3CDTF">2024-01-18T11:45:30Z</dcterms:modified>
</cp:coreProperties>
</file>