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5122525" cy="10801350"/>
  <p:notesSz cx="6858000" cy="9144000"/>
  <p:defaultTextStyle>
    <a:defPPr>
      <a:defRPr lang="ru-RU"/>
    </a:defPPr>
    <a:lvl1pPr marL="0" algn="l" defTabSz="14813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40664" algn="l" defTabSz="14813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81328" algn="l" defTabSz="14813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21992" algn="l" defTabSz="14813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62656" algn="l" defTabSz="14813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703320" algn="l" defTabSz="14813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43984" algn="l" defTabSz="14813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84648" algn="l" defTabSz="14813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25312" algn="l" defTabSz="14813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72" y="-96"/>
      </p:cViewPr>
      <p:guideLst>
        <p:guide orient="horz" pos="3402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190" y="3355420"/>
            <a:ext cx="12854146" cy="23152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379" y="6120765"/>
            <a:ext cx="10585768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43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84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25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6F44-D1F2-416E-9388-9001AD26D378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F17-9BD6-4197-B985-6145D92CA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6F44-D1F2-416E-9388-9001AD26D378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F17-9BD6-4197-B985-6145D92CA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3831" y="432556"/>
            <a:ext cx="3402568" cy="921615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6126" y="432556"/>
            <a:ext cx="9955662" cy="92161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6F44-D1F2-416E-9388-9001AD26D378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F17-9BD6-4197-B985-6145D92CA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6F44-D1F2-416E-9388-9001AD26D378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F17-9BD6-4197-B985-6145D92CA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75" y="6940868"/>
            <a:ext cx="12854146" cy="214526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575" y="4578074"/>
            <a:ext cx="12854146" cy="2362795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406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8132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219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626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033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4398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8464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2531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6F44-D1F2-416E-9388-9001AD26D378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F17-9BD6-4197-B985-6145D92CA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6126" y="2520316"/>
            <a:ext cx="6679115" cy="712839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87284" y="2520316"/>
            <a:ext cx="6679115" cy="712839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6F44-D1F2-416E-9388-9001AD26D378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F17-9BD6-4197-B985-6145D92CA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6" y="2417803"/>
            <a:ext cx="6681741" cy="100762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0664" indent="0">
              <a:buNone/>
              <a:defRPr sz="3200" b="1"/>
            </a:lvl2pPr>
            <a:lvl3pPr marL="1481328" indent="0">
              <a:buNone/>
              <a:defRPr sz="2900" b="1"/>
            </a:lvl3pPr>
            <a:lvl4pPr marL="2221992" indent="0">
              <a:buNone/>
              <a:defRPr sz="2600" b="1"/>
            </a:lvl4pPr>
            <a:lvl5pPr marL="2962656" indent="0">
              <a:buNone/>
              <a:defRPr sz="2600" b="1"/>
            </a:lvl5pPr>
            <a:lvl6pPr marL="3703320" indent="0">
              <a:buNone/>
              <a:defRPr sz="2600" b="1"/>
            </a:lvl6pPr>
            <a:lvl7pPr marL="4443984" indent="0">
              <a:buNone/>
              <a:defRPr sz="2600" b="1"/>
            </a:lvl7pPr>
            <a:lvl8pPr marL="5184648" indent="0">
              <a:buNone/>
              <a:defRPr sz="2600" b="1"/>
            </a:lvl8pPr>
            <a:lvl9pPr marL="5925312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6126" y="3425428"/>
            <a:ext cx="6681741" cy="6223279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2034" y="2417803"/>
            <a:ext cx="6684366" cy="100762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0664" indent="0">
              <a:buNone/>
              <a:defRPr sz="3200" b="1"/>
            </a:lvl2pPr>
            <a:lvl3pPr marL="1481328" indent="0">
              <a:buNone/>
              <a:defRPr sz="2900" b="1"/>
            </a:lvl3pPr>
            <a:lvl4pPr marL="2221992" indent="0">
              <a:buNone/>
              <a:defRPr sz="2600" b="1"/>
            </a:lvl4pPr>
            <a:lvl5pPr marL="2962656" indent="0">
              <a:buNone/>
              <a:defRPr sz="2600" b="1"/>
            </a:lvl5pPr>
            <a:lvl6pPr marL="3703320" indent="0">
              <a:buNone/>
              <a:defRPr sz="2600" b="1"/>
            </a:lvl6pPr>
            <a:lvl7pPr marL="4443984" indent="0">
              <a:buNone/>
              <a:defRPr sz="2600" b="1"/>
            </a:lvl7pPr>
            <a:lvl8pPr marL="5184648" indent="0">
              <a:buNone/>
              <a:defRPr sz="2600" b="1"/>
            </a:lvl8pPr>
            <a:lvl9pPr marL="5925312" indent="0">
              <a:buNone/>
              <a:defRPr sz="2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682034" y="3425428"/>
            <a:ext cx="6684366" cy="6223279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6F44-D1F2-416E-9388-9001AD26D378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F17-9BD6-4197-B985-6145D92CA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6F44-D1F2-416E-9388-9001AD26D378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F17-9BD6-4197-B985-6145D92CA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6F44-D1F2-416E-9388-9001AD26D378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F17-9BD6-4197-B985-6145D92CA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7" y="430054"/>
            <a:ext cx="4975207" cy="1830229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2487" y="430055"/>
            <a:ext cx="8453912" cy="9218653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127" y="2260283"/>
            <a:ext cx="4975207" cy="7388424"/>
          </a:xfrm>
        </p:spPr>
        <p:txBody>
          <a:bodyPr/>
          <a:lstStyle>
            <a:lvl1pPr marL="0" indent="0">
              <a:buNone/>
              <a:defRPr sz="2300"/>
            </a:lvl1pPr>
            <a:lvl2pPr marL="740664" indent="0">
              <a:buNone/>
              <a:defRPr sz="1900"/>
            </a:lvl2pPr>
            <a:lvl3pPr marL="1481328" indent="0">
              <a:buNone/>
              <a:defRPr sz="1600"/>
            </a:lvl3pPr>
            <a:lvl4pPr marL="2221992" indent="0">
              <a:buNone/>
              <a:defRPr sz="1500"/>
            </a:lvl4pPr>
            <a:lvl5pPr marL="2962656" indent="0">
              <a:buNone/>
              <a:defRPr sz="1500"/>
            </a:lvl5pPr>
            <a:lvl6pPr marL="3703320" indent="0">
              <a:buNone/>
              <a:defRPr sz="1500"/>
            </a:lvl6pPr>
            <a:lvl7pPr marL="4443984" indent="0">
              <a:buNone/>
              <a:defRPr sz="1500"/>
            </a:lvl7pPr>
            <a:lvl8pPr marL="5184648" indent="0">
              <a:buNone/>
              <a:defRPr sz="1500"/>
            </a:lvl8pPr>
            <a:lvl9pPr marL="5925312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6F44-D1F2-416E-9388-9001AD26D378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F17-9BD6-4197-B985-6145D92CA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121" y="7560945"/>
            <a:ext cx="9073515" cy="89261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64121" y="965121"/>
            <a:ext cx="9073515" cy="6480810"/>
          </a:xfrm>
        </p:spPr>
        <p:txBody>
          <a:bodyPr/>
          <a:lstStyle>
            <a:lvl1pPr marL="0" indent="0">
              <a:buNone/>
              <a:defRPr sz="5200"/>
            </a:lvl1pPr>
            <a:lvl2pPr marL="740664" indent="0">
              <a:buNone/>
              <a:defRPr sz="4500"/>
            </a:lvl2pPr>
            <a:lvl3pPr marL="1481328" indent="0">
              <a:buNone/>
              <a:defRPr sz="3900"/>
            </a:lvl3pPr>
            <a:lvl4pPr marL="2221992" indent="0">
              <a:buNone/>
              <a:defRPr sz="3200"/>
            </a:lvl4pPr>
            <a:lvl5pPr marL="2962656" indent="0">
              <a:buNone/>
              <a:defRPr sz="3200"/>
            </a:lvl5pPr>
            <a:lvl6pPr marL="3703320" indent="0">
              <a:buNone/>
              <a:defRPr sz="3200"/>
            </a:lvl6pPr>
            <a:lvl7pPr marL="4443984" indent="0">
              <a:buNone/>
              <a:defRPr sz="3200"/>
            </a:lvl7pPr>
            <a:lvl8pPr marL="5184648" indent="0">
              <a:buNone/>
              <a:defRPr sz="3200"/>
            </a:lvl8pPr>
            <a:lvl9pPr marL="5925312" indent="0">
              <a:buNone/>
              <a:defRPr sz="3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4121" y="8453557"/>
            <a:ext cx="9073515" cy="1267658"/>
          </a:xfrm>
        </p:spPr>
        <p:txBody>
          <a:bodyPr/>
          <a:lstStyle>
            <a:lvl1pPr marL="0" indent="0">
              <a:buNone/>
              <a:defRPr sz="2300"/>
            </a:lvl1pPr>
            <a:lvl2pPr marL="740664" indent="0">
              <a:buNone/>
              <a:defRPr sz="1900"/>
            </a:lvl2pPr>
            <a:lvl3pPr marL="1481328" indent="0">
              <a:buNone/>
              <a:defRPr sz="1600"/>
            </a:lvl3pPr>
            <a:lvl4pPr marL="2221992" indent="0">
              <a:buNone/>
              <a:defRPr sz="1500"/>
            </a:lvl4pPr>
            <a:lvl5pPr marL="2962656" indent="0">
              <a:buNone/>
              <a:defRPr sz="1500"/>
            </a:lvl5pPr>
            <a:lvl6pPr marL="3703320" indent="0">
              <a:buNone/>
              <a:defRPr sz="1500"/>
            </a:lvl6pPr>
            <a:lvl7pPr marL="4443984" indent="0">
              <a:buNone/>
              <a:defRPr sz="1500"/>
            </a:lvl7pPr>
            <a:lvl8pPr marL="5184648" indent="0">
              <a:buNone/>
              <a:defRPr sz="1500"/>
            </a:lvl8pPr>
            <a:lvl9pPr marL="5925312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A6F44-D1F2-416E-9388-9001AD26D378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5F17-9BD6-4197-B985-6145D92CA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6" y="432555"/>
            <a:ext cx="13610273" cy="1800225"/>
          </a:xfrm>
          <a:prstGeom prst="rect">
            <a:avLst/>
          </a:prstGeom>
        </p:spPr>
        <p:txBody>
          <a:bodyPr vert="horz" lIns="148133" tIns="74066" rIns="148133" bIns="7406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6" y="2520316"/>
            <a:ext cx="13610273" cy="7128392"/>
          </a:xfrm>
          <a:prstGeom prst="rect">
            <a:avLst/>
          </a:prstGeom>
        </p:spPr>
        <p:txBody>
          <a:bodyPr vert="horz" lIns="148133" tIns="74066" rIns="148133" bIns="7406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6126" y="10011252"/>
            <a:ext cx="3528589" cy="575072"/>
          </a:xfrm>
          <a:prstGeom prst="rect">
            <a:avLst/>
          </a:prstGeom>
        </p:spPr>
        <p:txBody>
          <a:bodyPr vert="horz" lIns="148133" tIns="74066" rIns="148133" bIns="7406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6F44-D1F2-416E-9388-9001AD26D378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66863" y="10011252"/>
            <a:ext cx="4788800" cy="575072"/>
          </a:xfrm>
          <a:prstGeom prst="rect">
            <a:avLst/>
          </a:prstGeom>
        </p:spPr>
        <p:txBody>
          <a:bodyPr vert="horz" lIns="148133" tIns="74066" rIns="148133" bIns="7406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37810" y="10011252"/>
            <a:ext cx="3528589" cy="575072"/>
          </a:xfrm>
          <a:prstGeom prst="rect">
            <a:avLst/>
          </a:prstGeom>
        </p:spPr>
        <p:txBody>
          <a:bodyPr vert="horz" lIns="148133" tIns="74066" rIns="148133" bIns="7406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5F17-9BD6-4197-B985-6145D92CA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813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5498" indent="-555498" algn="l" defTabSz="148132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03579" indent="-462915" algn="l" defTabSz="148132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51660" indent="-370332" algn="l" defTabSz="148132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92324" indent="-370332" algn="l" defTabSz="148132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32988" indent="-370332" algn="l" defTabSz="148132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73652" indent="-370332" algn="l" defTabSz="14813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14316" indent="-370332" algn="l" defTabSz="14813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54980" indent="-370332" algn="l" defTabSz="14813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95644" indent="-370332" algn="l" defTabSz="14813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813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algn="l" defTabSz="14813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81328" algn="l" defTabSz="14813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21992" algn="l" defTabSz="14813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62656" algn="l" defTabSz="14813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03320" algn="l" defTabSz="14813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43984" algn="l" defTabSz="14813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84648" algn="l" defTabSz="14813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25312" algn="l" defTabSz="14813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TIF"/>
          <p:cNvPicPr>
            <a:picLocks noChangeAspect="1"/>
          </p:cNvPicPr>
          <p:nvPr/>
        </p:nvPicPr>
        <p:blipFill>
          <a:blip r:embed="rId2"/>
          <a:srcRect b="1719"/>
          <a:stretch>
            <a:fillRect/>
          </a:stretch>
        </p:blipFill>
        <p:spPr>
          <a:xfrm>
            <a:off x="3175" y="71438"/>
            <a:ext cx="15116175" cy="106156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15116175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TIF"/>
          <p:cNvPicPr>
            <a:picLocks noChangeAspect="1"/>
          </p:cNvPicPr>
          <p:nvPr/>
        </p:nvPicPr>
        <p:blipFill>
          <a:blip r:embed="rId2"/>
          <a:srcRect b="1719"/>
          <a:stretch>
            <a:fillRect/>
          </a:stretch>
        </p:blipFill>
        <p:spPr>
          <a:xfrm>
            <a:off x="3175" y="71438"/>
            <a:ext cx="15116175" cy="106156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15116175" cy="10801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Произвольный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2024-01-25T06:28:59Z</dcterms:created>
  <dcterms:modified xsi:type="dcterms:W3CDTF">2024-01-25T06:33:23Z</dcterms:modified>
</cp:coreProperties>
</file>