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64" r:id="rId4"/>
    <p:sldId id="257" r:id="rId5"/>
    <p:sldId id="259" r:id="rId6"/>
    <p:sldId id="260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B1B1"/>
    <a:srgbClr val="FAFA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A22C43-D0DF-3403-FA3F-CBF169E00B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6B5C11B-4109-B7C4-A9B9-09951826F3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876BEEE-F0DB-4A31-7DEF-3C8E24D30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30A20-02AA-4077-9022-1899B89689C0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CE6ED6B-EFC7-2E02-5AF9-17E50672A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3C5FD19-66D7-966E-57A4-C958B2133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222BD-0FA9-4B2F-AC3F-D40BBD34DD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3837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862F22-D3B1-D7A0-5229-61A7F68C33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BD6E934-FD93-2CF9-2741-F04B1CB91C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D23DB17-92B1-1576-54BA-BCEFE8089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30A20-02AA-4077-9022-1899B89689C0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44A94CE-FCEB-9A0B-2A98-1DB55480F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9BA220D-1558-95D0-D139-F2021D6FB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222BD-0FA9-4B2F-AC3F-D40BBD34DD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174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3975A64-8FE6-66CF-B0CF-98CC14C4A8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475573A-1699-DF36-596E-C13EB88F8D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18CEB81-4714-CC39-DDCB-940C75D53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30A20-02AA-4077-9022-1899B89689C0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CA855B6-B195-6A7A-7FDB-6742022C8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1AFCA5A-27E7-7F47-720E-CDD9F6712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222BD-0FA9-4B2F-AC3F-D40BBD34DD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2208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CE2D86-0063-770E-43C7-ED97044AA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25F9C84-D345-A769-721F-9E35830257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3D60230-5412-CB63-88FA-090B322CC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30A20-02AA-4077-9022-1899B89689C0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9E5FC17-53A6-ADEF-0BA6-5D714B916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0D7E7B3-72FE-D221-87A4-3BBA7E398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222BD-0FA9-4B2F-AC3F-D40BBD34DD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9561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AFE384-F1CA-1414-C4CF-A6C9D06704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DAF91ED-BF5A-BE23-EF5C-FB0A910ACC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205BFDB-457F-B4E2-641C-F80F43C5D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30A20-02AA-4077-9022-1899B89689C0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66F5557-1EB5-CC0F-AD54-15E045897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08C8536-BD49-25F5-3D64-430BE6EBD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222BD-0FA9-4B2F-AC3F-D40BBD34DD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2764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914F34-254F-FD52-1278-6D7D5F85E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F6B07FC-4718-3AE8-C797-0E8B2CADA1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68D96F8-F003-2643-14EF-65BB1A45D7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8674D44-5FDC-4C29-B0E8-BD149B8E8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30A20-02AA-4077-9022-1899B89689C0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B833F04-1243-ED08-43D3-0B1921D8B3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78D18DE-CDD3-6C62-FEB0-20CDE2147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222BD-0FA9-4B2F-AC3F-D40BBD34DD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4324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E0B74C-3C05-CEC5-3B5C-F2FD1177C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854925E-B81E-B9CD-20B1-FDB9F85075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24E3D4A-BBB0-45A0-491C-09DA137A34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D0770C6-FE8E-75C7-B4CA-C8D280A4B6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E4D38F9-CCEB-B042-DA68-2621FBCB2D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8D29F9D-9432-E5ED-FE64-2CDD7D5A9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30A20-02AA-4077-9022-1899B89689C0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4349EB7-5E9E-42A4-E550-5130CA694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ADBB6D1-0F2B-14E1-A9DE-70DB3D2FA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222BD-0FA9-4B2F-AC3F-D40BBD34DD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9301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71F630-D278-3430-AB7F-7A00C105D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A19EB21-FD60-E17C-BA9F-DF1F35F85B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30A20-02AA-4077-9022-1899B89689C0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8BE2A54-1023-73CA-FA6A-EB512C097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10A1FCF-1CA4-B745-1F14-B10FEE561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222BD-0FA9-4B2F-AC3F-D40BBD34DD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1633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6F33A5D-B79F-2F80-E85E-0E1D2E85B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30A20-02AA-4077-9022-1899B89689C0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841AA62-719E-F7DF-1A23-D24D55875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DDEAB68-2064-AEF9-982A-9F6B3DB82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222BD-0FA9-4B2F-AC3F-D40BBD34DD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1172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DBD1C2-8529-78A1-9308-675E34E9E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D6ED280-7D1C-A79F-0D2F-703983F8F7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1333ADD-E607-5198-DE73-4F3D23B465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B0A6A2B-8BD3-F527-2189-DBB2DC31C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30A20-02AA-4077-9022-1899B89689C0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535A36B-7393-A234-A0A6-65BC89996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26FDB53-52A0-6FEA-63A2-A011B74B9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222BD-0FA9-4B2F-AC3F-D40BBD34DD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9587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E3B5E5-99B3-1B2C-01C4-2774CF53A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E8EA17A-6A5B-3841-599B-F000BEED9E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5B784F7-C667-8306-62D0-3B262A07F1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522802D-C3C4-9567-07A7-28A4889463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30A20-02AA-4077-9022-1899B89689C0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A49265A-C366-DA36-7C0F-0654830F5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4E9EEBC-62EA-C2C9-9C48-795DB034E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222BD-0FA9-4B2F-AC3F-D40BBD34DD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7079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5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05F048-AAC6-632B-157F-895125064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EAAF43F-FFD0-0853-662A-655CF86D73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EA7C12A-9BDF-72E6-A612-3276ECE6C1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530A20-02AA-4077-9022-1899B89689C0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18E2BEC-AF2E-3EAB-A71A-7FCCDD0F5D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6FADDB9-3AF2-466F-CE68-3E9DFBFFC9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8222BD-0FA9-4B2F-AC3F-D40BBD34DD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1949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" Target="slide4.xml"/><Relationship Id="rId5" Type="http://schemas.openxmlformats.org/officeDocument/2006/relationships/slide" Target="slide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3.png"/><Relationship Id="rId2" Type="http://schemas.microsoft.com/office/2007/relationships/media" Target="../media/media1.wav"/><Relationship Id="rId1" Type="http://schemas.openxmlformats.org/officeDocument/2006/relationships/audio" Target="NULL" TargetMode="External"/><Relationship Id="rId6" Type="http://schemas.openxmlformats.org/officeDocument/2006/relationships/image" Target="../media/image2.png"/><Relationship Id="rId5" Type="http://schemas.openxmlformats.org/officeDocument/2006/relationships/slide" Target="slide5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3.png"/><Relationship Id="rId2" Type="http://schemas.microsoft.com/office/2007/relationships/media" Target="../media/media1.wav"/><Relationship Id="rId1" Type="http://schemas.openxmlformats.org/officeDocument/2006/relationships/audio" Target="NULL" TargetMode="External"/><Relationship Id="rId6" Type="http://schemas.openxmlformats.org/officeDocument/2006/relationships/image" Target="../media/image2.png"/><Relationship Id="rId5" Type="http://schemas.openxmlformats.org/officeDocument/2006/relationships/slide" Target="slide5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3.png"/><Relationship Id="rId2" Type="http://schemas.microsoft.com/office/2007/relationships/media" Target="../media/media1.wav"/><Relationship Id="rId1" Type="http://schemas.openxmlformats.org/officeDocument/2006/relationships/audio" Target="NULL" TargetMode="External"/><Relationship Id="rId6" Type="http://schemas.openxmlformats.org/officeDocument/2006/relationships/image" Target="../media/image2.png"/><Relationship Id="rId5" Type="http://schemas.openxmlformats.org/officeDocument/2006/relationships/slide" Target="slide5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3.png"/><Relationship Id="rId2" Type="http://schemas.microsoft.com/office/2007/relationships/media" Target="../media/media1.wav"/><Relationship Id="rId1" Type="http://schemas.openxmlformats.org/officeDocument/2006/relationships/audio" Target="NULL" TargetMode="External"/><Relationship Id="rId6" Type="http://schemas.openxmlformats.org/officeDocument/2006/relationships/image" Target="../media/image2.png"/><Relationship Id="rId5" Type="http://schemas.openxmlformats.org/officeDocument/2006/relationships/slide" Target="slide5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0D68793-AE5B-DAA5-96E5-762798E2CB95}"/>
              </a:ext>
            </a:extLst>
          </p:cNvPr>
          <p:cNvSpPr/>
          <p:nvPr/>
        </p:nvSpPr>
        <p:spPr>
          <a:xfrm>
            <a:off x="-103909" y="727363"/>
            <a:ext cx="12375573" cy="1797627"/>
          </a:xfrm>
          <a:prstGeom prst="rect">
            <a:avLst/>
          </a:prstGeom>
          <a:solidFill>
            <a:schemeClr val="bg1">
              <a:alpha val="85000"/>
            </a:schemeClr>
          </a:solidFill>
          <a:ln w="28575">
            <a:solidFill>
              <a:schemeClr val="accent4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DC233B82-4931-1F35-6496-F7F988FE84A3}"/>
              </a:ext>
            </a:extLst>
          </p:cNvPr>
          <p:cNvSpPr/>
          <p:nvPr/>
        </p:nvSpPr>
        <p:spPr>
          <a:xfrm>
            <a:off x="2332851" y="727363"/>
            <a:ext cx="7526292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ru-RU" sz="4800" b="1" cap="none" spc="0">
                <a:ln/>
                <a:solidFill>
                  <a:schemeClr val="accent4"/>
                </a:solidFill>
                <a:effectLst/>
              </a:rPr>
              <a:t>ВИК</a:t>
            </a:r>
            <a:r>
              <a:rPr lang="kk-KZ" sz="4800" b="1">
                <a:ln/>
                <a:solidFill>
                  <a:schemeClr val="accent4"/>
                </a:solidFill>
              </a:rPr>
              <a:t>ТОРИНАЛЫҚ СҰРАҚТАР</a:t>
            </a:r>
            <a:endParaRPr lang="ru-RU" sz="4800" b="1" cap="none" spc="0" dirty="0">
              <a:ln/>
              <a:solidFill>
                <a:schemeClr val="accent4"/>
              </a:solidFill>
              <a:effectLst/>
            </a:endParaRP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9B699FDC-A4AC-6948-9E03-9466CCB2CE3C}"/>
              </a:ext>
            </a:extLst>
          </p:cNvPr>
          <p:cNvCxnSpPr>
            <a:cxnSpLocks/>
          </p:cNvCxnSpPr>
          <p:nvPr/>
        </p:nvCxnSpPr>
        <p:spPr>
          <a:xfrm>
            <a:off x="2277341" y="1537855"/>
            <a:ext cx="7637318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2A40CC40-02ED-F2B2-821F-229EDB59E283}"/>
              </a:ext>
            </a:extLst>
          </p:cNvPr>
          <p:cNvSpPr txBox="1"/>
          <p:nvPr/>
        </p:nvSpPr>
        <p:spPr>
          <a:xfrm>
            <a:off x="2841744" y="1517351"/>
            <a:ext cx="660148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>
                <a:latin typeface="+mj-lt"/>
              </a:rPr>
              <a:t>«Микки</a:t>
            </a:r>
            <a:r>
              <a:rPr lang="kk-KZ" sz="4800" dirty="0">
                <a:latin typeface="+mj-lt"/>
              </a:rPr>
              <a:t>ге </a:t>
            </a:r>
            <a:r>
              <a:rPr lang="kk-KZ" sz="4800" dirty="0" smtClean="0">
                <a:latin typeface="+mj-lt"/>
              </a:rPr>
              <a:t>көмектесейік</a:t>
            </a:r>
            <a:r>
              <a:rPr lang="ru-RU" sz="4800" dirty="0" smtClean="0">
                <a:latin typeface="+mj-lt"/>
              </a:rPr>
              <a:t>»</a:t>
            </a:r>
            <a:endParaRPr lang="ru-RU" sz="4800" dirty="0">
              <a:latin typeface="+mj-lt"/>
            </a:endParaRPr>
          </a:p>
        </p:txBody>
      </p:sp>
      <p:pic>
        <p:nvPicPr>
          <p:cNvPr id="9" name="Picture 6" descr="https://e7.pngegg.com/pngimages/239/464/png-clipart-mickey-mouse-minnie-mouse-drawing-mickey-mouse-heroes-hand.png">
            <a:hlinkClick r:id="rId3" action="ppaction://hlinksldjump"/>
            <a:extLst>
              <a:ext uri="{FF2B5EF4-FFF2-40B4-BE49-F238E27FC236}">
                <a16:creationId xmlns:a16="http://schemas.microsoft.com/office/drawing/2014/main" id="{D3D8857B-9994-4C5F-EA7C-CD0EBA4673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50251">
            <a:off x="7270983" y="2848019"/>
            <a:ext cx="3352352" cy="4261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: скругленные углы 9">
            <a:hlinkClick r:id="rId5" action="ppaction://hlinksldjump"/>
            <a:extLst>
              <a:ext uri="{FF2B5EF4-FFF2-40B4-BE49-F238E27FC236}">
                <a16:creationId xmlns:a16="http://schemas.microsoft.com/office/drawing/2014/main" id="{522F3584-A755-5CEB-F717-214BD5480625}"/>
              </a:ext>
            </a:extLst>
          </p:cNvPr>
          <p:cNvSpPr/>
          <p:nvPr/>
        </p:nvSpPr>
        <p:spPr>
          <a:xfrm>
            <a:off x="1485900" y="3314978"/>
            <a:ext cx="4042064" cy="831273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4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>
                <a:solidFill>
                  <a:schemeClr val="tx1"/>
                </a:solidFill>
                <a:latin typeface="+mj-lt"/>
              </a:rPr>
              <a:t>Ойын ережесі</a:t>
            </a:r>
            <a:endParaRPr lang="ru-RU" sz="3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1" name="Прямоугольник: скругленные углы 10">
            <a:hlinkClick r:id="rId6" action="ppaction://hlinksldjump"/>
            <a:extLst>
              <a:ext uri="{FF2B5EF4-FFF2-40B4-BE49-F238E27FC236}">
                <a16:creationId xmlns:a16="http://schemas.microsoft.com/office/drawing/2014/main" id="{2D426428-2EF3-2738-295C-9F356CD0E174}"/>
              </a:ext>
            </a:extLst>
          </p:cNvPr>
          <p:cNvSpPr/>
          <p:nvPr/>
        </p:nvSpPr>
        <p:spPr>
          <a:xfrm>
            <a:off x="1485900" y="4333011"/>
            <a:ext cx="4042064" cy="831273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4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000">
                <a:solidFill>
                  <a:schemeClr val="tx1"/>
                </a:solidFill>
                <a:latin typeface="+mj-lt"/>
              </a:rPr>
              <a:t>БАСТАУ</a:t>
            </a:r>
            <a:endParaRPr lang="ru-RU" sz="40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0238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1">
            <a:extLst>
              <a:ext uri="{FF2B5EF4-FFF2-40B4-BE49-F238E27FC236}">
                <a16:creationId xmlns:a16="http://schemas.microsoft.com/office/drawing/2014/main" id="{3996BE78-4C5A-8333-EB7F-E576757771AF}"/>
              </a:ext>
            </a:extLst>
          </p:cNvPr>
          <p:cNvSpPr/>
          <p:nvPr/>
        </p:nvSpPr>
        <p:spPr>
          <a:xfrm>
            <a:off x="1383723" y="571573"/>
            <a:ext cx="9424553" cy="3969327"/>
          </a:xfrm>
          <a:prstGeom prst="roundRect">
            <a:avLst/>
          </a:prstGeom>
          <a:solidFill>
            <a:schemeClr val="bg1">
              <a:alpha val="67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>
                <a:solidFill>
                  <a:schemeClr val="tx1"/>
                </a:solidFill>
                <a:effectLst/>
              </a:rPr>
              <a:t>Төрт жауап нұсқасының бірін таңдау арқылы викториналық сұрақтарға жауап беріңіз. Түймені         басу арқылы сіз таймерді қосасыз. Жауап беруге 1 минут уақытыңыз бар. Сұрақтар арасында жылжу үшін түймелерді пайдаланыңыз.</a:t>
            </a:r>
            <a:endParaRPr lang="ru-RU" sz="2400" dirty="0">
              <a:solidFill>
                <a:schemeClr val="tx1"/>
              </a:solidFill>
            </a:endParaRPr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FA4A30C7-AC7B-D934-7577-10F8004CEF6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7023" t="38485" r="45478" b="47585"/>
          <a:stretch/>
        </p:blipFill>
        <p:spPr>
          <a:xfrm>
            <a:off x="6359513" y="2057363"/>
            <a:ext cx="636564" cy="665165"/>
          </a:xfrm>
          <a:prstGeom prst="rect">
            <a:avLst/>
          </a:prstGeom>
        </p:spPr>
      </p:pic>
      <p:sp>
        <p:nvSpPr>
          <p:cNvPr id="17" name="Стрелка: вправо 16">
            <a:extLst>
              <a:ext uri="{FF2B5EF4-FFF2-40B4-BE49-F238E27FC236}">
                <a16:creationId xmlns:a16="http://schemas.microsoft.com/office/drawing/2014/main" id="{CB2E99DB-85B0-2142-8123-97A6818D2670}"/>
              </a:ext>
            </a:extLst>
          </p:cNvPr>
          <p:cNvSpPr/>
          <p:nvPr/>
        </p:nvSpPr>
        <p:spPr>
          <a:xfrm>
            <a:off x="6096000" y="3429000"/>
            <a:ext cx="527027" cy="453542"/>
          </a:xfrm>
          <a:prstGeom prst="rightArrow">
            <a:avLst/>
          </a:prstGeom>
          <a:solidFill>
            <a:srgbClr val="B1B1B1"/>
          </a:solidFill>
          <a:ln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: вправо 17">
            <a:extLst>
              <a:ext uri="{FF2B5EF4-FFF2-40B4-BE49-F238E27FC236}">
                <a16:creationId xmlns:a16="http://schemas.microsoft.com/office/drawing/2014/main" id="{560B4686-7081-957D-9B5D-C72AEC2FB43C}"/>
              </a:ext>
            </a:extLst>
          </p:cNvPr>
          <p:cNvSpPr/>
          <p:nvPr/>
        </p:nvSpPr>
        <p:spPr>
          <a:xfrm rot="10800000">
            <a:off x="5268467" y="3429000"/>
            <a:ext cx="527027" cy="453542"/>
          </a:xfrm>
          <a:prstGeom prst="rightArrow">
            <a:avLst/>
          </a:prstGeom>
          <a:solidFill>
            <a:srgbClr val="B1B1B1"/>
          </a:solidFill>
          <a:ln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: скругленные углы 18">
            <a:hlinkClick r:id="rId3" action="ppaction://hlinksldjump"/>
            <a:extLst>
              <a:ext uri="{FF2B5EF4-FFF2-40B4-BE49-F238E27FC236}">
                <a16:creationId xmlns:a16="http://schemas.microsoft.com/office/drawing/2014/main" id="{EA824805-A739-7634-4961-18AD3ED696AB}"/>
              </a:ext>
            </a:extLst>
          </p:cNvPr>
          <p:cNvSpPr/>
          <p:nvPr/>
        </p:nvSpPr>
        <p:spPr>
          <a:xfrm>
            <a:off x="4603173" y="4208318"/>
            <a:ext cx="2857500" cy="665165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Бастау</a:t>
            </a:r>
            <a:endParaRPr lang="ru-RU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pic>
        <p:nvPicPr>
          <p:cNvPr id="20" name="Picture 6" descr="https://e7.pngegg.com/pngimages/239/464/png-clipart-mickey-mouse-minnie-mouse-drawing-mickey-mouse-heroes-hand.png">
            <a:hlinkClick r:id="rId4" action="ppaction://hlinksldjump"/>
            <a:extLst>
              <a:ext uri="{FF2B5EF4-FFF2-40B4-BE49-F238E27FC236}">
                <a16:creationId xmlns:a16="http://schemas.microsoft.com/office/drawing/2014/main" id="{D6A0F51E-8E5F-641E-6645-26A78A429E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78309">
            <a:off x="9141346" y="3286292"/>
            <a:ext cx="3352352" cy="4261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9343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ound-ideas-wolf-whistle (online-audio-converter.com)">
            <a:hlinkClick r:id="" action="ppaction://media"/>
            <a:extLst>
              <a:ext uri="{FF2B5EF4-FFF2-40B4-BE49-F238E27FC236}">
                <a16:creationId xmlns:a16="http://schemas.microsoft.com/office/drawing/2014/main" id="{DBAE0D56-65E2-357F-E616-C36160A296DA}"/>
              </a:ext>
            </a:extLst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 r:embed="rId2">
                  <p14:trim end="4516"/>
                </p14:media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859928" y="963155"/>
            <a:ext cx="487363" cy="487363"/>
          </a:xfrm>
          <a:prstGeom prst="rect">
            <a:avLst/>
          </a:prstGeom>
        </p:spPr>
      </p:pic>
      <p:sp>
        <p:nvSpPr>
          <p:cNvPr id="4" name="Скругленный прямоугольник 1">
            <a:extLst>
              <a:ext uri="{FF2B5EF4-FFF2-40B4-BE49-F238E27FC236}">
                <a16:creationId xmlns:a16="http://schemas.microsoft.com/office/drawing/2014/main" id="{3996BE78-4C5A-8333-EB7F-E576757771AF}"/>
              </a:ext>
            </a:extLst>
          </p:cNvPr>
          <p:cNvSpPr/>
          <p:nvPr/>
        </p:nvSpPr>
        <p:spPr>
          <a:xfrm>
            <a:off x="1714855" y="657783"/>
            <a:ext cx="9264872" cy="1180098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</a:rPr>
              <a:t>Сұрақ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3">
            <a:extLst>
              <a:ext uri="{FF2B5EF4-FFF2-40B4-BE49-F238E27FC236}">
                <a16:creationId xmlns:a16="http://schemas.microsoft.com/office/drawing/2014/main" id="{A6FC66C8-AC4F-54AA-C0F8-A27966FCE887}"/>
              </a:ext>
            </a:extLst>
          </p:cNvPr>
          <p:cNvSpPr/>
          <p:nvPr/>
        </p:nvSpPr>
        <p:spPr>
          <a:xfrm>
            <a:off x="1500863" y="2253849"/>
            <a:ext cx="3880104" cy="854134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+mj-lt"/>
              </a:rPr>
              <a:t>Дұрыс жауап</a:t>
            </a:r>
            <a:endParaRPr lang="ru-RU" sz="24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6" name="Скругленный прямоугольник 7">
            <a:extLst>
              <a:ext uri="{FF2B5EF4-FFF2-40B4-BE49-F238E27FC236}">
                <a16:creationId xmlns:a16="http://schemas.microsoft.com/office/drawing/2014/main" id="{1DDF85BB-6670-7787-F399-BC10D2790681}"/>
              </a:ext>
            </a:extLst>
          </p:cNvPr>
          <p:cNvSpPr/>
          <p:nvPr/>
        </p:nvSpPr>
        <p:spPr>
          <a:xfrm>
            <a:off x="1500863" y="3322951"/>
            <a:ext cx="3880104" cy="854134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+mj-lt"/>
              </a:rPr>
              <a:t>Қате жауап</a:t>
            </a:r>
            <a:endParaRPr lang="ru-RU" sz="24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7" name="Скругленный прямоугольник 8">
            <a:extLst>
              <a:ext uri="{FF2B5EF4-FFF2-40B4-BE49-F238E27FC236}">
                <a16:creationId xmlns:a16="http://schemas.microsoft.com/office/drawing/2014/main" id="{72B4D46A-D48D-E7F1-4055-8210045B0429}"/>
              </a:ext>
            </a:extLst>
          </p:cNvPr>
          <p:cNvSpPr/>
          <p:nvPr/>
        </p:nvSpPr>
        <p:spPr>
          <a:xfrm>
            <a:off x="7130519" y="2253849"/>
            <a:ext cx="3880104" cy="854134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+mj-lt"/>
              </a:rPr>
              <a:t>Қате жауап</a:t>
            </a:r>
            <a:endParaRPr lang="ru-RU" sz="24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" name="Скругленный прямоугольник 9">
            <a:extLst>
              <a:ext uri="{FF2B5EF4-FFF2-40B4-BE49-F238E27FC236}">
                <a16:creationId xmlns:a16="http://schemas.microsoft.com/office/drawing/2014/main" id="{1C73DD48-6E66-61C6-DD9A-06AD9B89C06A}"/>
              </a:ext>
            </a:extLst>
          </p:cNvPr>
          <p:cNvSpPr/>
          <p:nvPr/>
        </p:nvSpPr>
        <p:spPr>
          <a:xfrm>
            <a:off x="7130519" y="3322951"/>
            <a:ext cx="3880104" cy="854134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+mj-lt"/>
              </a:rPr>
              <a:t>Қате жауап</a:t>
            </a:r>
            <a:endParaRPr lang="ru-RU" sz="24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9" name="Скругленный прямоугольник 4">
            <a:extLst>
              <a:ext uri="{FF2B5EF4-FFF2-40B4-BE49-F238E27FC236}">
                <a16:creationId xmlns:a16="http://schemas.microsoft.com/office/drawing/2014/main" id="{64ECC3B7-7264-A102-F36E-E77A9831A03B}"/>
              </a:ext>
            </a:extLst>
          </p:cNvPr>
          <p:cNvSpPr/>
          <p:nvPr/>
        </p:nvSpPr>
        <p:spPr>
          <a:xfrm>
            <a:off x="1148819" y="2374977"/>
            <a:ext cx="704088" cy="57755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</a:rPr>
              <a:t>А</a:t>
            </a:r>
          </a:p>
        </p:txBody>
      </p:sp>
      <p:sp>
        <p:nvSpPr>
          <p:cNvPr id="10" name="Скругленный прямоугольник 12">
            <a:extLst>
              <a:ext uri="{FF2B5EF4-FFF2-40B4-BE49-F238E27FC236}">
                <a16:creationId xmlns:a16="http://schemas.microsoft.com/office/drawing/2014/main" id="{677226BB-AC8E-C557-B3CC-A38F0D87D225}"/>
              </a:ext>
            </a:extLst>
          </p:cNvPr>
          <p:cNvSpPr/>
          <p:nvPr/>
        </p:nvSpPr>
        <p:spPr>
          <a:xfrm>
            <a:off x="1144247" y="3444079"/>
            <a:ext cx="704088" cy="57755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</a:rPr>
              <a:t>Б</a:t>
            </a:r>
          </a:p>
        </p:txBody>
      </p:sp>
      <p:sp>
        <p:nvSpPr>
          <p:cNvPr id="11" name="Скругленный прямоугольник 13">
            <a:extLst>
              <a:ext uri="{FF2B5EF4-FFF2-40B4-BE49-F238E27FC236}">
                <a16:creationId xmlns:a16="http://schemas.microsoft.com/office/drawing/2014/main" id="{A808A95A-3EA3-AA66-EC1C-4DAD3B00B58A}"/>
              </a:ext>
            </a:extLst>
          </p:cNvPr>
          <p:cNvSpPr/>
          <p:nvPr/>
        </p:nvSpPr>
        <p:spPr>
          <a:xfrm>
            <a:off x="6731231" y="2374977"/>
            <a:ext cx="704088" cy="57755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</a:rPr>
              <a:t>В</a:t>
            </a:r>
          </a:p>
        </p:txBody>
      </p:sp>
      <p:sp>
        <p:nvSpPr>
          <p:cNvPr id="12" name="Скругленный прямоугольник 14">
            <a:extLst>
              <a:ext uri="{FF2B5EF4-FFF2-40B4-BE49-F238E27FC236}">
                <a16:creationId xmlns:a16="http://schemas.microsoft.com/office/drawing/2014/main" id="{73F5CC5D-24E2-1072-4E12-947D0330F7D2}"/>
              </a:ext>
            </a:extLst>
          </p:cNvPr>
          <p:cNvSpPr/>
          <p:nvPr/>
        </p:nvSpPr>
        <p:spPr>
          <a:xfrm>
            <a:off x="6731231" y="3444079"/>
            <a:ext cx="704088" cy="57755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</a:rPr>
              <a:t>Г</a:t>
            </a:r>
          </a:p>
        </p:txBody>
      </p:sp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id="{A79FF9DA-BEA8-61FA-5626-D000F7D69293}"/>
              </a:ext>
            </a:extLst>
          </p:cNvPr>
          <p:cNvCxnSpPr/>
          <p:nvPr/>
        </p:nvCxnSpPr>
        <p:spPr>
          <a:xfrm flipV="1">
            <a:off x="512057" y="6291072"/>
            <a:ext cx="10972807" cy="45720"/>
          </a:xfrm>
          <a:prstGeom prst="straightConnector1">
            <a:avLst/>
          </a:prstGeom>
          <a:ln w="762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6" descr="https://e7.pngegg.com/pngimages/239/464/png-clipart-mickey-mouse-minnie-mouse-drawing-mickey-mouse-heroes-hand.png">
            <a:hlinkClick r:id="rId5" action="ppaction://hlinksldjump"/>
            <a:extLst>
              <a:ext uri="{FF2B5EF4-FFF2-40B4-BE49-F238E27FC236}">
                <a16:creationId xmlns:a16="http://schemas.microsoft.com/office/drawing/2014/main" id="{0E8B254B-8FE1-CC52-8875-6907337396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599" y="4755354"/>
            <a:ext cx="1343374" cy="17075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FA4A30C7-AC7B-D934-7577-10F8004CEF6F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7023" t="38485" r="45478" b="47585"/>
          <a:stretch/>
        </p:blipFill>
        <p:spPr>
          <a:xfrm>
            <a:off x="0" y="0"/>
            <a:ext cx="748145" cy="781759"/>
          </a:xfrm>
          <a:prstGeom prst="rect">
            <a:avLst/>
          </a:prstGeom>
        </p:spPr>
      </p:pic>
      <p:sp>
        <p:nvSpPr>
          <p:cNvPr id="2" name="Стрелка: вправо 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862DCEDB-F5FE-E83B-2E49-4FC3F5428A6C}"/>
              </a:ext>
            </a:extLst>
          </p:cNvPr>
          <p:cNvSpPr/>
          <p:nvPr/>
        </p:nvSpPr>
        <p:spPr>
          <a:xfrm>
            <a:off x="11484864" y="67666"/>
            <a:ext cx="527027" cy="453542"/>
          </a:xfrm>
          <a:prstGeom prst="rightArrow">
            <a:avLst/>
          </a:prstGeom>
          <a:solidFill>
            <a:srgbClr val="B1B1B1"/>
          </a:solidFill>
          <a:ln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: вправо 16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FB65240D-33F8-4497-CD30-E6E352E8065F}"/>
              </a:ext>
            </a:extLst>
          </p:cNvPr>
          <p:cNvSpPr/>
          <p:nvPr/>
        </p:nvSpPr>
        <p:spPr>
          <a:xfrm rot="10800000">
            <a:off x="10657331" y="67666"/>
            <a:ext cx="527027" cy="453542"/>
          </a:xfrm>
          <a:prstGeom prst="rightArrow">
            <a:avLst/>
          </a:prstGeom>
          <a:solidFill>
            <a:srgbClr val="B1B1B1"/>
          </a:solidFill>
          <a:ln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281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4.07407E-6 L 0.41276 0.00672 " pathEditMode="relative" rAng="0" ptsTypes="AA">
                                      <p:cBhvr>
                                        <p:cTn id="34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38" y="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7" dur="148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484"/>
                            </p:stCondLst>
                            <p:childTnLst>
                              <p:par>
                                <p:cTn id="39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1276 0.00672 L 0.83659 -4.07407E-6 " pathEditMode="relative" rAng="0" ptsTypes="AA">
                                      <p:cBhvr>
                                        <p:cTn id="40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185" y="-3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audio>
              <p:cMediaNode>
                <p:cTn id="4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ound-ideas-wolf-whistle (online-audio-converter.com)">
            <a:hlinkClick r:id="" action="ppaction://media"/>
            <a:extLst>
              <a:ext uri="{FF2B5EF4-FFF2-40B4-BE49-F238E27FC236}">
                <a16:creationId xmlns:a16="http://schemas.microsoft.com/office/drawing/2014/main" id="{DBAE0D56-65E2-357F-E616-C36160A296DA}"/>
              </a:ext>
            </a:extLst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 r:embed="rId2">
                  <p14:trim end="4516"/>
                </p14:media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859928" y="963155"/>
            <a:ext cx="487363" cy="487363"/>
          </a:xfrm>
          <a:prstGeom prst="rect">
            <a:avLst/>
          </a:prstGeom>
        </p:spPr>
      </p:pic>
      <p:sp>
        <p:nvSpPr>
          <p:cNvPr id="4" name="Скругленный прямоугольник 1">
            <a:extLst>
              <a:ext uri="{FF2B5EF4-FFF2-40B4-BE49-F238E27FC236}">
                <a16:creationId xmlns:a16="http://schemas.microsoft.com/office/drawing/2014/main" id="{3996BE78-4C5A-8333-EB7F-E576757771AF}"/>
              </a:ext>
            </a:extLst>
          </p:cNvPr>
          <p:cNvSpPr/>
          <p:nvPr/>
        </p:nvSpPr>
        <p:spPr>
          <a:xfrm>
            <a:off x="1714855" y="657783"/>
            <a:ext cx="9264872" cy="1180098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</a:rPr>
              <a:t>Сұрақ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3">
            <a:extLst>
              <a:ext uri="{FF2B5EF4-FFF2-40B4-BE49-F238E27FC236}">
                <a16:creationId xmlns:a16="http://schemas.microsoft.com/office/drawing/2014/main" id="{A6FC66C8-AC4F-54AA-C0F8-A27966FCE887}"/>
              </a:ext>
            </a:extLst>
          </p:cNvPr>
          <p:cNvSpPr/>
          <p:nvPr/>
        </p:nvSpPr>
        <p:spPr>
          <a:xfrm>
            <a:off x="1500863" y="2253849"/>
            <a:ext cx="3880104" cy="854134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+mj-lt"/>
              </a:rPr>
              <a:t>Қате</a:t>
            </a:r>
            <a:endParaRPr lang="ru-RU" sz="24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6" name="Скругленный прямоугольник 7">
            <a:extLst>
              <a:ext uri="{FF2B5EF4-FFF2-40B4-BE49-F238E27FC236}">
                <a16:creationId xmlns:a16="http://schemas.microsoft.com/office/drawing/2014/main" id="{1DDF85BB-6670-7787-F399-BC10D2790681}"/>
              </a:ext>
            </a:extLst>
          </p:cNvPr>
          <p:cNvSpPr/>
          <p:nvPr/>
        </p:nvSpPr>
        <p:spPr>
          <a:xfrm>
            <a:off x="1500863" y="3322951"/>
            <a:ext cx="3880104" cy="854134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+mj-lt"/>
              </a:rPr>
              <a:t>Дұрыс</a:t>
            </a:r>
            <a:endParaRPr lang="ru-RU" sz="24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7" name="Скругленный прямоугольник 8">
            <a:extLst>
              <a:ext uri="{FF2B5EF4-FFF2-40B4-BE49-F238E27FC236}">
                <a16:creationId xmlns:a16="http://schemas.microsoft.com/office/drawing/2014/main" id="{72B4D46A-D48D-E7F1-4055-8210045B0429}"/>
              </a:ext>
            </a:extLst>
          </p:cNvPr>
          <p:cNvSpPr/>
          <p:nvPr/>
        </p:nvSpPr>
        <p:spPr>
          <a:xfrm>
            <a:off x="7130519" y="2253849"/>
            <a:ext cx="3880104" cy="854134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+mj-lt"/>
              </a:rPr>
              <a:t>Қате</a:t>
            </a:r>
            <a:endParaRPr lang="ru-RU" sz="24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" name="Скругленный прямоугольник 9">
            <a:extLst>
              <a:ext uri="{FF2B5EF4-FFF2-40B4-BE49-F238E27FC236}">
                <a16:creationId xmlns:a16="http://schemas.microsoft.com/office/drawing/2014/main" id="{1C73DD48-6E66-61C6-DD9A-06AD9B89C06A}"/>
              </a:ext>
            </a:extLst>
          </p:cNvPr>
          <p:cNvSpPr/>
          <p:nvPr/>
        </p:nvSpPr>
        <p:spPr>
          <a:xfrm>
            <a:off x="7130519" y="3322951"/>
            <a:ext cx="3880104" cy="854134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+mj-lt"/>
              </a:rPr>
              <a:t>Қате</a:t>
            </a:r>
            <a:endParaRPr lang="ru-RU" sz="24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9" name="Скругленный прямоугольник 4">
            <a:extLst>
              <a:ext uri="{FF2B5EF4-FFF2-40B4-BE49-F238E27FC236}">
                <a16:creationId xmlns:a16="http://schemas.microsoft.com/office/drawing/2014/main" id="{64ECC3B7-7264-A102-F36E-E77A9831A03B}"/>
              </a:ext>
            </a:extLst>
          </p:cNvPr>
          <p:cNvSpPr/>
          <p:nvPr/>
        </p:nvSpPr>
        <p:spPr>
          <a:xfrm>
            <a:off x="1148819" y="2374977"/>
            <a:ext cx="704088" cy="57755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</a:rPr>
              <a:t>А</a:t>
            </a:r>
          </a:p>
        </p:txBody>
      </p:sp>
      <p:sp>
        <p:nvSpPr>
          <p:cNvPr id="10" name="Скругленный прямоугольник 12">
            <a:extLst>
              <a:ext uri="{FF2B5EF4-FFF2-40B4-BE49-F238E27FC236}">
                <a16:creationId xmlns:a16="http://schemas.microsoft.com/office/drawing/2014/main" id="{677226BB-AC8E-C557-B3CC-A38F0D87D225}"/>
              </a:ext>
            </a:extLst>
          </p:cNvPr>
          <p:cNvSpPr/>
          <p:nvPr/>
        </p:nvSpPr>
        <p:spPr>
          <a:xfrm>
            <a:off x="1144247" y="3444079"/>
            <a:ext cx="704088" cy="57755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</a:rPr>
              <a:t>Б</a:t>
            </a:r>
          </a:p>
        </p:txBody>
      </p:sp>
      <p:sp>
        <p:nvSpPr>
          <p:cNvPr id="11" name="Скругленный прямоугольник 13">
            <a:extLst>
              <a:ext uri="{FF2B5EF4-FFF2-40B4-BE49-F238E27FC236}">
                <a16:creationId xmlns:a16="http://schemas.microsoft.com/office/drawing/2014/main" id="{A808A95A-3EA3-AA66-EC1C-4DAD3B00B58A}"/>
              </a:ext>
            </a:extLst>
          </p:cNvPr>
          <p:cNvSpPr/>
          <p:nvPr/>
        </p:nvSpPr>
        <p:spPr>
          <a:xfrm>
            <a:off x="6731231" y="2374977"/>
            <a:ext cx="704088" cy="57755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</a:rPr>
              <a:t>В</a:t>
            </a:r>
          </a:p>
        </p:txBody>
      </p:sp>
      <p:sp>
        <p:nvSpPr>
          <p:cNvPr id="12" name="Скругленный прямоугольник 14">
            <a:extLst>
              <a:ext uri="{FF2B5EF4-FFF2-40B4-BE49-F238E27FC236}">
                <a16:creationId xmlns:a16="http://schemas.microsoft.com/office/drawing/2014/main" id="{73F5CC5D-24E2-1072-4E12-947D0330F7D2}"/>
              </a:ext>
            </a:extLst>
          </p:cNvPr>
          <p:cNvSpPr/>
          <p:nvPr/>
        </p:nvSpPr>
        <p:spPr>
          <a:xfrm>
            <a:off x="6731231" y="3444079"/>
            <a:ext cx="704088" cy="57755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</a:rPr>
              <a:t>Г</a:t>
            </a:r>
          </a:p>
        </p:txBody>
      </p:sp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id="{A79FF9DA-BEA8-61FA-5626-D000F7D69293}"/>
              </a:ext>
            </a:extLst>
          </p:cNvPr>
          <p:cNvCxnSpPr/>
          <p:nvPr/>
        </p:nvCxnSpPr>
        <p:spPr>
          <a:xfrm flipV="1">
            <a:off x="512057" y="6291072"/>
            <a:ext cx="10972807" cy="45720"/>
          </a:xfrm>
          <a:prstGeom prst="straightConnector1">
            <a:avLst/>
          </a:prstGeom>
          <a:ln w="762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6" descr="https://e7.pngegg.com/pngimages/239/464/png-clipart-mickey-mouse-minnie-mouse-drawing-mickey-mouse-heroes-hand.png">
            <a:hlinkClick r:id="rId5" action="ppaction://hlinksldjump"/>
            <a:extLst>
              <a:ext uri="{FF2B5EF4-FFF2-40B4-BE49-F238E27FC236}">
                <a16:creationId xmlns:a16="http://schemas.microsoft.com/office/drawing/2014/main" id="{0E8B254B-8FE1-CC52-8875-6907337396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599" y="4755354"/>
            <a:ext cx="1343374" cy="17075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FA4A30C7-AC7B-D934-7577-10F8004CEF6F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7023" t="38485" r="45478" b="47585"/>
          <a:stretch/>
        </p:blipFill>
        <p:spPr>
          <a:xfrm>
            <a:off x="0" y="0"/>
            <a:ext cx="748145" cy="781759"/>
          </a:xfrm>
          <a:prstGeom prst="rect">
            <a:avLst/>
          </a:prstGeom>
        </p:spPr>
      </p:pic>
      <p:sp>
        <p:nvSpPr>
          <p:cNvPr id="2" name="Стрелка: вправо 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862DCEDB-F5FE-E83B-2E49-4FC3F5428A6C}"/>
              </a:ext>
            </a:extLst>
          </p:cNvPr>
          <p:cNvSpPr/>
          <p:nvPr/>
        </p:nvSpPr>
        <p:spPr>
          <a:xfrm>
            <a:off x="11484864" y="67666"/>
            <a:ext cx="527027" cy="453542"/>
          </a:xfrm>
          <a:prstGeom prst="rightArrow">
            <a:avLst/>
          </a:prstGeom>
          <a:solidFill>
            <a:srgbClr val="B1B1B1"/>
          </a:solidFill>
          <a:ln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: вправо 16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FB65240D-33F8-4497-CD30-E6E352E8065F}"/>
              </a:ext>
            </a:extLst>
          </p:cNvPr>
          <p:cNvSpPr/>
          <p:nvPr/>
        </p:nvSpPr>
        <p:spPr>
          <a:xfrm rot="10800000">
            <a:off x="10657331" y="67666"/>
            <a:ext cx="527027" cy="453542"/>
          </a:xfrm>
          <a:prstGeom prst="rightArrow">
            <a:avLst/>
          </a:prstGeom>
          <a:solidFill>
            <a:srgbClr val="B1B1B1"/>
          </a:solidFill>
          <a:ln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2806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4.07407E-6 L 0.41276 0.00672 " pathEditMode="relative" rAng="0" ptsTypes="AA">
                                      <p:cBhvr>
                                        <p:cTn id="34" dur="29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38" y="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9000"/>
                            </p:stCondLst>
                            <p:childTnLst>
                              <p:par>
                                <p:cTn id="36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7" dur="148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484"/>
                            </p:stCondLst>
                            <p:childTnLst>
                              <p:par>
                                <p:cTn id="39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1276 0.00672 L 0.83659 -4.07407E-6 " pathEditMode="relative" rAng="0" ptsTypes="AA">
                                      <p:cBhvr>
                                        <p:cTn id="40" dur="29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185" y="-3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audio>
              <p:cMediaNode>
                <p:cTn id="4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ound-ideas-wolf-whistle (online-audio-converter.com)">
            <a:hlinkClick r:id="" action="ppaction://media"/>
            <a:extLst>
              <a:ext uri="{FF2B5EF4-FFF2-40B4-BE49-F238E27FC236}">
                <a16:creationId xmlns:a16="http://schemas.microsoft.com/office/drawing/2014/main" id="{DBAE0D56-65E2-357F-E616-C36160A296DA}"/>
              </a:ext>
            </a:extLst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 r:embed="rId2">
                  <p14:trim end="4516"/>
                </p14:media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859928" y="963155"/>
            <a:ext cx="487363" cy="487363"/>
          </a:xfrm>
          <a:prstGeom prst="rect">
            <a:avLst/>
          </a:prstGeom>
        </p:spPr>
      </p:pic>
      <p:sp>
        <p:nvSpPr>
          <p:cNvPr id="4" name="Скругленный прямоугольник 1">
            <a:extLst>
              <a:ext uri="{FF2B5EF4-FFF2-40B4-BE49-F238E27FC236}">
                <a16:creationId xmlns:a16="http://schemas.microsoft.com/office/drawing/2014/main" id="{3996BE78-4C5A-8333-EB7F-E576757771AF}"/>
              </a:ext>
            </a:extLst>
          </p:cNvPr>
          <p:cNvSpPr/>
          <p:nvPr/>
        </p:nvSpPr>
        <p:spPr>
          <a:xfrm>
            <a:off x="1714855" y="657783"/>
            <a:ext cx="9264872" cy="1180098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</a:rPr>
              <a:t>Сұрақ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3">
            <a:extLst>
              <a:ext uri="{FF2B5EF4-FFF2-40B4-BE49-F238E27FC236}">
                <a16:creationId xmlns:a16="http://schemas.microsoft.com/office/drawing/2014/main" id="{A6FC66C8-AC4F-54AA-C0F8-A27966FCE887}"/>
              </a:ext>
            </a:extLst>
          </p:cNvPr>
          <p:cNvSpPr/>
          <p:nvPr/>
        </p:nvSpPr>
        <p:spPr>
          <a:xfrm>
            <a:off x="1500863" y="2253849"/>
            <a:ext cx="3880104" cy="854134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+mj-lt"/>
              </a:rPr>
              <a:t>Қате</a:t>
            </a:r>
            <a:endParaRPr lang="ru-RU" sz="24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6" name="Скругленный прямоугольник 7">
            <a:extLst>
              <a:ext uri="{FF2B5EF4-FFF2-40B4-BE49-F238E27FC236}">
                <a16:creationId xmlns:a16="http://schemas.microsoft.com/office/drawing/2014/main" id="{1DDF85BB-6670-7787-F399-BC10D2790681}"/>
              </a:ext>
            </a:extLst>
          </p:cNvPr>
          <p:cNvSpPr/>
          <p:nvPr/>
        </p:nvSpPr>
        <p:spPr>
          <a:xfrm>
            <a:off x="1500863" y="3322951"/>
            <a:ext cx="3880104" cy="854134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+mj-lt"/>
              </a:rPr>
              <a:t>Қате</a:t>
            </a:r>
            <a:endParaRPr lang="ru-RU" sz="24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7" name="Скругленный прямоугольник 8">
            <a:extLst>
              <a:ext uri="{FF2B5EF4-FFF2-40B4-BE49-F238E27FC236}">
                <a16:creationId xmlns:a16="http://schemas.microsoft.com/office/drawing/2014/main" id="{72B4D46A-D48D-E7F1-4055-8210045B0429}"/>
              </a:ext>
            </a:extLst>
          </p:cNvPr>
          <p:cNvSpPr/>
          <p:nvPr/>
        </p:nvSpPr>
        <p:spPr>
          <a:xfrm>
            <a:off x="7130519" y="2253849"/>
            <a:ext cx="3880104" cy="854134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+mj-lt"/>
              </a:rPr>
              <a:t>Дұрыс</a:t>
            </a:r>
            <a:endParaRPr lang="ru-RU" sz="24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" name="Скругленный прямоугольник 9">
            <a:extLst>
              <a:ext uri="{FF2B5EF4-FFF2-40B4-BE49-F238E27FC236}">
                <a16:creationId xmlns:a16="http://schemas.microsoft.com/office/drawing/2014/main" id="{1C73DD48-6E66-61C6-DD9A-06AD9B89C06A}"/>
              </a:ext>
            </a:extLst>
          </p:cNvPr>
          <p:cNvSpPr/>
          <p:nvPr/>
        </p:nvSpPr>
        <p:spPr>
          <a:xfrm>
            <a:off x="7130519" y="3322951"/>
            <a:ext cx="3880104" cy="854134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+mj-lt"/>
              </a:rPr>
              <a:t>Қате</a:t>
            </a:r>
            <a:endParaRPr lang="ru-RU" sz="24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9" name="Скругленный прямоугольник 4">
            <a:extLst>
              <a:ext uri="{FF2B5EF4-FFF2-40B4-BE49-F238E27FC236}">
                <a16:creationId xmlns:a16="http://schemas.microsoft.com/office/drawing/2014/main" id="{64ECC3B7-7264-A102-F36E-E77A9831A03B}"/>
              </a:ext>
            </a:extLst>
          </p:cNvPr>
          <p:cNvSpPr/>
          <p:nvPr/>
        </p:nvSpPr>
        <p:spPr>
          <a:xfrm>
            <a:off x="1148819" y="2374977"/>
            <a:ext cx="704088" cy="57755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</a:rPr>
              <a:t>А</a:t>
            </a:r>
          </a:p>
        </p:txBody>
      </p:sp>
      <p:sp>
        <p:nvSpPr>
          <p:cNvPr id="10" name="Скругленный прямоугольник 12">
            <a:extLst>
              <a:ext uri="{FF2B5EF4-FFF2-40B4-BE49-F238E27FC236}">
                <a16:creationId xmlns:a16="http://schemas.microsoft.com/office/drawing/2014/main" id="{677226BB-AC8E-C557-B3CC-A38F0D87D225}"/>
              </a:ext>
            </a:extLst>
          </p:cNvPr>
          <p:cNvSpPr/>
          <p:nvPr/>
        </p:nvSpPr>
        <p:spPr>
          <a:xfrm>
            <a:off x="1144247" y="3444079"/>
            <a:ext cx="704088" cy="57755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</a:rPr>
              <a:t>Б</a:t>
            </a:r>
          </a:p>
        </p:txBody>
      </p:sp>
      <p:sp>
        <p:nvSpPr>
          <p:cNvPr id="11" name="Скругленный прямоугольник 13">
            <a:extLst>
              <a:ext uri="{FF2B5EF4-FFF2-40B4-BE49-F238E27FC236}">
                <a16:creationId xmlns:a16="http://schemas.microsoft.com/office/drawing/2014/main" id="{A808A95A-3EA3-AA66-EC1C-4DAD3B00B58A}"/>
              </a:ext>
            </a:extLst>
          </p:cNvPr>
          <p:cNvSpPr/>
          <p:nvPr/>
        </p:nvSpPr>
        <p:spPr>
          <a:xfrm>
            <a:off x="6731231" y="2374977"/>
            <a:ext cx="704088" cy="57755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</a:rPr>
              <a:t>В</a:t>
            </a:r>
          </a:p>
        </p:txBody>
      </p:sp>
      <p:sp>
        <p:nvSpPr>
          <p:cNvPr id="12" name="Скругленный прямоугольник 14">
            <a:extLst>
              <a:ext uri="{FF2B5EF4-FFF2-40B4-BE49-F238E27FC236}">
                <a16:creationId xmlns:a16="http://schemas.microsoft.com/office/drawing/2014/main" id="{73F5CC5D-24E2-1072-4E12-947D0330F7D2}"/>
              </a:ext>
            </a:extLst>
          </p:cNvPr>
          <p:cNvSpPr/>
          <p:nvPr/>
        </p:nvSpPr>
        <p:spPr>
          <a:xfrm>
            <a:off x="6731231" y="3444079"/>
            <a:ext cx="704088" cy="57755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</a:rPr>
              <a:t>Г</a:t>
            </a:r>
          </a:p>
        </p:txBody>
      </p:sp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id="{A79FF9DA-BEA8-61FA-5626-D000F7D69293}"/>
              </a:ext>
            </a:extLst>
          </p:cNvPr>
          <p:cNvCxnSpPr/>
          <p:nvPr/>
        </p:nvCxnSpPr>
        <p:spPr>
          <a:xfrm flipV="1">
            <a:off x="512057" y="6291072"/>
            <a:ext cx="10972807" cy="45720"/>
          </a:xfrm>
          <a:prstGeom prst="straightConnector1">
            <a:avLst/>
          </a:prstGeom>
          <a:ln w="762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6" descr="https://e7.pngegg.com/pngimages/239/464/png-clipart-mickey-mouse-minnie-mouse-drawing-mickey-mouse-heroes-hand.png">
            <a:hlinkClick r:id="rId5" action="ppaction://hlinksldjump"/>
            <a:extLst>
              <a:ext uri="{FF2B5EF4-FFF2-40B4-BE49-F238E27FC236}">
                <a16:creationId xmlns:a16="http://schemas.microsoft.com/office/drawing/2014/main" id="{0E8B254B-8FE1-CC52-8875-6907337396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599" y="4755354"/>
            <a:ext cx="1343374" cy="17075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FA4A30C7-AC7B-D934-7577-10F8004CEF6F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7023" t="38485" r="45478" b="47585"/>
          <a:stretch/>
        </p:blipFill>
        <p:spPr>
          <a:xfrm>
            <a:off x="0" y="0"/>
            <a:ext cx="748145" cy="781759"/>
          </a:xfrm>
          <a:prstGeom prst="rect">
            <a:avLst/>
          </a:prstGeom>
        </p:spPr>
      </p:pic>
      <p:sp>
        <p:nvSpPr>
          <p:cNvPr id="2" name="Стрелка: вправо 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862DCEDB-F5FE-E83B-2E49-4FC3F5428A6C}"/>
              </a:ext>
            </a:extLst>
          </p:cNvPr>
          <p:cNvSpPr/>
          <p:nvPr/>
        </p:nvSpPr>
        <p:spPr>
          <a:xfrm>
            <a:off x="11484864" y="67666"/>
            <a:ext cx="527027" cy="453542"/>
          </a:xfrm>
          <a:prstGeom prst="rightArrow">
            <a:avLst/>
          </a:prstGeom>
          <a:solidFill>
            <a:srgbClr val="B1B1B1"/>
          </a:solidFill>
          <a:ln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: вправо 16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FB65240D-33F8-4497-CD30-E6E352E8065F}"/>
              </a:ext>
            </a:extLst>
          </p:cNvPr>
          <p:cNvSpPr/>
          <p:nvPr/>
        </p:nvSpPr>
        <p:spPr>
          <a:xfrm rot="10800000">
            <a:off x="10657331" y="67666"/>
            <a:ext cx="527027" cy="453542"/>
          </a:xfrm>
          <a:prstGeom prst="rightArrow">
            <a:avLst/>
          </a:prstGeom>
          <a:solidFill>
            <a:srgbClr val="B1B1B1"/>
          </a:solidFill>
          <a:ln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5378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4.07407E-6 L 0.41276 0.00672 " pathEditMode="relative" rAng="0" ptsTypes="AA">
                                      <p:cBhvr>
                                        <p:cTn id="34" dur="29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38" y="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9000"/>
                            </p:stCondLst>
                            <p:childTnLst>
                              <p:par>
                                <p:cTn id="36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7" dur="148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484"/>
                            </p:stCondLst>
                            <p:childTnLst>
                              <p:par>
                                <p:cTn id="39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1276 0.00672 L 0.83659 -4.07407E-6 " pathEditMode="relative" rAng="0" ptsTypes="AA">
                                      <p:cBhvr>
                                        <p:cTn id="40" dur="29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185" y="-3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audio>
              <p:cMediaNode>
                <p:cTn id="4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ound-ideas-wolf-whistle (online-audio-converter.com)">
            <a:hlinkClick r:id="" action="ppaction://media"/>
            <a:extLst>
              <a:ext uri="{FF2B5EF4-FFF2-40B4-BE49-F238E27FC236}">
                <a16:creationId xmlns:a16="http://schemas.microsoft.com/office/drawing/2014/main" id="{DBAE0D56-65E2-357F-E616-C36160A296DA}"/>
              </a:ext>
            </a:extLst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 r:embed="rId2">
                  <p14:trim end="4516"/>
                </p14:media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859928" y="963155"/>
            <a:ext cx="487363" cy="487363"/>
          </a:xfrm>
          <a:prstGeom prst="rect">
            <a:avLst/>
          </a:prstGeom>
        </p:spPr>
      </p:pic>
      <p:sp>
        <p:nvSpPr>
          <p:cNvPr id="4" name="Скругленный прямоугольник 1">
            <a:extLst>
              <a:ext uri="{FF2B5EF4-FFF2-40B4-BE49-F238E27FC236}">
                <a16:creationId xmlns:a16="http://schemas.microsoft.com/office/drawing/2014/main" id="{3996BE78-4C5A-8333-EB7F-E576757771AF}"/>
              </a:ext>
            </a:extLst>
          </p:cNvPr>
          <p:cNvSpPr/>
          <p:nvPr/>
        </p:nvSpPr>
        <p:spPr>
          <a:xfrm>
            <a:off x="1714855" y="657783"/>
            <a:ext cx="9264872" cy="1180098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solidFill>
                  <a:schemeClr val="tx1"/>
                </a:solidFill>
              </a:rPr>
              <a:t>Сұрақ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3">
            <a:extLst>
              <a:ext uri="{FF2B5EF4-FFF2-40B4-BE49-F238E27FC236}">
                <a16:creationId xmlns:a16="http://schemas.microsoft.com/office/drawing/2014/main" id="{A6FC66C8-AC4F-54AA-C0F8-A27966FCE887}"/>
              </a:ext>
            </a:extLst>
          </p:cNvPr>
          <p:cNvSpPr/>
          <p:nvPr/>
        </p:nvSpPr>
        <p:spPr>
          <a:xfrm>
            <a:off x="1500863" y="2253849"/>
            <a:ext cx="3880104" cy="854134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chemeClr val="tx1"/>
                </a:solidFill>
                <a:latin typeface="+mj-lt"/>
              </a:rPr>
              <a:t>қате</a:t>
            </a:r>
            <a:endParaRPr lang="ru-RU" sz="24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6" name="Скругленный прямоугольник 7">
            <a:extLst>
              <a:ext uri="{FF2B5EF4-FFF2-40B4-BE49-F238E27FC236}">
                <a16:creationId xmlns:a16="http://schemas.microsoft.com/office/drawing/2014/main" id="{1DDF85BB-6670-7787-F399-BC10D2790681}"/>
              </a:ext>
            </a:extLst>
          </p:cNvPr>
          <p:cNvSpPr/>
          <p:nvPr/>
        </p:nvSpPr>
        <p:spPr>
          <a:xfrm>
            <a:off x="1500863" y="3322951"/>
            <a:ext cx="3880104" cy="854134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chemeClr val="tx1"/>
                </a:solidFill>
                <a:latin typeface="+mj-lt"/>
              </a:rPr>
              <a:t>Қате</a:t>
            </a:r>
            <a:endParaRPr lang="ru-RU" sz="24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7" name="Скругленный прямоугольник 8">
            <a:extLst>
              <a:ext uri="{FF2B5EF4-FFF2-40B4-BE49-F238E27FC236}">
                <a16:creationId xmlns:a16="http://schemas.microsoft.com/office/drawing/2014/main" id="{72B4D46A-D48D-E7F1-4055-8210045B0429}"/>
              </a:ext>
            </a:extLst>
          </p:cNvPr>
          <p:cNvSpPr/>
          <p:nvPr/>
        </p:nvSpPr>
        <p:spPr>
          <a:xfrm>
            <a:off x="7130519" y="2253849"/>
            <a:ext cx="3880104" cy="854134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chemeClr val="tx1"/>
                </a:solidFill>
                <a:latin typeface="+mj-lt"/>
              </a:rPr>
              <a:t>Қате</a:t>
            </a:r>
            <a:endParaRPr lang="ru-RU" sz="24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" name="Скругленный прямоугольник 9">
            <a:extLst>
              <a:ext uri="{FF2B5EF4-FFF2-40B4-BE49-F238E27FC236}">
                <a16:creationId xmlns:a16="http://schemas.microsoft.com/office/drawing/2014/main" id="{1C73DD48-6E66-61C6-DD9A-06AD9B89C06A}"/>
              </a:ext>
            </a:extLst>
          </p:cNvPr>
          <p:cNvSpPr/>
          <p:nvPr/>
        </p:nvSpPr>
        <p:spPr>
          <a:xfrm>
            <a:off x="7130519" y="3322951"/>
            <a:ext cx="3880104" cy="854134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chemeClr val="tx1"/>
                </a:solidFill>
                <a:latin typeface="+mj-lt"/>
              </a:rPr>
              <a:t>Дұрыс</a:t>
            </a:r>
            <a:endParaRPr lang="ru-RU" sz="24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9" name="Скругленный прямоугольник 4">
            <a:extLst>
              <a:ext uri="{FF2B5EF4-FFF2-40B4-BE49-F238E27FC236}">
                <a16:creationId xmlns:a16="http://schemas.microsoft.com/office/drawing/2014/main" id="{64ECC3B7-7264-A102-F36E-E77A9831A03B}"/>
              </a:ext>
            </a:extLst>
          </p:cNvPr>
          <p:cNvSpPr/>
          <p:nvPr/>
        </p:nvSpPr>
        <p:spPr>
          <a:xfrm>
            <a:off x="1148819" y="2374977"/>
            <a:ext cx="704088" cy="57755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</a:rPr>
              <a:t>А</a:t>
            </a:r>
          </a:p>
        </p:txBody>
      </p:sp>
      <p:sp>
        <p:nvSpPr>
          <p:cNvPr id="10" name="Скругленный прямоугольник 12">
            <a:extLst>
              <a:ext uri="{FF2B5EF4-FFF2-40B4-BE49-F238E27FC236}">
                <a16:creationId xmlns:a16="http://schemas.microsoft.com/office/drawing/2014/main" id="{677226BB-AC8E-C557-B3CC-A38F0D87D225}"/>
              </a:ext>
            </a:extLst>
          </p:cNvPr>
          <p:cNvSpPr/>
          <p:nvPr/>
        </p:nvSpPr>
        <p:spPr>
          <a:xfrm>
            <a:off x="1144247" y="3444079"/>
            <a:ext cx="704088" cy="57755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</a:rPr>
              <a:t>Б</a:t>
            </a:r>
          </a:p>
        </p:txBody>
      </p:sp>
      <p:sp>
        <p:nvSpPr>
          <p:cNvPr id="11" name="Скругленный прямоугольник 13">
            <a:extLst>
              <a:ext uri="{FF2B5EF4-FFF2-40B4-BE49-F238E27FC236}">
                <a16:creationId xmlns:a16="http://schemas.microsoft.com/office/drawing/2014/main" id="{A808A95A-3EA3-AA66-EC1C-4DAD3B00B58A}"/>
              </a:ext>
            </a:extLst>
          </p:cNvPr>
          <p:cNvSpPr/>
          <p:nvPr/>
        </p:nvSpPr>
        <p:spPr>
          <a:xfrm>
            <a:off x="6731231" y="2374977"/>
            <a:ext cx="704088" cy="57755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</a:rPr>
              <a:t>В</a:t>
            </a:r>
          </a:p>
        </p:txBody>
      </p:sp>
      <p:sp>
        <p:nvSpPr>
          <p:cNvPr id="12" name="Скругленный прямоугольник 14">
            <a:extLst>
              <a:ext uri="{FF2B5EF4-FFF2-40B4-BE49-F238E27FC236}">
                <a16:creationId xmlns:a16="http://schemas.microsoft.com/office/drawing/2014/main" id="{73F5CC5D-24E2-1072-4E12-947D0330F7D2}"/>
              </a:ext>
            </a:extLst>
          </p:cNvPr>
          <p:cNvSpPr/>
          <p:nvPr/>
        </p:nvSpPr>
        <p:spPr>
          <a:xfrm>
            <a:off x="6731231" y="3444079"/>
            <a:ext cx="704088" cy="57755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</a:rPr>
              <a:t>Г</a:t>
            </a:r>
          </a:p>
        </p:txBody>
      </p:sp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id="{A79FF9DA-BEA8-61FA-5626-D000F7D69293}"/>
              </a:ext>
            </a:extLst>
          </p:cNvPr>
          <p:cNvCxnSpPr/>
          <p:nvPr/>
        </p:nvCxnSpPr>
        <p:spPr>
          <a:xfrm flipV="1">
            <a:off x="512057" y="6291072"/>
            <a:ext cx="10972807" cy="45720"/>
          </a:xfrm>
          <a:prstGeom prst="straightConnector1">
            <a:avLst/>
          </a:prstGeom>
          <a:ln w="762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6" descr="https://e7.pngegg.com/pngimages/239/464/png-clipart-mickey-mouse-minnie-mouse-drawing-mickey-mouse-heroes-hand.png">
            <a:hlinkClick r:id="rId5" action="ppaction://hlinksldjump"/>
            <a:extLst>
              <a:ext uri="{FF2B5EF4-FFF2-40B4-BE49-F238E27FC236}">
                <a16:creationId xmlns:a16="http://schemas.microsoft.com/office/drawing/2014/main" id="{0E8B254B-8FE1-CC52-8875-6907337396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599" y="4755354"/>
            <a:ext cx="1343374" cy="17075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FA4A30C7-AC7B-D934-7577-10F8004CEF6F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7023" t="38485" r="45478" b="47585"/>
          <a:stretch/>
        </p:blipFill>
        <p:spPr>
          <a:xfrm>
            <a:off x="0" y="0"/>
            <a:ext cx="748145" cy="781759"/>
          </a:xfrm>
          <a:prstGeom prst="rect">
            <a:avLst/>
          </a:prstGeom>
        </p:spPr>
      </p:pic>
      <p:sp>
        <p:nvSpPr>
          <p:cNvPr id="2" name="Стрелка: вправо 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862DCEDB-F5FE-E83B-2E49-4FC3F5428A6C}"/>
              </a:ext>
            </a:extLst>
          </p:cNvPr>
          <p:cNvSpPr/>
          <p:nvPr/>
        </p:nvSpPr>
        <p:spPr>
          <a:xfrm>
            <a:off x="11484864" y="67666"/>
            <a:ext cx="527027" cy="453542"/>
          </a:xfrm>
          <a:prstGeom prst="rightArrow">
            <a:avLst/>
          </a:prstGeom>
          <a:solidFill>
            <a:srgbClr val="B1B1B1"/>
          </a:solidFill>
          <a:ln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: вправо 16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FB65240D-33F8-4497-CD30-E6E352E8065F}"/>
              </a:ext>
            </a:extLst>
          </p:cNvPr>
          <p:cNvSpPr/>
          <p:nvPr/>
        </p:nvSpPr>
        <p:spPr>
          <a:xfrm rot="10800000">
            <a:off x="10657331" y="67666"/>
            <a:ext cx="527027" cy="453542"/>
          </a:xfrm>
          <a:prstGeom prst="rightArrow">
            <a:avLst/>
          </a:prstGeom>
          <a:solidFill>
            <a:srgbClr val="B1B1B1"/>
          </a:solidFill>
          <a:ln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7844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4.07407E-6 L 0.41276 0.00672 " pathEditMode="relative" rAng="0" ptsTypes="AA">
                                      <p:cBhvr>
                                        <p:cTn id="34" dur="29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38" y="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9000"/>
                            </p:stCondLst>
                            <p:childTnLst>
                              <p:par>
                                <p:cTn id="36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7" dur="148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484"/>
                            </p:stCondLst>
                            <p:childTnLst>
                              <p:par>
                                <p:cTn id="39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1276 0.00672 L 0.83659 -4.07407E-6 " pathEditMode="relative" rAng="0" ptsTypes="AA">
                                      <p:cBhvr>
                                        <p:cTn id="40" dur="29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185" y="-3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audio>
              <p:cMediaNode>
                <p:cTn id="4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84</Words>
  <Application>Microsoft Office PowerPoint</Application>
  <PresentationFormat>Широкоэкранный</PresentationFormat>
  <Paragraphs>42</Paragraphs>
  <Slides>6</Slides>
  <Notes>0</Notes>
  <HiddenSlides>0</HiddenSlides>
  <MMClips>4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Татьяна Бушуева</dc:creator>
  <cp:lastModifiedBy>Nazerke Rakhymkhankyzy</cp:lastModifiedBy>
  <cp:revision>5</cp:revision>
  <dcterms:created xsi:type="dcterms:W3CDTF">2022-06-03T09:01:17Z</dcterms:created>
  <dcterms:modified xsi:type="dcterms:W3CDTF">2023-01-19T18:32:28Z</dcterms:modified>
</cp:coreProperties>
</file>