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5" r:id="rId21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B93526-D2B3-465A-BE0E-8667F352E0E7}" type="doc">
      <dgm:prSet loTypeId="urn:microsoft.com/office/officeart/2008/layout/HorizontalMultiLevelHierarchy" loCatId="hierarchy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CA2A9CC-1752-4F90-BAB8-B640FF7032B8}">
      <dgm:prSet phldrT="[Текст]"/>
      <dgm:spPr/>
      <dgm:t>
        <a:bodyPr/>
        <a:lstStyle/>
        <a:p>
          <a:r>
            <a:rPr lang="uz-Cyrl-UZ" b="1" dirty="0" smtClean="0"/>
            <a:t>Микробиологиялық зерттеу әдістері</a:t>
          </a:r>
          <a:endParaRPr lang="ru-RU" dirty="0"/>
        </a:p>
      </dgm:t>
    </dgm:pt>
    <dgm:pt modelId="{B9B9EE54-C135-48D0-8434-698908E75FCD}" type="parTrans" cxnId="{B4A966B2-F9DD-4B86-8DD6-D9BEFDE1761B}">
      <dgm:prSet/>
      <dgm:spPr/>
      <dgm:t>
        <a:bodyPr/>
        <a:lstStyle/>
        <a:p>
          <a:endParaRPr lang="ru-RU"/>
        </a:p>
      </dgm:t>
    </dgm:pt>
    <dgm:pt modelId="{41C0E8AC-1C17-48D1-A6B3-0E4A76AB8527}" type="sibTrans" cxnId="{B4A966B2-F9DD-4B86-8DD6-D9BEFDE1761B}">
      <dgm:prSet/>
      <dgm:spPr/>
      <dgm:t>
        <a:bodyPr/>
        <a:lstStyle/>
        <a:p>
          <a:endParaRPr lang="ru-RU"/>
        </a:p>
      </dgm:t>
    </dgm:pt>
    <dgm:pt modelId="{033A6F07-3F23-4D56-8C5C-0658F77FFCDD}">
      <dgm:prSet phldrT="[Текст]"/>
      <dgm:spPr/>
      <dgm:t>
        <a:bodyPr/>
        <a:lstStyle/>
        <a:p>
          <a:r>
            <a:rPr lang="uz-Cyrl-UZ" dirty="0" smtClean="0"/>
            <a:t>Микроскопиялық </a:t>
          </a:r>
          <a:endParaRPr lang="ru-RU" dirty="0"/>
        </a:p>
      </dgm:t>
    </dgm:pt>
    <dgm:pt modelId="{24132705-ED1C-4772-908D-A10C8CCBAE00}" type="parTrans" cxnId="{2EF424E7-B7DD-406A-B443-60A6D5AE5346}">
      <dgm:prSet/>
      <dgm:spPr/>
      <dgm:t>
        <a:bodyPr/>
        <a:lstStyle/>
        <a:p>
          <a:endParaRPr lang="ru-RU"/>
        </a:p>
      </dgm:t>
    </dgm:pt>
    <dgm:pt modelId="{9E5F5AA4-17B7-4E0A-B600-A98F32C93A83}" type="sibTrans" cxnId="{2EF424E7-B7DD-406A-B443-60A6D5AE5346}">
      <dgm:prSet/>
      <dgm:spPr/>
      <dgm:t>
        <a:bodyPr/>
        <a:lstStyle/>
        <a:p>
          <a:endParaRPr lang="ru-RU"/>
        </a:p>
      </dgm:t>
    </dgm:pt>
    <dgm:pt modelId="{E23FDFDD-C83F-48B7-AED5-99A9CC23331E}">
      <dgm:prSet phldrT="[Текст]"/>
      <dgm:spPr/>
      <dgm:t>
        <a:bodyPr/>
        <a:lstStyle/>
        <a:p>
          <a:r>
            <a:rPr lang="uz-Cyrl-UZ" dirty="0" smtClean="0"/>
            <a:t>Микробиологиялық</a:t>
          </a:r>
          <a:endParaRPr lang="ru-RU" dirty="0"/>
        </a:p>
      </dgm:t>
    </dgm:pt>
    <dgm:pt modelId="{ADCDD53C-AAC2-409C-A65F-F3F0F34ABDB4}" type="parTrans" cxnId="{7B0F7392-BBAD-49DF-9D88-E2513822F54D}">
      <dgm:prSet/>
      <dgm:spPr/>
      <dgm:t>
        <a:bodyPr/>
        <a:lstStyle/>
        <a:p>
          <a:endParaRPr lang="ru-RU"/>
        </a:p>
      </dgm:t>
    </dgm:pt>
    <dgm:pt modelId="{A157CC02-0BE8-4306-B49C-8C9305A79C4F}" type="sibTrans" cxnId="{7B0F7392-BBAD-49DF-9D88-E2513822F54D}">
      <dgm:prSet/>
      <dgm:spPr/>
      <dgm:t>
        <a:bodyPr/>
        <a:lstStyle/>
        <a:p>
          <a:endParaRPr lang="ru-RU"/>
        </a:p>
      </dgm:t>
    </dgm:pt>
    <dgm:pt modelId="{03FC82BC-2783-4939-BA14-B8E05AE77292}">
      <dgm:prSet phldrT="[Текст]"/>
      <dgm:spPr/>
      <dgm:t>
        <a:bodyPr/>
        <a:lstStyle/>
        <a:p>
          <a:r>
            <a:rPr lang="uz-Cyrl-UZ" dirty="0" smtClean="0"/>
            <a:t>Иммунологиялық</a:t>
          </a:r>
          <a:endParaRPr lang="ru-RU" dirty="0"/>
        </a:p>
      </dgm:t>
    </dgm:pt>
    <dgm:pt modelId="{38E1AE51-6AAC-4369-B2C8-5273709AC99E}" type="parTrans" cxnId="{7D4C16EA-3148-4329-BF0E-635F30E15BE7}">
      <dgm:prSet/>
      <dgm:spPr/>
      <dgm:t>
        <a:bodyPr/>
        <a:lstStyle/>
        <a:p>
          <a:endParaRPr lang="ru-RU"/>
        </a:p>
      </dgm:t>
    </dgm:pt>
    <dgm:pt modelId="{543A2BAB-74C7-4C7E-90E5-A806AECB58CE}" type="sibTrans" cxnId="{7D4C16EA-3148-4329-BF0E-635F30E15BE7}">
      <dgm:prSet/>
      <dgm:spPr/>
      <dgm:t>
        <a:bodyPr/>
        <a:lstStyle/>
        <a:p>
          <a:endParaRPr lang="ru-RU"/>
        </a:p>
      </dgm:t>
    </dgm:pt>
    <dgm:pt modelId="{6D21036D-5635-40CB-BC2D-8FCDD2F3A8B1}">
      <dgm:prSet phldrT="[Текст]"/>
      <dgm:spPr/>
      <dgm:t>
        <a:bodyPr/>
        <a:lstStyle/>
        <a:p>
          <a:r>
            <a:rPr lang="uz-Cyrl-UZ" dirty="0" smtClean="0"/>
            <a:t>Биологиялық </a:t>
          </a:r>
          <a:endParaRPr lang="ru-RU" dirty="0"/>
        </a:p>
      </dgm:t>
    </dgm:pt>
    <dgm:pt modelId="{3150DB0E-8C73-4FAA-937A-5D14D0F814FA}" type="parTrans" cxnId="{953AD6A1-7158-4A14-842F-96DD94FF10CE}">
      <dgm:prSet/>
      <dgm:spPr/>
      <dgm:t>
        <a:bodyPr/>
        <a:lstStyle/>
        <a:p>
          <a:endParaRPr lang="ru-RU"/>
        </a:p>
      </dgm:t>
    </dgm:pt>
    <dgm:pt modelId="{F770A88C-9508-4AEA-99C3-CCB12683DE76}" type="sibTrans" cxnId="{953AD6A1-7158-4A14-842F-96DD94FF10CE}">
      <dgm:prSet/>
      <dgm:spPr/>
      <dgm:t>
        <a:bodyPr/>
        <a:lstStyle/>
        <a:p>
          <a:endParaRPr lang="ru-RU"/>
        </a:p>
      </dgm:t>
    </dgm:pt>
    <dgm:pt modelId="{FDF956AB-6452-4FDD-AA10-68E55F2A2CE0}" type="pres">
      <dgm:prSet presAssocID="{FAB93526-D2B3-465A-BE0E-8667F352E0E7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7E41955-94B1-45A5-9DC0-17F760BA0313}" type="pres">
      <dgm:prSet presAssocID="{5CA2A9CC-1752-4F90-BAB8-B640FF7032B8}" presName="root1" presStyleCnt="0"/>
      <dgm:spPr/>
    </dgm:pt>
    <dgm:pt modelId="{C832C205-B90F-47E3-B12F-BCE165A3208D}" type="pres">
      <dgm:prSet presAssocID="{5CA2A9CC-1752-4F90-BAB8-B640FF7032B8}" presName="LevelOneTextNode" presStyleLbl="node0" presStyleIdx="0" presStyleCnt="1" custScaleX="1601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F2BD95E-9F57-431A-811B-1B62F26C26D2}" type="pres">
      <dgm:prSet presAssocID="{5CA2A9CC-1752-4F90-BAB8-B640FF7032B8}" presName="level2hierChild" presStyleCnt="0"/>
      <dgm:spPr/>
    </dgm:pt>
    <dgm:pt modelId="{C0757209-BD5D-431C-98D2-97563DB11E1E}" type="pres">
      <dgm:prSet presAssocID="{24132705-ED1C-4772-908D-A10C8CCBAE00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406C6844-E9D4-4039-89F7-EA4B272FB3AB}" type="pres">
      <dgm:prSet presAssocID="{24132705-ED1C-4772-908D-A10C8CCBAE00}" presName="connTx" presStyleLbl="parChTrans1D2" presStyleIdx="0" presStyleCnt="4"/>
      <dgm:spPr/>
      <dgm:t>
        <a:bodyPr/>
        <a:lstStyle/>
        <a:p>
          <a:endParaRPr lang="ru-RU"/>
        </a:p>
      </dgm:t>
    </dgm:pt>
    <dgm:pt modelId="{3ADF23D3-E221-41B6-8EA4-2BA8F3AD2DA5}" type="pres">
      <dgm:prSet presAssocID="{033A6F07-3F23-4D56-8C5C-0658F77FFCDD}" presName="root2" presStyleCnt="0"/>
      <dgm:spPr/>
    </dgm:pt>
    <dgm:pt modelId="{3FAB5E41-8890-4EFF-B658-08DCC97D0CF1}" type="pres">
      <dgm:prSet presAssocID="{033A6F07-3F23-4D56-8C5C-0658F77FFCDD}" presName="LevelTwoTextNode" presStyleLbl="node2" presStyleIdx="0" presStyleCnt="4" custScaleX="13829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80761E-0C05-40AB-8A77-060F5CB97BEB}" type="pres">
      <dgm:prSet presAssocID="{033A6F07-3F23-4D56-8C5C-0658F77FFCDD}" presName="level3hierChild" presStyleCnt="0"/>
      <dgm:spPr/>
    </dgm:pt>
    <dgm:pt modelId="{24BE44AE-06B2-4213-8C5E-B43A7D41A137}" type="pres">
      <dgm:prSet presAssocID="{3150DB0E-8C73-4FAA-937A-5D14D0F814FA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F21CF92F-582D-4030-B7CA-9BCDF34CAE32}" type="pres">
      <dgm:prSet presAssocID="{3150DB0E-8C73-4FAA-937A-5D14D0F814FA}" presName="connTx" presStyleLbl="parChTrans1D2" presStyleIdx="1" presStyleCnt="4"/>
      <dgm:spPr/>
      <dgm:t>
        <a:bodyPr/>
        <a:lstStyle/>
        <a:p>
          <a:endParaRPr lang="ru-RU"/>
        </a:p>
      </dgm:t>
    </dgm:pt>
    <dgm:pt modelId="{1ACD2074-702B-4EA3-908C-6285FD2ABDB5}" type="pres">
      <dgm:prSet presAssocID="{6D21036D-5635-40CB-BC2D-8FCDD2F3A8B1}" presName="root2" presStyleCnt="0"/>
      <dgm:spPr/>
    </dgm:pt>
    <dgm:pt modelId="{ECE0D46D-E269-4B62-B571-4F639F662572}" type="pres">
      <dgm:prSet presAssocID="{6D21036D-5635-40CB-BC2D-8FCDD2F3A8B1}" presName="LevelTwoTextNode" presStyleLbl="node2" presStyleIdx="1" presStyleCnt="4" custScaleX="1377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651D0C7-4D75-4188-80B4-D17262B9D49F}" type="pres">
      <dgm:prSet presAssocID="{6D21036D-5635-40CB-BC2D-8FCDD2F3A8B1}" presName="level3hierChild" presStyleCnt="0"/>
      <dgm:spPr/>
    </dgm:pt>
    <dgm:pt modelId="{61AD3743-7F2F-4BAB-8A2C-22080B3550FB}" type="pres">
      <dgm:prSet presAssocID="{ADCDD53C-AAC2-409C-A65F-F3F0F34ABDB4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9ECB2E63-7DC0-41C2-8AC0-BAC7CD3F5E53}" type="pres">
      <dgm:prSet presAssocID="{ADCDD53C-AAC2-409C-A65F-F3F0F34ABDB4}" presName="connTx" presStyleLbl="parChTrans1D2" presStyleIdx="2" presStyleCnt="4"/>
      <dgm:spPr/>
      <dgm:t>
        <a:bodyPr/>
        <a:lstStyle/>
        <a:p>
          <a:endParaRPr lang="ru-RU"/>
        </a:p>
      </dgm:t>
    </dgm:pt>
    <dgm:pt modelId="{98090678-B5BD-40DA-AAF9-21592DB907D9}" type="pres">
      <dgm:prSet presAssocID="{E23FDFDD-C83F-48B7-AED5-99A9CC23331E}" presName="root2" presStyleCnt="0"/>
      <dgm:spPr/>
    </dgm:pt>
    <dgm:pt modelId="{21A3E429-2356-47F2-8D9F-2858F162D921}" type="pres">
      <dgm:prSet presAssocID="{E23FDFDD-C83F-48B7-AED5-99A9CC23331E}" presName="LevelTwoTextNode" presStyleLbl="node2" presStyleIdx="2" presStyleCnt="4" custScaleX="13829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FA5FBC-E2B8-43C0-BF5F-085107800B7B}" type="pres">
      <dgm:prSet presAssocID="{E23FDFDD-C83F-48B7-AED5-99A9CC23331E}" presName="level3hierChild" presStyleCnt="0"/>
      <dgm:spPr/>
    </dgm:pt>
    <dgm:pt modelId="{FF4D279B-EB46-443C-93A4-70AA80ADF657}" type="pres">
      <dgm:prSet presAssocID="{38E1AE51-6AAC-4369-B2C8-5273709AC99E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428E26A2-4C6E-44D9-B657-F1A1E2444F23}" type="pres">
      <dgm:prSet presAssocID="{38E1AE51-6AAC-4369-B2C8-5273709AC99E}" presName="connTx" presStyleLbl="parChTrans1D2" presStyleIdx="3" presStyleCnt="4"/>
      <dgm:spPr/>
      <dgm:t>
        <a:bodyPr/>
        <a:lstStyle/>
        <a:p>
          <a:endParaRPr lang="ru-RU"/>
        </a:p>
      </dgm:t>
    </dgm:pt>
    <dgm:pt modelId="{F5600AB2-7A51-4B4D-8580-897CB92DD752}" type="pres">
      <dgm:prSet presAssocID="{03FC82BC-2783-4939-BA14-B8E05AE77292}" presName="root2" presStyleCnt="0"/>
      <dgm:spPr/>
    </dgm:pt>
    <dgm:pt modelId="{FE226CC1-A834-4394-B1E1-887C361D086A}" type="pres">
      <dgm:prSet presAssocID="{03FC82BC-2783-4939-BA14-B8E05AE77292}" presName="LevelTwoTextNode" presStyleLbl="node2" presStyleIdx="3" presStyleCnt="4" custScaleX="1388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2278C8-9882-4999-AF50-39F9A4DEEE8D}" type="pres">
      <dgm:prSet presAssocID="{03FC82BC-2783-4939-BA14-B8E05AE77292}" presName="level3hierChild" presStyleCnt="0"/>
      <dgm:spPr/>
    </dgm:pt>
  </dgm:ptLst>
  <dgm:cxnLst>
    <dgm:cxn modelId="{F2E0485A-4680-4B12-9A94-6D094E0E53D1}" type="presOf" srcId="{38E1AE51-6AAC-4369-B2C8-5273709AC99E}" destId="{428E26A2-4C6E-44D9-B657-F1A1E2444F23}" srcOrd="1" destOrd="0" presId="urn:microsoft.com/office/officeart/2008/layout/HorizontalMultiLevelHierarchy"/>
    <dgm:cxn modelId="{953AD6A1-7158-4A14-842F-96DD94FF10CE}" srcId="{5CA2A9CC-1752-4F90-BAB8-B640FF7032B8}" destId="{6D21036D-5635-40CB-BC2D-8FCDD2F3A8B1}" srcOrd="1" destOrd="0" parTransId="{3150DB0E-8C73-4FAA-937A-5D14D0F814FA}" sibTransId="{F770A88C-9508-4AEA-99C3-CCB12683DE76}"/>
    <dgm:cxn modelId="{976CF19E-9D14-49EF-9013-F843291B74DB}" type="presOf" srcId="{ADCDD53C-AAC2-409C-A65F-F3F0F34ABDB4}" destId="{9ECB2E63-7DC0-41C2-8AC0-BAC7CD3F5E53}" srcOrd="1" destOrd="0" presId="urn:microsoft.com/office/officeart/2008/layout/HorizontalMultiLevelHierarchy"/>
    <dgm:cxn modelId="{0F388A88-CF53-41C7-8F89-D4BD4A442076}" type="presOf" srcId="{24132705-ED1C-4772-908D-A10C8CCBAE00}" destId="{406C6844-E9D4-4039-89F7-EA4B272FB3AB}" srcOrd="1" destOrd="0" presId="urn:microsoft.com/office/officeart/2008/layout/HorizontalMultiLevelHierarchy"/>
    <dgm:cxn modelId="{AB75B5CB-0818-47BF-9A3A-243131F62FA0}" type="presOf" srcId="{3150DB0E-8C73-4FAA-937A-5D14D0F814FA}" destId="{24BE44AE-06B2-4213-8C5E-B43A7D41A137}" srcOrd="0" destOrd="0" presId="urn:microsoft.com/office/officeart/2008/layout/HorizontalMultiLevelHierarchy"/>
    <dgm:cxn modelId="{F292DB30-234A-4D63-940D-F0FFD4320FDC}" type="presOf" srcId="{5CA2A9CC-1752-4F90-BAB8-B640FF7032B8}" destId="{C832C205-B90F-47E3-B12F-BCE165A3208D}" srcOrd="0" destOrd="0" presId="urn:microsoft.com/office/officeart/2008/layout/HorizontalMultiLevelHierarchy"/>
    <dgm:cxn modelId="{6A05A9D7-EFC6-41D3-AB98-5BBCFC29580C}" type="presOf" srcId="{ADCDD53C-AAC2-409C-A65F-F3F0F34ABDB4}" destId="{61AD3743-7F2F-4BAB-8A2C-22080B3550FB}" srcOrd="0" destOrd="0" presId="urn:microsoft.com/office/officeart/2008/layout/HorizontalMultiLevelHierarchy"/>
    <dgm:cxn modelId="{0F40BE14-2BCB-40EB-83F6-8AA2B03129BC}" type="presOf" srcId="{FAB93526-D2B3-465A-BE0E-8667F352E0E7}" destId="{FDF956AB-6452-4FDD-AA10-68E55F2A2CE0}" srcOrd="0" destOrd="0" presId="urn:microsoft.com/office/officeart/2008/layout/HorizontalMultiLevelHierarchy"/>
    <dgm:cxn modelId="{7FBAFDB2-8B7A-4130-AAFD-9707B8D117B9}" type="presOf" srcId="{033A6F07-3F23-4D56-8C5C-0658F77FFCDD}" destId="{3FAB5E41-8890-4EFF-B658-08DCC97D0CF1}" srcOrd="0" destOrd="0" presId="urn:microsoft.com/office/officeart/2008/layout/HorizontalMultiLevelHierarchy"/>
    <dgm:cxn modelId="{51A288D3-7EA9-42E0-BC58-FB466FF495DF}" type="presOf" srcId="{24132705-ED1C-4772-908D-A10C8CCBAE00}" destId="{C0757209-BD5D-431C-98D2-97563DB11E1E}" srcOrd="0" destOrd="0" presId="urn:microsoft.com/office/officeart/2008/layout/HorizontalMultiLevelHierarchy"/>
    <dgm:cxn modelId="{B4A966B2-F9DD-4B86-8DD6-D9BEFDE1761B}" srcId="{FAB93526-D2B3-465A-BE0E-8667F352E0E7}" destId="{5CA2A9CC-1752-4F90-BAB8-B640FF7032B8}" srcOrd="0" destOrd="0" parTransId="{B9B9EE54-C135-48D0-8434-698908E75FCD}" sibTransId="{41C0E8AC-1C17-48D1-A6B3-0E4A76AB8527}"/>
    <dgm:cxn modelId="{F992E7D9-9631-471E-898A-703BDF3E89B5}" type="presOf" srcId="{6D21036D-5635-40CB-BC2D-8FCDD2F3A8B1}" destId="{ECE0D46D-E269-4B62-B571-4F639F662572}" srcOrd="0" destOrd="0" presId="urn:microsoft.com/office/officeart/2008/layout/HorizontalMultiLevelHierarchy"/>
    <dgm:cxn modelId="{500B633B-97D2-4267-BE41-05883FB28B36}" type="presOf" srcId="{03FC82BC-2783-4939-BA14-B8E05AE77292}" destId="{FE226CC1-A834-4394-B1E1-887C361D086A}" srcOrd="0" destOrd="0" presId="urn:microsoft.com/office/officeart/2008/layout/HorizontalMultiLevelHierarchy"/>
    <dgm:cxn modelId="{6E95589A-F465-45CF-8316-C102BDF4851A}" type="presOf" srcId="{3150DB0E-8C73-4FAA-937A-5D14D0F814FA}" destId="{F21CF92F-582D-4030-B7CA-9BCDF34CAE32}" srcOrd="1" destOrd="0" presId="urn:microsoft.com/office/officeart/2008/layout/HorizontalMultiLevelHierarchy"/>
    <dgm:cxn modelId="{4857413B-7E5B-41D1-80DA-BCC95F177C41}" type="presOf" srcId="{E23FDFDD-C83F-48B7-AED5-99A9CC23331E}" destId="{21A3E429-2356-47F2-8D9F-2858F162D921}" srcOrd="0" destOrd="0" presId="urn:microsoft.com/office/officeart/2008/layout/HorizontalMultiLevelHierarchy"/>
    <dgm:cxn modelId="{7B0F7392-BBAD-49DF-9D88-E2513822F54D}" srcId="{5CA2A9CC-1752-4F90-BAB8-B640FF7032B8}" destId="{E23FDFDD-C83F-48B7-AED5-99A9CC23331E}" srcOrd="2" destOrd="0" parTransId="{ADCDD53C-AAC2-409C-A65F-F3F0F34ABDB4}" sibTransId="{A157CC02-0BE8-4306-B49C-8C9305A79C4F}"/>
    <dgm:cxn modelId="{69939078-35D8-4997-9951-EE773CD05BFB}" type="presOf" srcId="{38E1AE51-6AAC-4369-B2C8-5273709AC99E}" destId="{FF4D279B-EB46-443C-93A4-70AA80ADF657}" srcOrd="0" destOrd="0" presId="urn:microsoft.com/office/officeart/2008/layout/HorizontalMultiLevelHierarchy"/>
    <dgm:cxn modelId="{7D4C16EA-3148-4329-BF0E-635F30E15BE7}" srcId="{5CA2A9CC-1752-4F90-BAB8-B640FF7032B8}" destId="{03FC82BC-2783-4939-BA14-B8E05AE77292}" srcOrd="3" destOrd="0" parTransId="{38E1AE51-6AAC-4369-B2C8-5273709AC99E}" sibTransId="{543A2BAB-74C7-4C7E-90E5-A806AECB58CE}"/>
    <dgm:cxn modelId="{2EF424E7-B7DD-406A-B443-60A6D5AE5346}" srcId="{5CA2A9CC-1752-4F90-BAB8-B640FF7032B8}" destId="{033A6F07-3F23-4D56-8C5C-0658F77FFCDD}" srcOrd="0" destOrd="0" parTransId="{24132705-ED1C-4772-908D-A10C8CCBAE00}" sibTransId="{9E5F5AA4-17B7-4E0A-B600-A98F32C93A83}"/>
    <dgm:cxn modelId="{7A0660B4-A20E-42CD-B20E-5EC5C1F1B241}" type="presParOf" srcId="{FDF956AB-6452-4FDD-AA10-68E55F2A2CE0}" destId="{47E41955-94B1-45A5-9DC0-17F760BA0313}" srcOrd="0" destOrd="0" presId="urn:microsoft.com/office/officeart/2008/layout/HorizontalMultiLevelHierarchy"/>
    <dgm:cxn modelId="{32FDE2BA-B878-428C-89DA-7E3413AD18ED}" type="presParOf" srcId="{47E41955-94B1-45A5-9DC0-17F760BA0313}" destId="{C832C205-B90F-47E3-B12F-BCE165A3208D}" srcOrd="0" destOrd="0" presId="urn:microsoft.com/office/officeart/2008/layout/HorizontalMultiLevelHierarchy"/>
    <dgm:cxn modelId="{57BC2293-103B-4C4B-A266-397E8ABF34EB}" type="presParOf" srcId="{47E41955-94B1-45A5-9DC0-17F760BA0313}" destId="{9F2BD95E-9F57-431A-811B-1B62F26C26D2}" srcOrd="1" destOrd="0" presId="urn:microsoft.com/office/officeart/2008/layout/HorizontalMultiLevelHierarchy"/>
    <dgm:cxn modelId="{AB312BBA-148A-4A67-9099-A1224CC870B3}" type="presParOf" srcId="{9F2BD95E-9F57-431A-811B-1B62F26C26D2}" destId="{C0757209-BD5D-431C-98D2-97563DB11E1E}" srcOrd="0" destOrd="0" presId="urn:microsoft.com/office/officeart/2008/layout/HorizontalMultiLevelHierarchy"/>
    <dgm:cxn modelId="{5C7A1558-8FF7-48CB-AD2A-FA8F54008D3C}" type="presParOf" srcId="{C0757209-BD5D-431C-98D2-97563DB11E1E}" destId="{406C6844-E9D4-4039-89F7-EA4B272FB3AB}" srcOrd="0" destOrd="0" presId="urn:microsoft.com/office/officeart/2008/layout/HorizontalMultiLevelHierarchy"/>
    <dgm:cxn modelId="{14F25FD6-3DC9-437B-924D-DF95ABC2F61E}" type="presParOf" srcId="{9F2BD95E-9F57-431A-811B-1B62F26C26D2}" destId="{3ADF23D3-E221-41B6-8EA4-2BA8F3AD2DA5}" srcOrd="1" destOrd="0" presId="urn:microsoft.com/office/officeart/2008/layout/HorizontalMultiLevelHierarchy"/>
    <dgm:cxn modelId="{DDB4FA49-0C4D-4F95-BD98-0A06FE9E6C37}" type="presParOf" srcId="{3ADF23D3-E221-41B6-8EA4-2BA8F3AD2DA5}" destId="{3FAB5E41-8890-4EFF-B658-08DCC97D0CF1}" srcOrd="0" destOrd="0" presId="urn:microsoft.com/office/officeart/2008/layout/HorizontalMultiLevelHierarchy"/>
    <dgm:cxn modelId="{8208B78E-84EA-462A-A7D1-3EC6F9EBD03D}" type="presParOf" srcId="{3ADF23D3-E221-41B6-8EA4-2BA8F3AD2DA5}" destId="{D180761E-0C05-40AB-8A77-060F5CB97BEB}" srcOrd="1" destOrd="0" presId="urn:microsoft.com/office/officeart/2008/layout/HorizontalMultiLevelHierarchy"/>
    <dgm:cxn modelId="{99B42AD6-7FCF-4527-B7B7-A06D5EC189E8}" type="presParOf" srcId="{9F2BD95E-9F57-431A-811B-1B62F26C26D2}" destId="{24BE44AE-06B2-4213-8C5E-B43A7D41A137}" srcOrd="2" destOrd="0" presId="urn:microsoft.com/office/officeart/2008/layout/HorizontalMultiLevelHierarchy"/>
    <dgm:cxn modelId="{6D9CF819-6CA7-4319-B38C-A83A9E3F2BE5}" type="presParOf" srcId="{24BE44AE-06B2-4213-8C5E-B43A7D41A137}" destId="{F21CF92F-582D-4030-B7CA-9BCDF34CAE32}" srcOrd="0" destOrd="0" presId="urn:microsoft.com/office/officeart/2008/layout/HorizontalMultiLevelHierarchy"/>
    <dgm:cxn modelId="{178C43B2-9604-41D1-B3D4-E736D6B25683}" type="presParOf" srcId="{9F2BD95E-9F57-431A-811B-1B62F26C26D2}" destId="{1ACD2074-702B-4EA3-908C-6285FD2ABDB5}" srcOrd="3" destOrd="0" presId="urn:microsoft.com/office/officeart/2008/layout/HorizontalMultiLevelHierarchy"/>
    <dgm:cxn modelId="{D753F7C6-FD4D-43B9-8D1F-4BA9244BA4C0}" type="presParOf" srcId="{1ACD2074-702B-4EA3-908C-6285FD2ABDB5}" destId="{ECE0D46D-E269-4B62-B571-4F639F662572}" srcOrd="0" destOrd="0" presId="urn:microsoft.com/office/officeart/2008/layout/HorizontalMultiLevelHierarchy"/>
    <dgm:cxn modelId="{52703784-2FC3-4B79-9C56-C4E2202857D9}" type="presParOf" srcId="{1ACD2074-702B-4EA3-908C-6285FD2ABDB5}" destId="{4651D0C7-4D75-4188-80B4-D17262B9D49F}" srcOrd="1" destOrd="0" presId="urn:microsoft.com/office/officeart/2008/layout/HorizontalMultiLevelHierarchy"/>
    <dgm:cxn modelId="{AABEE1E1-B171-4A37-A54F-27BF89EF30D1}" type="presParOf" srcId="{9F2BD95E-9F57-431A-811B-1B62F26C26D2}" destId="{61AD3743-7F2F-4BAB-8A2C-22080B3550FB}" srcOrd="4" destOrd="0" presId="urn:microsoft.com/office/officeart/2008/layout/HorizontalMultiLevelHierarchy"/>
    <dgm:cxn modelId="{43E69F67-BFC3-4300-AE9E-2D7B8ED6AAF7}" type="presParOf" srcId="{61AD3743-7F2F-4BAB-8A2C-22080B3550FB}" destId="{9ECB2E63-7DC0-41C2-8AC0-BAC7CD3F5E53}" srcOrd="0" destOrd="0" presId="urn:microsoft.com/office/officeart/2008/layout/HorizontalMultiLevelHierarchy"/>
    <dgm:cxn modelId="{8347CD42-6B87-409A-9B6F-526DBDE36ADB}" type="presParOf" srcId="{9F2BD95E-9F57-431A-811B-1B62F26C26D2}" destId="{98090678-B5BD-40DA-AAF9-21592DB907D9}" srcOrd="5" destOrd="0" presId="urn:microsoft.com/office/officeart/2008/layout/HorizontalMultiLevelHierarchy"/>
    <dgm:cxn modelId="{654F6F2C-70E3-4CED-BA88-9C83E9A3FBEC}" type="presParOf" srcId="{98090678-B5BD-40DA-AAF9-21592DB907D9}" destId="{21A3E429-2356-47F2-8D9F-2858F162D921}" srcOrd="0" destOrd="0" presId="urn:microsoft.com/office/officeart/2008/layout/HorizontalMultiLevelHierarchy"/>
    <dgm:cxn modelId="{6AD6F18A-BFF5-4954-93B4-52F3C1E09A60}" type="presParOf" srcId="{98090678-B5BD-40DA-AAF9-21592DB907D9}" destId="{35FA5FBC-E2B8-43C0-BF5F-085107800B7B}" srcOrd="1" destOrd="0" presId="urn:microsoft.com/office/officeart/2008/layout/HorizontalMultiLevelHierarchy"/>
    <dgm:cxn modelId="{F4C3A3B3-3E66-4938-9B8E-290323040736}" type="presParOf" srcId="{9F2BD95E-9F57-431A-811B-1B62F26C26D2}" destId="{FF4D279B-EB46-443C-93A4-70AA80ADF657}" srcOrd="6" destOrd="0" presId="urn:microsoft.com/office/officeart/2008/layout/HorizontalMultiLevelHierarchy"/>
    <dgm:cxn modelId="{7218E2BC-7C25-4C88-A32B-B6B17B3332B5}" type="presParOf" srcId="{FF4D279B-EB46-443C-93A4-70AA80ADF657}" destId="{428E26A2-4C6E-44D9-B657-F1A1E2444F23}" srcOrd="0" destOrd="0" presId="urn:microsoft.com/office/officeart/2008/layout/HorizontalMultiLevelHierarchy"/>
    <dgm:cxn modelId="{E3DF19E0-886B-4BD0-9C40-3378DBE91759}" type="presParOf" srcId="{9F2BD95E-9F57-431A-811B-1B62F26C26D2}" destId="{F5600AB2-7A51-4B4D-8580-897CB92DD752}" srcOrd="7" destOrd="0" presId="urn:microsoft.com/office/officeart/2008/layout/HorizontalMultiLevelHierarchy"/>
    <dgm:cxn modelId="{BDDDBBE1-EFB3-4329-A5A7-3AAB1BC51459}" type="presParOf" srcId="{F5600AB2-7A51-4B4D-8580-897CB92DD752}" destId="{FE226CC1-A834-4394-B1E1-887C361D086A}" srcOrd="0" destOrd="0" presId="urn:microsoft.com/office/officeart/2008/layout/HorizontalMultiLevelHierarchy"/>
    <dgm:cxn modelId="{6805DB9C-226B-4402-9771-583A654666E7}" type="presParOf" srcId="{F5600AB2-7A51-4B4D-8580-897CB92DD752}" destId="{572278C8-9882-4999-AF50-39F9A4DEEE8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DD1EC2-748C-4DFA-A648-628D4F4AA619}" type="doc">
      <dgm:prSet loTypeId="urn:microsoft.com/office/officeart/2009/3/layout/IncreasingArrowsProcess" loCatId="process" qsTypeId="urn:microsoft.com/office/officeart/2005/8/quickstyle/simple4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CDD67051-F0BF-4312-B130-55037B277346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74764A17-76C2-4EAC-B2D4-EAF220A9F36B}" type="parTrans" cxnId="{60DFE731-1E70-45AA-AE49-30CD3AE35DFE}">
      <dgm:prSet/>
      <dgm:spPr/>
      <dgm:t>
        <a:bodyPr/>
        <a:lstStyle/>
        <a:p>
          <a:endParaRPr lang="ru-RU"/>
        </a:p>
      </dgm:t>
    </dgm:pt>
    <dgm:pt modelId="{63261995-C036-4839-ACCC-4DC6AD0D1331}" type="sibTrans" cxnId="{60DFE731-1E70-45AA-AE49-30CD3AE35DFE}">
      <dgm:prSet/>
      <dgm:spPr/>
      <dgm:t>
        <a:bodyPr/>
        <a:lstStyle/>
        <a:p>
          <a:endParaRPr lang="ru-RU"/>
        </a:p>
      </dgm:t>
    </dgm:pt>
    <dgm:pt modelId="{40879121-35F6-4798-9649-832F62ED9673}">
      <dgm:prSet phldrT="[Текст]" custT="1"/>
      <dgm:spPr/>
      <dgm:t>
        <a:bodyPr/>
        <a:lstStyle/>
        <a:p>
          <a:pPr algn="ctr">
            <a:lnSpc>
              <a:spcPct val="150000"/>
            </a:lnSpc>
          </a:pPr>
          <a:r>
            <a:rPr lang="uz-Cyrl-UZ" sz="2200" dirty="0" smtClean="0"/>
            <a:t>Зерттелінетін материалдан жүғынды дайындау</a:t>
          </a:r>
          <a:endParaRPr lang="ru-RU" sz="2200" dirty="0"/>
        </a:p>
      </dgm:t>
    </dgm:pt>
    <dgm:pt modelId="{836C0760-46DF-43B7-A825-9BA6AEB25F3B}" type="parTrans" cxnId="{E0D4EF23-EA6E-4F61-8C60-127EDF467E3E}">
      <dgm:prSet/>
      <dgm:spPr/>
      <dgm:t>
        <a:bodyPr/>
        <a:lstStyle/>
        <a:p>
          <a:endParaRPr lang="ru-RU"/>
        </a:p>
      </dgm:t>
    </dgm:pt>
    <dgm:pt modelId="{A7A676DB-CA12-4FC0-BD47-CD592C57522F}" type="sibTrans" cxnId="{E0D4EF23-EA6E-4F61-8C60-127EDF467E3E}">
      <dgm:prSet/>
      <dgm:spPr/>
      <dgm:t>
        <a:bodyPr/>
        <a:lstStyle/>
        <a:p>
          <a:endParaRPr lang="ru-RU"/>
        </a:p>
      </dgm:t>
    </dgm:pt>
    <dgm:pt modelId="{97D6758B-134E-404A-BE9F-BAC312311B70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2701DEFA-8DEB-4D8B-B589-ADCE0AE8E050}" type="parTrans" cxnId="{DD439F72-435F-4155-BDD5-B8E0ABEC9C74}">
      <dgm:prSet/>
      <dgm:spPr/>
      <dgm:t>
        <a:bodyPr/>
        <a:lstStyle/>
        <a:p>
          <a:endParaRPr lang="ru-RU"/>
        </a:p>
      </dgm:t>
    </dgm:pt>
    <dgm:pt modelId="{CF0B725E-BF02-4E6A-9A77-5DBA2B37E170}" type="sibTrans" cxnId="{DD439F72-435F-4155-BDD5-B8E0ABEC9C74}">
      <dgm:prSet/>
      <dgm:spPr/>
      <dgm:t>
        <a:bodyPr/>
        <a:lstStyle/>
        <a:p>
          <a:endParaRPr lang="ru-RU"/>
        </a:p>
      </dgm:t>
    </dgm:pt>
    <dgm:pt modelId="{08B8F73D-E4DC-4EFF-80EA-85AAA930C0B8}">
      <dgm:prSet phldrT="[Текст]" custT="1"/>
      <dgm:spPr/>
      <dgm:t>
        <a:bodyPr/>
        <a:lstStyle/>
        <a:p>
          <a:pPr algn="ctr"/>
          <a:r>
            <a:rPr lang="uz-Cyrl-UZ" sz="3200" dirty="0" smtClean="0"/>
            <a:t>оны бояу</a:t>
          </a:r>
          <a:endParaRPr lang="ru-RU" sz="3200" dirty="0"/>
        </a:p>
      </dgm:t>
    </dgm:pt>
    <dgm:pt modelId="{3FDA59C3-2534-48B4-9E4A-22C46DE17C59}" type="parTrans" cxnId="{8F95161D-7BDC-4AA8-8E74-C8E837AC5EF3}">
      <dgm:prSet/>
      <dgm:spPr/>
      <dgm:t>
        <a:bodyPr/>
        <a:lstStyle/>
        <a:p>
          <a:endParaRPr lang="ru-RU"/>
        </a:p>
      </dgm:t>
    </dgm:pt>
    <dgm:pt modelId="{14DD7C46-B5EB-40AF-AC4D-ABCE7D83EBB0}" type="sibTrans" cxnId="{8F95161D-7BDC-4AA8-8E74-C8E837AC5EF3}">
      <dgm:prSet/>
      <dgm:spPr/>
      <dgm:t>
        <a:bodyPr/>
        <a:lstStyle/>
        <a:p>
          <a:endParaRPr lang="ru-RU"/>
        </a:p>
      </dgm:t>
    </dgm:pt>
    <dgm:pt modelId="{19206047-1A92-4A37-A1AF-B858E9ECB836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F0F87453-AF71-4E87-8AE4-C85BF278EBB6}" type="parTrans" cxnId="{CC189695-6EB7-4EB8-BC8D-82148C82030A}">
      <dgm:prSet/>
      <dgm:spPr/>
      <dgm:t>
        <a:bodyPr/>
        <a:lstStyle/>
        <a:p>
          <a:endParaRPr lang="ru-RU"/>
        </a:p>
      </dgm:t>
    </dgm:pt>
    <dgm:pt modelId="{4E3E7FD3-EB0D-4594-86A4-7D467696A06D}" type="sibTrans" cxnId="{CC189695-6EB7-4EB8-BC8D-82148C82030A}">
      <dgm:prSet/>
      <dgm:spPr/>
      <dgm:t>
        <a:bodyPr/>
        <a:lstStyle/>
        <a:p>
          <a:endParaRPr lang="ru-RU"/>
        </a:p>
      </dgm:t>
    </dgm:pt>
    <dgm:pt modelId="{63EE2028-246C-44B7-B1CE-1C4575F0A27A}">
      <dgm:prSet phldrT="[Текст]" custT="1"/>
      <dgm:spPr/>
      <dgm:t>
        <a:bodyPr/>
        <a:lstStyle/>
        <a:p>
          <a:pPr algn="ctr"/>
          <a:r>
            <a:rPr lang="uz-Cyrl-UZ" sz="3200" dirty="0" smtClean="0"/>
            <a:t>микроскоп арқылы көру </a:t>
          </a:r>
          <a:endParaRPr lang="ru-RU" sz="3200" dirty="0"/>
        </a:p>
      </dgm:t>
    </dgm:pt>
    <dgm:pt modelId="{1B04830B-7C98-4E95-9D88-2AB9995B8A93}" type="parTrans" cxnId="{B3D6182C-CF63-4944-AF98-CE38FB241A43}">
      <dgm:prSet/>
      <dgm:spPr/>
      <dgm:t>
        <a:bodyPr/>
        <a:lstStyle/>
        <a:p>
          <a:endParaRPr lang="ru-RU"/>
        </a:p>
      </dgm:t>
    </dgm:pt>
    <dgm:pt modelId="{0A1D2F93-5976-4924-8955-BC9EAB240C2B}" type="sibTrans" cxnId="{B3D6182C-CF63-4944-AF98-CE38FB241A43}">
      <dgm:prSet/>
      <dgm:spPr/>
      <dgm:t>
        <a:bodyPr/>
        <a:lstStyle/>
        <a:p>
          <a:endParaRPr lang="ru-RU"/>
        </a:p>
      </dgm:t>
    </dgm:pt>
    <dgm:pt modelId="{BC6546F2-1431-406F-A549-47B852B30DE4}" type="pres">
      <dgm:prSet presAssocID="{F5DD1EC2-748C-4DFA-A648-628D4F4AA619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17194C53-5750-4683-A9A8-ECFEF50D34CE}" type="pres">
      <dgm:prSet presAssocID="{CDD67051-F0BF-4312-B130-55037B277346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B03974-BE86-4214-8C75-DDCAD9B4CAA2}" type="pres">
      <dgm:prSet presAssocID="{CDD67051-F0BF-4312-B130-55037B277346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45DBDE-A23A-4953-8B1D-EDCBD5BDC744}" type="pres">
      <dgm:prSet presAssocID="{97D6758B-134E-404A-BE9F-BAC312311B70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64ACA2-7568-4284-875E-BFEEC23D433F}" type="pres">
      <dgm:prSet presAssocID="{97D6758B-134E-404A-BE9F-BAC312311B70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A450BD-F1AA-4454-A09A-81EB1F277413}" type="pres">
      <dgm:prSet presAssocID="{19206047-1A92-4A37-A1AF-B858E9ECB836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B9C649-5F7D-4AA6-A314-A8E501E2525F}" type="pres">
      <dgm:prSet presAssocID="{19206047-1A92-4A37-A1AF-B858E9ECB836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FB97E4-B800-4E21-940F-D123FC7F281B}" type="presOf" srcId="{F5DD1EC2-748C-4DFA-A648-628D4F4AA619}" destId="{BC6546F2-1431-406F-A549-47B852B30DE4}" srcOrd="0" destOrd="0" presId="urn:microsoft.com/office/officeart/2009/3/layout/IncreasingArrowsProcess"/>
    <dgm:cxn modelId="{E0D4EF23-EA6E-4F61-8C60-127EDF467E3E}" srcId="{CDD67051-F0BF-4312-B130-55037B277346}" destId="{40879121-35F6-4798-9649-832F62ED9673}" srcOrd="0" destOrd="0" parTransId="{836C0760-46DF-43B7-A825-9BA6AEB25F3B}" sibTransId="{A7A676DB-CA12-4FC0-BD47-CD592C57522F}"/>
    <dgm:cxn modelId="{60DFE731-1E70-45AA-AE49-30CD3AE35DFE}" srcId="{F5DD1EC2-748C-4DFA-A648-628D4F4AA619}" destId="{CDD67051-F0BF-4312-B130-55037B277346}" srcOrd="0" destOrd="0" parTransId="{74764A17-76C2-4EAC-B2D4-EAF220A9F36B}" sibTransId="{63261995-C036-4839-ACCC-4DC6AD0D1331}"/>
    <dgm:cxn modelId="{CC189695-6EB7-4EB8-BC8D-82148C82030A}" srcId="{F5DD1EC2-748C-4DFA-A648-628D4F4AA619}" destId="{19206047-1A92-4A37-A1AF-B858E9ECB836}" srcOrd="2" destOrd="0" parTransId="{F0F87453-AF71-4E87-8AE4-C85BF278EBB6}" sibTransId="{4E3E7FD3-EB0D-4594-86A4-7D467696A06D}"/>
    <dgm:cxn modelId="{08890E74-F9B4-4B68-BE18-70E4AB9C338A}" type="presOf" srcId="{CDD67051-F0BF-4312-B130-55037B277346}" destId="{17194C53-5750-4683-A9A8-ECFEF50D34CE}" srcOrd="0" destOrd="0" presId="urn:microsoft.com/office/officeart/2009/3/layout/IncreasingArrowsProcess"/>
    <dgm:cxn modelId="{A9D84C5C-BEBA-41CD-A6E2-D92F4B303A4E}" type="presOf" srcId="{63EE2028-246C-44B7-B1CE-1C4575F0A27A}" destId="{96B9C649-5F7D-4AA6-A314-A8E501E2525F}" srcOrd="0" destOrd="0" presId="urn:microsoft.com/office/officeart/2009/3/layout/IncreasingArrowsProcess"/>
    <dgm:cxn modelId="{A254B468-6CCD-4FA8-8303-5FC08FAF2131}" type="presOf" srcId="{19206047-1A92-4A37-A1AF-B858E9ECB836}" destId="{D6A450BD-F1AA-4454-A09A-81EB1F277413}" srcOrd="0" destOrd="0" presId="urn:microsoft.com/office/officeart/2009/3/layout/IncreasingArrowsProcess"/>
    <dgm:cxn modelId="{8706A1C2-2CAC-4DB1-AAAF-037F0BCF8999}" type="presOf" srcId="{40879121-35F6-4798-9649-832F62ED9673}" destId="{E3B03974-BE86-4214-8C75-DDCAD9B4CAA2}" srcOrd="0" destOrd="0" presId="urn:microsoft.com/office/officeart/2009/3/layout/IncreasingArrowsProcess"/>
    <dgm:cxn modelId="{8F95161D-7BDC-4AA8-8E74-C8E837AC5EF3}" srcId="{97D6758B-134E-404A-BE9F-BAC312311B70}" destId="{08B8F73D-E4DC-4EFF-80EA-85AAA930C0B8}" srcOrd="0" destOrd="0" parTransId="{3FDA59C3-2534-48B4-9E4A-22C46DE17C59}" sibTransId="{14DD7C46-B5EB-40AF-AC4D-ABCE7D83EBB0}"/>
    <dgm:cxn modelId="{D1516F16-7241-4BB6-900F-A0B1797CFB77}" type="presOf" srcId="{08B8F73D-E4DC-4EFF-80EA-85AAA930C0B8}" destId="{1964ACA2-7568-4284-875E-BFEEC23D433F}" srcOrd="0" destOrd="0" presId="urn:microsoft.com/office/officeart/2009/3/layout/IncreasingArrowsProcess"/>
    <dgm:cxn modelId="{B3D6182C-CF63-4944-AF98-CE38FB241A43}" srcId="{19206047-1A92-4A37-A1AF-B858E9ECB836}" destId="{63EE2028-246C-44B7-B1CE-1C4575F0A27A}" srcOrd="0" destOrd="0" parTransId="{1B04830B-7C98-4E95-9D88-2AB9995B8A93}" sibTransId="{0A1D2F93-5976-4924-8955-BC9EAB240C2B}"/>
    <dgm:cxn modelId="{DD439F72-435F-4155-BDD5-B8E0ABEC9C74}" srcId="{F5DD1EC2-748C-4DFA-A648-628D4F4AA619}" destId="{97D6758B-134E-404A-BE9F-BAC312311B70}" srcOrd="1" destOrd="0" parTransId="{2701DEFA-8DEB-4D8B-B589-ADCE0AE8E050}" sibTransId="{CF0B725E-BF02-4E6A-9A77-5DBA2B37E170}"/>
    <dgm:cxn modelId="{2B83A498-7FC0-4A53-9C4A-2FCA2545F37D}" type="presOf" srcId="{97D6758B-134E-404A-BE9F-BAC312311B70}" destId="{1B45DBDE-A23A-4953-8B1D-EDCBD5BDC744}" srcOrd="0" destOrd="0" presId="urn:microsoft.com/office/officeart/2009/3/layout/IncreasingArrowsProcess"/>
    <dgm:cxn modelId="{79101B1D-AA60-44D5-97DA-DE9F7FACBD0F}" type="presParOf" srcId="{BC6546F2-1431-406F-A549-47B852B30DE4}" destId="{17194C53-5750-4683-A9A8-ECFEF50D34CE}" srcOrd="0" destOrd="0" presId="urn:microsoft.com/office/officeart/2009/3/layout/IncreasingArrowsProcess"/>
    <dgm:cxn modelId="{FA424D69-849E-48A4-B18D-9D41DC5D49A0}" type="presParOf" srcId="{BC6546F2-1431-406F-A549-47B852B30DE4}" destId="{E3B03974-BE86-4214-8C75-DDCAD9B4CAA2}" srcOrd="1" destOrd="0" presId="urn:microsoft.com/office/officeart/2009/3/layout/IncreasingArrowsProcess"/>
    <dgm:cxn modelId="{67B5498B-2461-4E64-8910-C48C2465067E}" type="presParOf" srcId="{BC6546F2-1431-406F-A549-47B852B30DE4}" destId="{1B45DBDE-A23A-4953-8B1D-EDCBD5BDC744}" srcOrd="2" destOrd="0" presId="urn:microsoft.com/office/officeart/2009/3/layout/IncreasingArrowsProcess"/>
    <dgm:cxn modelId="{21FC4800-29C7-4E6E-8E0D-C61031163F86}" type="presParOf" srcId="{BC6546F2-1431-406F-A549-47B852B30DE4}" destId="{1964ACA2-7568-4284-875E-BFEEC23D433F}" srcOrd="3" destOrd="0" presId="urn:microsoft.com/office/officeart/2009/3/layout/IncreasingArrowsProcess"/>
    <dgm:cxn modelId="{47B0DFE9-B5F2-4301-AE25-48AA2A35A668}" type="presParOf" srcId="{BC6546F2-1431-406F-A549-47B852B30DE4}" destId="{D6A450BD-F1AA-4454-A09A-81EB1F277413}" srcOrd="4" destOrd="0" presId="urn:microsoft.com/office/officeart/2009/3/layout/IncreasingArrowsProcess"/>
    <dgm:cxn modelId="{A52755FA-2354-4A4D-9C66-54997BE1036E}" type="presParOf" srcId="{BC6546F2-1431-406F-A549-47B852B30DE4}" destId="{96B9C649-5F7D-4AA6-A314-A8E501E2525F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DA3A95-EED6-4DBE-9DA5-1113BB35A5D7}" type="doc">
      <dgm:prSet loTypeId="urn:microsoft.com/office/officeart/2009/3/layout/PlusandMinus" loCatId="relationship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47A26246-8658-443B-8AE3-A6556DCC507D}">
      <dgm:prSet phldrT="[Текст]" custT="1"/>
      <dgm:spPr/>
      <dgm:t>
        <a:bodyPr/>
        <a:lstStyle/>
        <a:p>
          <a:pPr algn="ctr"/>
          <a:r>
            <a:rPr lang="uz-Cyrl-UZ" sz="2400" dirty="0" smtClean="0"/>
            <a:t>Зерттеу небары 30-60 минутты талап етеді. Егер иммунофлюоресценттік зерртеу тәсілін (ИФА) колданса микроскопиялық тәсілдің нәтижесінің дәлдігін артады. </a:t>
          </a:r>
          <a:endParaRPr lang="ru-RU" sz="2400" dirty="0"/>
        </a:p>
      </dgm:t>
    </dgm:pt>
    <dgm:pt modelId="{C275C31A-3DD9-4275-9855-DFFD582084F4}" type="parTrans" cxnId="{1DF391AE-1413-4378-A71D-F122956F9E69}">
      <dgm:prSet/>
      <dgm:spPr/>
      <dgm:t>
        <a:bodyPr/>
        <a:lstStyle/>
        <a:p>
          <a:endParaRPr lang="ru-RU"/>
        </a:p>
      </dgm:t>
    </dgm:pt>
    <dgm:pt modelId="{4D716781-2131-4AAE-A7A5-963377E35B71}" type="sibTrans" cxnId="{1DF391AE-1413-4378-A71D-F122956F9E69}">
      <dgm:prSet/>
      <dgm:spPr/>
      <dgm:t>
        <a:bodyPr/>
        <a:lstStyle/>
        <a:p>
          <a:endParaRPr lang="ru-RU"/>
        </a:p>
      </dgm:t>
    </dgm:pt>
    <dgm:pt modelId="{17EA3A61-9782-45C1-BA76-9F564F3D350A}">
      <dgm:prSet phldrT="[Текст]" custT="1"/>
      <dgm:spPr/>
      <dgm:t>
        <a:bodyPr/>
        <a:lstStyle/>
        <a:p>
          <a:pPr algn="ctr"/>
          <a:r>
            <a:rPr lang="kk-KZ" sz="3200" dirty="0" smtClean="0"/>
            <a:t>Диагноз қою үшін микроорганизмдер туралы ақпараттың кемдігі.</a:t>
          </a:r>
          <a:endParaRPr lang="ru-RU" sz="3200" dirty="0"/>
        </a:p>
      </dgm:t>
    </dgm:pt>
    <dgm:pt modelId="{423E9E6A-36C0-4816-AB95-E43A928B8B65}" type="parTrans" cxnId="{193D7CC9-0589-4819-902C-2FD0EDAB6ACD}">
      <dgm:prSet/>
      <dgm:spPr/>
      <dgm:t>
        <a:bodyPr/>
        <a:lstStyle/>
        <a:p>
          <a:endParaRPr lang="ru-RU"/>
        </a:p>
      </dgm:t>
    </dgm:pt>
    <dgm:pt modelId="{07F1C3FE-1845-4CB9-B517-B088A76E6F8A}" type="sibTrans" cxnId="{193D7CC9-0589-4819-902C-2FD0EDAB6ACD}">
      <dgm:prSet/>
      <dgm:spPr/>
      <dgm:t>
        <a:bodyPr/>
        <a:lstStyle/>
        <a:p>
          <a:endParaRPr lang="ru-RU"/>
        </a:p>
      </dgm:t>
    </dgm:pt>
    <dgm:pt modelId="{256A45D4-8112-4E49-81CC-9B9F1C59A6A2}" type="pres">
      <dgm:prSet presAssocID="{9BDA3A95-EED6-4DBE-9DA5-1113BB35A5D7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824EA8-9710-4F17-BF26-6774D2A3A2A6}" type="pres">
      <dgm:prSet presAssocID="{9BDA3A95-EED6-4DBE-9DA5-1113BB35A5D7}" presName="Background" presStyleLbl="bgImgPlace1" presStyleIdx="0" presStyleCnt="1"/>
      <dgm:spPr/>
    </dgm:pt>
    <dgm:pt modelId="{3CDEDDE3-8F96-4253-A5F8-7595EB8B53FC}" type="pres">
      <dgm:prSet presAssocID="{9BDA3A95-EED6-4DBE-9DA5-1113BB35A5D7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C491BE-F903-466A-A58E-B0E0881F0F80}" type="pres">
      <dgm:prSet presAssocID="{9BDA3A95-EED6-4DBE-9DA5-1113BB35A5D7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5BEF9B-FC59-4F44-B315-9A06D42C6DF8}" type="pres">
      <dgm:prSet presAssocID="{9BDA3A95-EED6-4DBE-9DA5-1113BB35A5D7}" presName="Plus" presStyleLbl="alignNode1" presStyleIdx="0" presStyleCnt="2"/>
      <dgm:spPr/>
    </dgm:pt>
    <dgm:pt modelId="{FD953060-DFEA-4F84-9567-AE993B46F18A}" type="pres">
      <dgm:prSet presAssocID="{9BDA3A95-EED6-4DBE-9DA5-1113BB35A5D7}" presName="Minus" presStyleLbl="alignNode1" presStyleIdx="1" presStyleCnt="2"/>
      <dgm:spPr/>
    </dgm:pt>
    <dgm:pt modelId="{64FA668D-FAF8-460E-B332-7D45FA3BDA95}" type="pres">
      <dgm:prSet presAssocID="{9BDA3A95-EED6-4DBE-9DA5-1113BB35A5D7}" presName="Divider" presStyleLbl="parChTrans1D1" presStyleIdx="0" presStyleCnt="1"/>
      <dgm:spPr/>
    </dgm:pt>
  </dgm:ptLst>
  <dgm:cxnLst>
    <dgm:cxn modelId="{D59730EE-C97C-4909-BD86-270D77194AA5}" type="presOf" srcId="{17EA3A61-9782-45C1-BA76-9F564F3D350A}" destId="{7BC491BE-F903-466A-A58E-B0E0881F0F80}" srcOrd="0" destOrd="0" presId="urn:microsoft.com/office/officeart/2009/3/layout/PlusandMinus"/>
    <dgm:cxn modelId="{5DD78374-C1D5-46DC-AD66-C431CDF3665D}" type="presOf" srcId="{47A26246-8658-443B-8AE3-A6556DCC507D}" destId="{3CDEDDE3-8F96-4253-A5F8-7595EB8B53FC}" srcOrd="0" destOrd="0" presId="urn:microsoft.com/office/officeart/2009/3/layout/PlusandMinus"/>
    <dgm:cxn modelId="{1DF391AE-1413-4378-A71D-F122956F9E69}" srcId="{9BDA3A95-EED6-4DBE-9DA5-1113BB35A5D7}" destId="{47A26246-8658-443B-8AE3-A6556DCC507D}" srcOrd="0" destOrd="0" parTransId="{C275C31A-3DD9-4275-9855-DFFD582084F4}" sibTransId="{4D716781-2131-4AAE-A7A5-963377E35B71}"/>
    <dgm:cxn modelId="{193D7CC9-0589-4819-902C-2FD0EDAB6ACD}" srcId="{9BDA3A95-EED6-4DBE-9DA5-1113BB35A5D7}" destId="{17EA3A61-9782-45C1-BA76-9F564F3D350A}" srcOrd="1" destOrd="0" parTransId="{423E9E6A-36C0-4816-AB95-E43A928B8B65}" sibTransId="{07F1C3FE-1845-4CB9-B517-B088A76E6F8A}"/>
    <dgm:cxn modelId="{3C00EEFD-7450-4D9D-800B-E8105FDC1A6C}" type="presOf" srcId="{9BDA3A95-EED6-4DBE-9DA5-1113BB35A5D7}" destId="{256A45D4-8112-4E49-81CC-9B9F1C59A6A2}" srcOrd="0" destOrd="0" presId="urn:microsoft.com/office/officeart/2009/3/layout/PlusandMinus"/>
    <dgm:cxn modelId="{02E6966D-A956-4CA8-83F3-D1DD515983B4}" type="presParOf" srcId="{256A45D4-8112-4E49-81CC-9B9F1C59A6A2}" destId="{72824EA8-9710-4F17-BF26-6774D2A3A2A6}" srcOrd="0" destOrd="0" presId="urn:microsoft.com/office/officeart/2009/3/layout/PlusandMinus"/>
    <dgm:cxn modelId="{171CF0B1-0F97-4AC1-BD41-0BD283E7C3CE}" type="presParOf" srcId="{256A45D4-8112-4E49-81CC-9B9F1C59A6A2}" destId="{3CDEDDE3-8F96-4253-A5F8-7595EB8B53FC}" srcOrd="1" destOrd="0" presId="urn:microsoft.com/office/officeart/2009/3/layout/PlusandMinus"/>
    <dgm:cxn modelId="{4C881097-49CD-482E-B887-70F09F04FE63}" type="presParOf" srcId="{256A45D4-8112-4E49-81CC-9B9F1C59A6A2}" destId="{7BC491BE-F903-466A-A58E-B0E0881F0F80}" srcOrd="2" destOrd="0" presId="urn:microsoft.com/office/officeart/2009/3/layout/PlusandMinus"/>
    <dgm:cxn modelId="{2A602765-C87C-4576-9C2D-E0A146D1EA5C}" type="presParOf" srcId="{256A45D4-8112-4E49-81CC-9B9F1C59A6A2}" destId="{775BEF9B-FC59-4F44-B315-9A06D42C6DF8}" srcOrd="3" destOrd="0" presId="urn:microsoft.com/office/officeart/2009/3/layout/PlusandMinus"/>
    <dgm:cxn modelId="{D68B9BDC-ADC0-4C16-BF3C-37E1F9FE04DC}" type="presParOf" srcId="{256A45D4-8112-4E49-81CC-9B9F1C59A6A2}" destId="{FD953060-DFEA-4F84-9567-AE993B46F18A}" srcOrd="4" destOrd="0" presId="urn:microsoft.com/office/officeart/2009/3/layout/PlusandMinus"/>
    <dgm:cxn modelId="{AD86CC9B-34CA-43B2-93E4-FFA50AB29711}" type="presParOf" srcId="{256A45D4-8112-4E49-81CC-9B9F1C59A6A2}" destId="{64FA668D-FAF8-460E-B332-7D45FA3BDA95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C342330-26BE-44DB-95E2-92D9D8350F8D}" type="doc">
      <dgm:prSet loTypeId="urn:microsoft.com/office/officeart/2005/8/layout/hProcess7" loCatId="process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C050F293-D6CF-472F-A319-5356919256A3}">
      <dgm:prSet phldrT="[Текст]" phldr="1"/>
      <dgm:spPr/>
      <dgm:t>
        <a:bodyPr/>
        <a:lstStyle/>
        <a:p>
          <a:endParaRPr lang="ru-RU" dirty="0"/>
        </a:p>
      </dgm:t>
    </dgm:pt>
    <dgm:pt modelId="{6F4FE8E1-D2A9-46EA-AB49-E8E00E26C962}" type="parTrans" cxnId="{806476D0-A781-4A64-BB04-DEE6E2F21024}">
      <dgm:prSet/>
      <dgm:spPr/>
      <dgm:t>
        <a:bodyPr/>
        <a:lstStyle/>
        <a:p>
          <a:endParaRPr lang="ru-RU"/>
        </a:p>
      </dgm:t>
    </dgm:pt>
    <dgm:pt modelId="{A8C6728A-756E-446B-AD41-C8B9167575BB}" type="sibTrans" cxnId="{806476D0-A781-4A64-BB04-DEE6E2F21024}">
      <dgm:prSet/>
      <dgm:spPr/>
      <dgm:t>
        <a:bodyPr/>
        <a:lstStyle/>
        <a:p>
          <a:endParaRPr lang="ru-RU"/>
        </a:p>
      </dgm:t>
    </dgm:pt>
    <dgm:pt modelId="{08943028-7FA4-4450-A4EB-96E94CEC19FB}">
      <dgm:prSet phldrT="[Текст]" custT="1"/>
      <dgm:spPr/>
      <dgm:t>
        <a:bodyPr/>
        <a:lstStyle/>
        <a:p>
          <a:pPr algn="ctr"/>
          <a:r>
            <a:rPr lang="uz-Cyrl-UZ" sz="2800" dirty="0" smtClean="0"/>
            <a:t>Микроорганизмнің таза дақылын бөліп алу</a:t>
          </a:r>
          <a:endParaRPr lang="ru-RU" sz="2800" dirty="0"/>
        </a:p>
      </dgm:t>
    </dgm:pt>
    <dgm:pt modelId="{BC825848-10B2-450B-95A2-2007FE275237}" type="parTrans" cxnId="{923B64F9-85A5-4383-9548-5B55007D9614}">
      <dgm:prSet/>
      <dgm:spPr/>
      <dgm:t>
        <a:bodyPr/>
        <a:lstStyle/>
        <a:p>
          <a:endParaRPr lang="ru-RU"/>
        </a:p>
      </dgm:t>
    </dgm:pt>
    <dgm:pt modelId="{139FC27F-D06C-4311-AB8F-967B48730088}" type="sibTrans" cxnId="{923B64F9-85A5-4383-9548-5B55007D9614}">
      <dgm:prSet/>
      <dgm:spPr/>
      <dgm:t>
        <a:bodyPr/>
        <a:lstStyle/>
        <a:p>
          <a:endParaRPr lang="ru-RU"/>
        </a:p>
      </dgm:t>
    </dgm:pt>
    <dgm:pt modelId="{80B0BCA8-E2A5-43E5-A820-676BE32249C9}">
      <dgm:prSet phldrT="[Текст]" phldr="1"/>
      <dgm:spPr/>
      <dgm:t>
        <a:bodyPr/>
        <a:lstStyle/>
        <a:p>
          <a:endParaRPr lang="ru-RU"/>
        </a:p>
      </dgm:t>
    </dgm:pt>
    <dgm:pt modelId="{8AE73A27-8C7A-4647-9257-631EC8BF0458}" type="parTrans" cxnId="{276092D7-E705-446C-A56D-EC3AFF5824BE}">
      <dgm:prSet/>
      <dgm:spPr/>
      <dgm:t>
        <a:bodyPr/>
        <a:lstStyle/>
        <a:p>
          <a:endParaRPr lang="ru-RU"/>
        </a:p>
      </dgm:t>
    </dgm:pt>
    <dgm:pt modelId="{8047F0C9-D8D9-4B36-BD15-5DC5FD9B3EDA}" type="sibTrans" cxnId="{276092D7-E705-446C-A56D-EC3AFF5824BE}">
      <dgm:prSet/>
      <dgm:spPr/>
      <dgm:t>
        <a:bodyPr/>
        <a:lstStyle/>
        <a:p>
          <a:endParaRPr lang="ru-RU"/>
        </a:p>
      </dgm:t>
    </dgm:pt>
    <dgm:pt modelId="{F4844BF0-EDC1-439A-BC74-12EF3EE28621}">
      <dgm:prSet phldrT="[Текст]"/>
      <dgm:spPr/>
      <dgm:t>
        <a:bodyPr/>
        <a:lstStyle/>
        <a:p>
          <a:pPr algn="ctr"/>
          <a:r>
            <a:rPr lang="uz-Cyrl-UZ" dirty="0" smtClean="0"/>
            <a:t>Оның морфологиялық, дақылдық, биохимиялық, антигендік қасиеттеріне байланысты идентификациялау</a:t>
          </a:r>
          <a:endParaRPr lang="ru-RU" dirty="0"/>
        </a:p>
      </dgm:t>
    </dgm:pt>
    <dgm:pt modelId="{2ED393BA-B1E7-402B-8808-C4EB2E293181}" type="parTrans" cxnId="{035BF5B4-4E52-4998-92F2-300D2FE60E60}">
      <dgm:prSet/>
      <dgm:spPr/>
      <dgm:t>
        <a:bodyPr/>
        <a:lstStyle/>
        <a:p>
          <a:endParaRPr lang="ru-RU"/>
        </a:p>
      </dgm:t>
    </dgm:pt>
    <dgm:pt modelId="{CCBD144B-EAD9-498A-8A3B-AFCEABDF6884}" type="sibTrans" cxnId="{035BF5B4-4E52-4998-92F2-300D2FE60E60}">
      <dgm:prSet/>
      <dgm:spPr/>
      <dgm:t>
        <a:bodyPr/>
        <a:lstStyle/>
        <a:p>
          <a:endParaRPr lang="ru-RU"/>
        </a:p>
      </dgm:t>
    </dgm:pt>
    <dgm:pt modelId="{0E8F5820-D84E-4BC5-9E94-5A103D58B516}" type="pres">
      <dgm:prSet presAssocID="{6C342330-26BE-44DB-95E2-92D9D8350F8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449E5A-DDB1-4520-8AF3-493D2E060D7D}" type="pres">
      <dgm:prSet presAssocID="{C050F293-D6CF-472F-A319-5356919256A3}" presName="compositeNode" presStyleCnt="0">
        <dgm:presLayoutVars>
          <dgm:bulletEnabled val="1"/>
        </dgm:presLayoutVars>
      </dgm:prSet>
      <dgm:spPr/>
    </dgm:pt>
    <dgm:pt modelId="{2D7D8640-D6D6-4B85-9D80-DC6D81D0DCFD}" type="pres">
      <dgm:prSet presAssocID="{C050F293-D6CF-472F-A319-5356919256A3}" presName="bgRect" presStyleLbl="node1" presStyleIdx="0" presStyleCnt="2" custScaleX="59632" custScaleY="100000" custLinFactNeighborX="-30"/>
      <dgm:spPr/>
      <dgm:t>
        <a:bodyPr/>
        <a:lstStyle/>
        <a:p>
          <a:endParaRPr lang="ru-RU"/>
        </a:p>
      </dgm:t>
    </dgm:pt>
    <dgm:pt modelId="{F1E56862-A644-4ABD-AFDB-867599DC6E84}" type="pres">
      <dgm:prSet presAssocID="{C050F293-D6CF-472F-A319-5356919256A3}" presName="parentNode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4CDDE7-383A-4C60-9804-411D0EAA74C0}" type="pres">
      <dgm:prSet presAssocID="{C050F293-D6CF-472F-A319-5356919256A3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3E7DF3-1B0A-49BE-8781-3C80CDEBF977}" type="pres">
      <dgm:prSet presAssocID="{A8C6728A-756E-446B-AD41-C8B9167575BB}" presName="hSp" presStyleCnt="0"/>
      <dgm:spPr/>
    </dgm:pt>
    <dgm:pt modelId="{D0D8416D-0956-48D8-BAB1-C5A1700067A5}" type="pres">
      <dgm:prSet presAssocID="{A8C6728A-756E-446B-AD41-C8B9167575BB}" presName="vProcSp" presStyleCnt="0"/>
      <dgm:spPr/>
    </dgm:pt>
    <dgm:pt modelId="{FD7AB235-9679-410A-A331-73B769BA3100}" type="pres">
      <dgm:prSet presAssocID="{A8C6728A-756E-446B-AD41-C8B9167575BB}" presName="vSp1" presStyleCnt="0"/>
      <dgm:spPr/>
    </dgm:pt>
    <dgm:pt modelId="{47D2A012-796E-45F8-9DCA-970DA06E97DB}" type="pres">
      <dgm:prSet presAssocID="{A8C6728A-756E-446B-AD41-C8B9167575BB}" presName="simulatedConn" presStyleLbl="solidFgAcc1" presStyleIdx="0" presStyleCnt="1"/>
      <dgm:spPr/>
    </dgm:pt>
    <dgm:pt modelId="{66E68F3E-305B-4A31-8853-2DB4B18E48F7}" type="pres">
      <dgm:prSet presAssocID="{A8C6728A-756E-446B-AD41-C8B9167575BB}" presName="vSp2" presStyleCnt="0"/>
      <dgm:spPr/>
    </dgm:pt>
    <dgm:pt modelId="{55C8D7BA-F0DD-4465-95D6-760DFF8D4757}" type="pres">
      <dgm:prSet presAssocID="{A8C6728A-756E-446B-AD41-C8B9167575BB}" presName="sibTrans" presStyleCnt="0"/>
      <dgm:spPr/>
    </dgm:pt>
    <dgm:pt modelId="{26E90BC7-AC60-4CD1-9974-1B9FADEB4E67}" type="pres">
      <dgm:prSet presAssocID="{80B0BCA8-E2A5-43E5-A820-676BE32249C9}" presName="compositeNode" presStyleCnt="0">
        <dgm:presLayoutVars>
          <dgm:bulletEnabled val="1"/>
        </dgm:presLayoutVars>
      </dgm:prSet>
      <dgm:spPr/>
    </dgm:pt>
    <dgm:pt modelId="{B89D1AB9-4A07-4F9D-9130-EA6C45BC6B55}" type="pres">
      <dgm:prSet presAssocID="{80B0BCA8-E2A5-43E5-A820-676BE32249C9}" presName="bgRect" presStyleLbl="node1" presStyleIdx="1" presStyleCnt="2" custScaleX="80083"/>
      <dgm:spPr/>
      <dgm:t>
        <a:bodyPr/>
        <a:lstStyle/>
        <a:p>
          <a:endParaRPr lang="ru-RU"/>
        </a:p>
      </dgm:t>
    </dgm:pt>
    <dgm:pt modelId="{1CBAF63A-55F8-4DD2-9A6B-1712D40CA233}" type="pres">
      <dgm:prSet presAssocID="{80B0BCA8-E2A5-43E5-A820-676BE32249C9}" presName="parentNode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668BC5-649D-488F-8A49-C64A5FDCC143}" type="pres">
      <dgm:prSet presAssocID="{80B0BCA8-E2A5-43E5-A820-676BE32249C9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46895FF-B6E6-4141-97F1-4D1FA08A14E5}" type="presOf" srcId="{6C342330-26BE-44DB-95E2-92D9D8350F8D}" destId="{0E8F5820-D84E-4BC5-9E94-5A103D58B516}" srcOrd="0" destOrd="0" presId="urn:microsoft.com/office/officeart/2005/8/layout/hProcess7"/>
    <dgm:cxn modelId="{2018C01F-9955-4743-B3A8-A9104698AE8B}" type="presOf" srcId="{80B0BCA8-E2A5-43E5-A820-676BE32249C9}" destId="{B89D1AB9-4A07-4F9D-9130-EA6C45BC6B55}" srcOrd="0" destOrd="0" presId="urn:microsoft.com/office/officeart/2005/8/layout/hProcess7"/>
    <dgm:cxn modelId="{9D44F8C2-23EE-4916-8D75-B90CF9BEEE74}" type="presOf" srcId="{F4844BF0-EDC1-439A-BC74-12EF3EE28621}" destId="{F9668BC5-649D-488F-8A49-C64A5FDCC143}" srcOrd="0" destOrd="0" presId="urn:microsoft.com/office/officeart/2005/8/layout/hProcess7"/>
    <dgm:cxn modelId="{819E602E-58E2-4EDC-9C93-16BD755864F6}" type="presOf" srcId="{80B0BCA8-E2A5-43E5-A820-676BE32249C9}" destId="{1CBAF63A-55F8-4DD2-9A6B-1712D40CA233}" srcOrd="1" destOrd="0" presId="urn:microsoft.com/office/officeart/2005/8/layout/hProcess7"/>
    <dgm:cxn modelId="{923B64F9-85A5-4383-9548-5B55007D9614}" srcId="{C050F293-D6CF-472F-A319-5356919256A3}" destId="{08943028-7FA4-4450-A4EB-96E94CEC19FB}" srcOrd="0" destOrd="0" parTransId="{BC825848-10B2-450B-95A2-2007FE275237}" sibTransId="{139FC27F-D06C-4311-AB8F-967B48730088}"/>
    <dgm:cxn modelId="{6894993B-F7F4-40A4-9101-879E873495E2}" type="presOf" srcId="{C050F293-D6CF-472F-A319-5356919256A3}" destId="{F1E56862-A644-4ABD-AFDB-867599DC6E84}" srcOrd="1" destOrd="0" presId="urn:microsoft.com/office/officeart/2005/8/layout/hProcess7"/>
    <dgm:cxn modelId="{035BF5B4-4E52-4998-92F2-300D2FE60E60}" srcId="{80B0BCA8-E2A5-43E5-A820-676BE32249C9}" destId="{F4844BF0-EDC1-439A-BC74-12EF3EE28621}" srcOrd="0" destOrd="0" parTransId="{2ED393BA-B1E7-402B-8808-C4EB2E293181}" sibTransId="{CCBD144B-EAD9-498A-8A3B-AFCEABDF6884}"/>
    <dgm:cxn modelId="{EE3B47FB-134B-4024-B095-9EA6170F31D8}" type="presOf" srcId="{08943028-7FA4-4450-A4EB-96E94CEC19FB}" destId="{7B4CDDE7-383A-4C60-9804-411D0EAA74C0}" srcOrd="0" destOrd="0" presId="urn:microsoft.com/office/officeart/2005/8/layout/hProcess7"/>
    <dgm:cxn modelId="{806476D0-A781-4A64-BB04-DEE6E2F21024}" srcId="{6C342330-26BE-44DB-95E2-92D9D8350F8D}" destId="{C050F293-D6CF-472F-A319-5356919256A3}" srcOrd="0" destOrd="0" parTransId="{6F4FE8E1-D2A9-46EA-AB49-E8E00E26C962}" sibTransId="{A8C6728A-756E-446B-AD41-C8B9167575BB}"/>
    <dgm:cxn modelId="{141CB261-B6CE-4E6E-9D85-085FD504AF45}" type="presOf" srcId="{C050F293-D6CF-472F-A319-5356919256A3}" destId="{2D7D8640-D6D6-4B85-9D80-DC6D81D0DCFD}" srcOrd="0" destOrd="0" presId="urn:microsoft.com/office/officeart/2005/8/layout/hProcess7"/>
    <dgm:cxn modelId="{276092D7-E705-446C-A56D-EC3AFF5824BE}" srcId="{6C342330-26BE-44DB-95E2-92D9D8350F8D}" destId="{80B0BCA8-E2A5-43E5-A820-676BE32249C9}" srcOrd="1" destOrd="0" parTransId="{8AE73A27-8C7A-4647-9257-631EC8BF0458}" sibTransId="{8047F0C9-D8D9-4B36-BD15-5DC5FD9B3EDA}"/>
    <dgm:cxn modelId="{4B3F8E11-6AD8-4CB7-86F0-B4901597A275}" type="presParOf" srcId="{0E8F5820-D84E-4BC5-9E94-5A103D58B516}" destId="{6A449E5A-DDB1-4520-8AF3-493D2E060D7D}" srcOrd="0" destOrd="0" presId="urn:microsoft.com/office/officeart/2005/8/layout/hProcess7"/>
    <dgm:cxn modelId="{CD84039A-05A1-43AE-8720-BEED2F79B206}" type="presParOf" srcId="{6A449E5A-DDB1-4520-8AF3-493D2E060D7D}" destId="{2D7D8640-D6D6-4B85-9D80-DC6D81D0DCFD}" srcOrd="0" destOrd="0" presId="urn:microsoft.com/office/officeart/2005/8/layout/hProcess7"/>
    <dgm:cxn modelId="{80530ED9-6DE0-40B6-BB44-FCF6A2D80668}" type="presParOf" srcId="{6A449E5A-DDB1-4520-8AF3-493D2E060D7D}" destId="{F1E56862-A644-4ABD-AFDB-867599DC6E84}" srcOrd="1" destOrd="0" presId="urn:microsoft.com/office/officeart/2005/8/layout/hProcess7"/>
    <dgm:cxn modelId="{4C158F54-C4BB-4F80-B122-41F1DCA6CF4C}" type="presParOf" srcId="{6A449E5A-DDB1-4520-8AF3-493D2E060D7D}" destId="{7B4CDDE7-383A-4C60-9804-411D0EAA74C0}" srcOrd="2" destOrd="0" presId="urn:microsoft.com/office/officeart/2005/8/layout/hProcess7"/>
    <dgm:cxn modelId="{F2BA6B38-E58B-4A28-9C83-1DD82F6F09FE}" type="presParOf" srcId="{0E8F5820-D84E-4BC5-9E94-5A103D58B516}" destId="{5F3E7DF3-1B0A-49BE-8781-3C80CDEBF977}" srcOrd="1" destOrd="0" presId="urn:microsoft.com/office/officeart/2005/8/layout/hProcess7"/>
    <dgm:cxn modelId="{1582B631-052F-4D8D-81D1-2DFA2A516AEA}" type="presParOf" srcId="{0E8F5820-D84E-4BC5-9E94-5A103D58B516}" destId="{D0D8416D-0956-48D8-BAB1-C5A1700067A5}" srcOrd="2" destOrd="0" presId="urn:microsoft.com/office/officeart/2005/8/layout/hProcess7"/>
    <dgm:cxn modelId="{37D78D64-B47D-4602-8815-E4BCF27E0463}" type="presParOf" srcId="{D0D8416D-0956-48D8-BAB1-C5A1700067A5}" destId="{FD7AB235-9679-410A-A331-73B769BA3100}" srcOrd="0" destOrd="0" presId="urn:microsoft.com/office/officeart/2005/8/layout/hProcess7"/>
    <dgm:cxn modelId="{9A7D63FA-3712-495C-B14E-8BF43431BF8C}" type="presParOf" srcId="{D0D8416D-0956-48D8-BAB1-C5A1700067A5}" destId="{47D2A012-796E-45F8-9DCA-970DA06E97DB}" srcOrd="1" destOrd="0" presId="urn:microsoft.com/office/officeart/2005/8/layout/hProcess7"/>
    <dgm:cxn modelId="{14AEBC6D-22E4-44DD-BB7A-E630ED2DF33D}" type="presParOf" srcId="{D0D8416D-0956-48D8-BAB1-C5A1700067A5}" destId="{66E68F3E-305B-4A31-8853-2DB4B18E48F7}" srcOrd="2" destOrd="0" presId="urn:microsoft.com/office/officeart/2005/8/layout/hProcess7"/>
    <dgm:cxn modelId="{6F124536-2F14-4E03-B872-C753DC3AA974}" type="presParOf" srcId="{0E8F5820-D84E-4BC5-9E94-5A103D58B516}" destId="{55C8D7BA-F0DD-4465-95D6-760DFF8D4757}" srcOrd="3" destOrd="0" presId="urn:microsoft.com/office/officeart/2005/8/layout/hProcess7"/>
    <dgm:cxn modelId="{A14EDD61-E50D-4B68-B9F2-15BC8127789F}" type="presParOf" srcId="{0E8F5820-D84E-4BC5-9E94-5A103D58B516}" destId="{26E90BC7-AC60-4CD1-9974-1B9FADEB4E67}" srcOrd="4" destOrd="0" presId="urn:microsoft.com/office/officeart/2005/8/layout/hProcess7"/>
    <dgm:cxn modelId="{6D0FE7E0-05F5-4C7F-B3BB-4521059F137F}" type="presParOf" srcId="{26E90BC7-AC60-4CD1-9974-1B9FADEB4E67}" destId="{B89D1AB9-4A07-4F9D-9130-EA6C45BC6B55}" srcOrd="0" destOrd="0" presId="urn:microsoft.com/office/officeart/2005/8/layout/hProcess7"/>
    <dgm:cxn modelId="{BC3266F0-1DC3-4B98-B696-E6B530B6CDBA}" type="presParOf" srcId="{26E90BC7-AC60-4CD1-9974-1B9FADEB4E67}" destId="{1CBAF63A-55F8-4DD2-9A6B-1712D40CA233}" srcOrd="1" destOrd="0" presId="urn:microsoft.com/office/officeart/2005/8/layout/hProcess7"/>
    <dgm:cxn modelId="{D9E93056-DFF6-472F-AD41-AB482304F342}" type="presParOf" srcId="{26E90BC7-AC60-4CD1-9974-1B9FADEB4E67}" destId="{F9668BC5-649D-488F-8A49-C64A5FDCC143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DABB651-F889-4059-97B9-F09C974F4645}" type="doc">
      <dgm:prSet loTypeId="urn:microsoft.com/office/officeart/2005/8/layout/orgChart1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1E1D5B6-C89F-4D38-B2F0-64CDE43B75BB}">
      <dgm:prSet phldrT="[Текст]"/>
      <dgm:spPr/>
      <dgm:t>
        <a:bodyPr/>
        <a:lstStyle/>
        <a:p>
          <a:r>
            <a:rPr lang="uz-Cyrl-UZ" b="1" dirty="0" smtClean="0"/>
            <a:t>Микробиологиялық тәсіл</a:t>
          </a:r>
          <a:r>
            <a:rPr lang="uz-Cyrl-UZ" dirty="0" smtClean="0"/>
            <a:t> </a:t>
          </a:r>
          <a:endParaRPr lang="ru-RU" dirty="0"/>
        </a:p>
      </dgm:t>
    </dgm:pt>
    <dgm:pt modelId="{30D83046-F1C8-4BA1-9DDB-A7BD20B8F9B6}" type="parTrans" cxnId="{7D5252E8-9511-40FF-B199-AFFBF7B74EA5}">
      <dgm:prSet/>
      <dgm:spPr/>
      <dgm:t>
        <a:bodyPr/>
        <a:lstStyle/>
        <a:p>
          <a:endParaRPr lang="ru-RU"/>
        </a:p>
      </dgm:t>
    </dgm:pt>
    <dgm:pt modelId="{2D192536-DFF1-4BDD-A585-6B81E2D8B216}" type="sibTrans" cxnId="{7D5252E8-9511-40FF-B199-AFFBF7B74EA5}">
      <dgm:prSet/>
      <dgm:spPr/>
      <dgm:t>
        <a:bodyPr/>
        <a:lstStyle/>
        <a:p>
          <a:endParaRPr lang="ru-RU"/>
        </a:p>
      </dgm:t>
    </dgm:pt>
    <dgm:pt modelId="{4A33EAEC-7DAC-4D4A-87F8-A9BAD8AF8553}">
      <dgm:prSet phldrT="[Текст]" custT="1"/>
      <dgm:spPr/>
      <dgm:t>
        <a:bodyPr/>
        <a:lstStyle/>
        <a:p>
          <a:r>
            <a:rPr lang="uz-Cyrl-UZ" sz="2200" dirty="0" smtClean="0"/>
            <a:t>бактериологиялық</a:t>
          </a:r>
          <a:endParaRPr lang="ru-RU" sz="2200" dirty="0"/>
        </a:p>
      </dgm:t>
    </dgm:pt>
    <dgm:pt modelId="{E7254076-31DE-4D38-9E2B-BF86990F7145}" type="parTrans" cxnId="{1419E987-93E5-4D2C-A208-4EE6016304B6}">
      <dgm:prSet/>
      <dgm:spPr/>
      <dgm:t>
        <a:bodyPr/>
        <a:lstStyle/>
        <a:p>
          <a:endParaRPr lang="ru-RU"/>
        </a:p>
      </dgm:t>
    </dgm:pt>
    <dgm:pt modelId="{BC44EABC-15CC-4DA6-A58E-C5A87B93A3C0}" type="sibTrans" cxnId="{1419E987-93E5-4D2C-A208-4EE6016304B6}">
      <dgm:prSet/>
      <dgm:spPr/>
      <dgm:t>
        <a:bodyPr/>
        <a:lstStyle/>
        <a:p>
          <a:endParaRPr lang="ru-RU"/>
        </a:p>
      </dgm:t>
    </dgm:pt>
    <dgm:pt modelId="{58E53467-C52F-4862-BBAA-DC1A5C990E25}">
      <dgm:prSet phldrT="[Текст]" custT="1"/>
      <dgm:spPr/>
      <dgm:t>
        <a:bodyPr/>
        <a:lstStyle/>
        <a:p>
          <a:r>
            <a:rPr lang="uz-Cyrl-UZ" sz="2800" dirty="0" smtClean="0"/>
            <a:t>микологиялық</a:t>
          </a:r>
          <a:endParaRPr lang="ru-RU" sz="1800" dirty="0"/>
        </a:p>
      </dgm:t>
    </dgm:pt>
    <dgm:pt modelId="{EE6015E0-3514-45C0-B031-913CCE991FF5}" type="parTrans" cxnId="{C36AF0B4-5B5D-402C-A722-F08097062464}">
      <dgm:prSet/>
      <dgm:spPr/>
      <dgm:t>
        <a:bodyPr/>
        <a:lstStyle/>
        <a:p>
          <a:endParaRPr lang="ru-RU"/>
        </a:p>
      </dgm:t>
    </dgm:pt>
    <dgm:pt modelId="{C632DEBA-6059-45C5-960B-3924B3C96C59}" type="sibTrans" cxnId="{C36AF0B4-5B5D-402C-A722-F08097062464}">
      <dgm:prSet/>
      <dgm:spPr/>
      <dgm:t>
        <a:bodyPr/>
        <a:lstStyle/>
        <a:p>
          <a:endParaRPr lang="ru-RU"/>
        </a:p>
      </dgm:t>
    </dgm:pt>
    <dgm:pt modelId="{6FAC2D74-52A4-4147-B259-6A64FAE9581B}">
      <dgm:prSet phldrT="[Текст]" custT="1"/>
      <dgm:spPr/>
      <dgm:t>
        <a:bodyPr/>
        <a:lstStyle/>
        <a:p>
          <a:r>
            <a:rPr lang="uz-Cyrl-UZ" sz="2400" dirty="0" smtClean="0"/>
            <a:t>протозоологиялық</a:t>
          </a:r>
          <a:endParaRPr lang="ru-RU" sz="1800" dirty="0"/>
        </a:p>
      </dgm:t>
    </dgm:pt>
    <dgm:pt modelId="{9E9B15F9-AD69-4359-89C5-842D84266787}" type="parTrans" cxnId="{C900DAD1-48F1-4FC6-AE01-C7CC4AE5743F}">
      <dgm:prSet/>
      <dgm:spPr/>
      <dgm:t>
        <a:bodyPr/>
        <a:lstStyle/>
        <a:p>
          <a:endParaRPr lang="ru-RU"/>
        </a:p>
      </dgm:t>
    </dgm:pt>
    <dgm:pt modelId="{70348F4D-245B-453F-BC51-29EF455FAA4D}" type="sibTrans" cxnId="{C900DAD1-48F1-4FC6-AE01-C7CC4AE5743F}">
      <dgm:prSet/>
      <dgm:spPr/>
      <dgm:t>
        <a:bodyPr/>
        <a:lstStyle/>
        <a:p>
          <a:endParaRPr lang="ru-RU"/>
        </a:p>
      </dgm:t>
    </dgm:pt>
    <dgm:pt modelId="{72DC6083-955B-46F1-9D96-EEE3509E87F4}">
      <dgm:prSet phldrT="[Текст]" custT="1"/>
      <dgm:spPr/>
      <dgm:t>
        <a:bodyPr/>
        <a:lstStyle/>
        <a:p>
          <a:r>
            <a:rPr lang="uz-Cyrl-UZ" sz="2200" dirty="0" smtClean="0"/>
            <a:t>вирусологиялық</a:t>
          </a:r>
          <a:endParaRPr lang="ru-RU" sz="2200" dirty="0"/>
        </a:p>
      </dgm:t>
    </dgm:pt>
    <dgm:pt modelId="{B9445E37-69D7-493A-8B2D-203F7AC81A73}" type="parTrans" cxnId="{181A8A26-8B50-45E8-A8BD-D56AF62BC8C7}">
      <dgm:prSet/>
      <dgm:spPr/>
      <dgm:t>
        <a:bodyPr/>
        <a:lstStyle/>
        <a:p>
          <a:endParaRPr lang="ru-RU"/>
        </a:p>
      </dgm:t>
    </dgm:pt>
    <dgm:pt modelId="{7378DFF4-E8E5-47ED-8EE9-C2590A310BF4}" type="sibTrans" cxnId="{181A8A26-8B50-45E8-A8BD-D56AF62BC8C7}">
      <dgm:prSet/>
      <dgm:spPr/>
      <dgm:t>
        <a:bodyPr/>
        <a:lstStyle/>
        <a:p>
          <a:endParaRPr lang="ru-RU"/>
        </a:p>
      </dgm:t>
    </dgm:pt>
    <dgm:pt modelId="{E159D1BA-6F61-4B09-83C9-80C858A128F5}" type="pres">
      <dgm:prSet presAssocID="{4DABB651-F889-4059-97B9-F09C974F464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5BBF2F4-A204-445D-A96C-7B62397F25F7}" type="pres">
      <dgm:prSet presAssocID="{91E1D5B6-C89F-4D38-B2F0-64CDE43B75BB}" presName="hierRoot1" presStyleCnt="0">
        <dgm:presLayoutVars>
          <dgm:hierBranch val="init"/>
        </dgm:presLayoutVars>
      </dgm:prSet>
      <dgm:spPr/>
    </dgm:pt>
    <dgm:pt modelId="{68E52256-91BF-4C13-9A1E-1DC94E5BFA2B}" type="pres">
      <dgm:prSet presAssocID="{91E1D5B6-C89F-4D38-B2F0-64CDE43B75BB}" presName="rootComposite1" presStyleCnt="0"/>
      <dgm:spPr/>
    </dgm:pt>
    <dgm:pt modelId="{5624598D-44AB-40A1-9467-03C643AE209A}" type="pres">
      <dgm:prSet presAssocID="{91E1D5B6-C89F-4D38-B2F0-64CDE43B75BB}" presName="rootText1" presStyleLbl="node0" presStyleIdx="0" presStyleCnt="1" custScaleX="155520" custScaleY="1319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DE97648-2FC7-4DAF-A5D3-9340810B11F8}" type="pres">
      <dgm:prSet presAssocID="{91E1D5B6-C89F-4D38-B2F0-64CDE43B75BB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F1290FB-D031-4E17-8445-AFA06166720E}" type="pres">
      <dgm:prSet presAssocID="{91E1D5B6-C89F-4D38-B2F0-64CDE43B75BB}" presName="hierChild2" presStyleCnt="0"/>
      <dgm:spPr/>
    </dgm:pt>
    <dgm:pt modelId="{4224BBAC-1E48-4375-9018-3017CEE6F797}" type="pres">
      <dgm:prSet presAssocID="{E7254076-31DE-4D38-9E2B-BF86990F7145}" presName="Name37" presStyleLbl="parChTrans1D2" presStyleIdx="0" presStyleCnt="4"/>
      <dgm:spPr/>
      <dgm:t>
        <a:bodyPr/>
        <a:lstStyle/>
        <a:p>
          <a:endParaRPr lang="ru-RU"/>
        </a:p>
      </dgm:t>
    </dgm:pt>
    <dgm:pt modelId="{01F9C5AD-E2B5-46CF-8650-09C46EC9D5F5}" type="pres">
      <dgm:prSet presAssocID="{4A33EAEC-7DAC-4D4A-87F8-A9BAD8AF8553}" presName="hierRoot2" presStyleCnt="0">
        <dgm:presLayoutVars>
          <dgm:hierBranch val="init"/>
        </dgm:presLayoutVars>
      </dgm:prSet>
      <dgm:spPr/>
    </dgm:pt>
    <dgm:pt modelId="{56D8DE56-7D9C-41F0-A973-7AD765C134A6}" type="pres">
      <dgm:prSet presAssocID="{4A33EAEC-7DAC-4D4A-87F8-A9BAD8AF8553}" presName="rootComposite" presStyleCnt="0"/>
      <dgm:spPr/>
    </dgm:pt>
    <dgm:pt modelId="{46C074BF-3867-40CE-9801-0CDD1D3B7D61}" type="pres">
      <dgm:prSet presAssocID="{4A33EAEC-7DAC-4D4A-87F8-A9BAD8AF8553}" presName="rootText" presStyleLbl="node2" presStyleIdx="0" presStyleCnt="4" custScaleY="1556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7097F5-4621-4D76-8FFB-C1A2E3B169DC}" type="pres">
      <dgm:prSet presAssocID="{4A33EAEC-7DAC-4D4A-87F8-A9BAD8AF8553}" presName="rootConnector" presStyleLbl="node2" presStyleIdx="0" presStyleCnt="4"/>
      <dgm:spPr/>
      <dgm:t>
        <a:bodyPr/>
        <a:lstStyle/>
        <a:p>
          <a:endParaRPr lang="ru-RU"/>
        </a:p>
      </dgm:t>
    </dgm:pt>
    <dgm:pt modelId="{3E7D7CDA-8D2A-4AD5-BCCD-26A7BB1944A8}" type="pres">
      <dgm:prSet presAssocID="{4A33EAEC-7DAC-4D4A-87F8-A9BAD8AF8553}" presName="hierChild4" presStyleCnt="0"/>
      <dgm:spPr/>
    </dgm:pt>
    <dgm:pt modelId="{528655E1-AECF-4EBA-AA6E-CC11635E7C9C}" type="pres">
      <dgm:prSet presAssocID="{4A33EAEC-7DAC-4D4A-87F8-A9BAD8AF8553}" presName="hierChild5" presStyleCnt="0"/>
      <dgm:spPr/>
    </dgm:pt>
    <dgm:pt modelId="{6A402843-8FFB-4C80-8B15-3D31522629C0}" type="pres">
      <dgm:prSet presAssocID="{B9445E37-69D7-493A-8B2D-203F7AC81A73}" presName="Name37" presStyleLbl="parChTrans1D2" presStyleIdx="1" presStyleCnt="4"/>
      <dgm:spPr/>
      <dgm:t>
        <a:bodyPr/>
        <a:lstStyle/>
        <a:p>
          <a:endParaRPr lang="ru-RU"/>
        </a:p>
      </dgm:t>
    </dgm:pt>
    <dgm:pt modelId="{EA1F072E-C5D4-464C-A75B-77D9F8A280FE}" type="pres">
      <dgm:prSet presAssocID="{72DC6083-955B-46F1-9D96-EEE3509E87F4}" presName="hierRoot2" presStyleCnt="0">
        <dgm:presLayoutVars>
          <dgm:hierBranch val="init"/>
        </dgm:presLayoutVars>
      </dgm:prSet>
      <dgm:spPr/>
    </dgm:pt>
    <dgm:pt modelId="{F23C285A-6C7B-47B2-8809-C77A07C51401}" type="pres">
      <dgm:prSet presAssocID="{72DC6083-955B-46F1-9D96-EEE3509E87F4}" presName="rootComposite" presStyleCnt="0"/>
      <dgm:spPr/>
    </dgm:pt>
    <dgm:pt modelId="{DBA3C5BD-A124-4686-B871-1829EA717C74}" type="pres">
      <dgm:prSet presAssocID="{72DC6083-955B-46F1-9D96-EEE3509E87F4}" presName="rootText" presStyleLbl="node2" presStyleIdx="1" presStyleCnt="4" custScaleY="1586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DF0E364-C14E-4039-9D12-D1AE45B7FC44}" type="pres">
      <dgm:prSet presAssocID="{72DC6083-955B-46F1-9D96-EEE3509E87F4}" presName="rootConnector" presStyleLbl="node2" presStyleIdx="1" presStyleCnt="4"/>
      <dgm:spPr/>
      <dgm:t>
        <a:bodyPr/>
        <a:lstStyle/>
        <a:p>
          <a:endParaRPr lang="ru-RU"/>
        </a:p>
      </dgm:t>
    </dgm:pt>
    <dgm:pt modelId="{94B90565-A6B4-401C-BA13-CE5E4D91CA9B}" type="pres">
      <dgm:prSet presAssocID="{72DC6083-955B-46F1-9D96-EEE3509E87F4}" presName="hierChild4" presStyleCnt="0"/>
      <dgm:spPr/>
    </dgm:pt>
    <dgm:pt modelId="{7660AABB-9420-4DA7-9BCA-C3DBF9473BDE}" type="pres">
      <dgm:prSet presAssocID="{72DC6083-955B-46F1-9D96-EEE3509E87F4}" presName="hierChild5" presStyleCnt="0"/>
      <dgm:spPr/>
    </dgm:pt>
    <dgm:pt modelId="{24176778-B063-4C87-972C-345B0D5A6C58}" type="pres">
      <dgm:prSet presAssocID="{EE6015E0-3514-45C0-B031-913CCE991FF5}" presName="Name37" presStyleLbl="parChTrans1D2" presStyleIdx="2" presStyleCnt="4"/>
      <dgm:spPr/>
      <dgm:t>
        <a:bodyPr/>
        <a:lstStyle/>
        <a:p>
          <a:endParaRPr lang="ru-RU"/>
        </a:p>
      </dgm:t>
    </dgm:pt>
    <dgm:pt modelId="{514F9632-F0CB-4BAE-BEC9-160FF5C07A17}" type="pres">
      <dgm:prSet presAssocID="{58E53467-C52F-4862-BBAA-DC1A5C990E25}" presName="hierRoot2" presStyleCnt="0">
        <dgm:presLayoutVars>
          <dgm:hierBranch val="init"/>
        </dgm:presLayoutVars>
      </dgm:prSet>
      <dgm:spPr/>
    </dgm:pt>
    <dgm:pt modelId="{4C75B984-0024-4BF9-9C4F-CAB46AF9023D}" type="pres">
      <dgm:prSet presAssocID="{58E53467-C52F-4862-BBAA-DC1A5C990E25}" presName="rootComposite" presStyleCnt="0"/>
      <dgm:spPr/>
    </dgm:pt>
    <dgm:pt modelId="{E89F7D50-1A15-47E0-80FD-530AB429AFE9}" type="pres">
      <dgm:prSet presAssocID="{58E53467-C52F-4862-BBAA-DC1A5C990E25}" presName="rootText" presStyleLbl="node2" presStyleIdx="2" presStyleCnt="4" custScaleY="1586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2ED7E9-10E0-4C05-A017-A5127196868F}" type="pres">
      <dgm:prSet presAssocID="{58E53467-C52F-4862-BBAA-DC1A5C990E25}" presName="rootConnector" presStyleLbl="node2" presStyleIdx="2" presStyleCnt="4"/>
      <dgm:spPr/>
      <dgm:t>
        <a:bodyPr/>
        <a:lstStyle/>
        <a:p>
          <a:endParaRPr lang="ru-RU"/>
        </a:p>
      </dgm:t>
    </dgm:pt>
    <dgm:pt modelId="{7CD3A4A6-6B82-405B-989E-3E5F0BC4503C}" type="pres">
      <dgm:prSet presAssocID="{58E53467-C52F-4862-BBAA-DC1A5C990E25}" presName="hierChild4" presStyleCnt="0"/>
      <dgm:spPr/>
    </dgm:pt>
    <dgm:pt modelId="{FF95385B-6AFA-4A72-9EDE-0CA1CC95BA0E}" type="pres">
      <dgm:prSet presAssocID="{58E53467-C52F-4862-BBAA-DC1A5C990E25}" presName="hierChild5" presStyleCnt="0"/>
      <dgm:spPr/>
    </dgm:pt>
    <dgm:pt modelId="{652DFA3D-4887-479E-A993-CFDB1D6B7EB6}" type="pres">
      <dgm:prSet presAssocID="{9E9B15F9-AD69-4359-89C5-842D84266787}" presName="Name37" presStyleLbl="parChTrans1D2" presStyleIdx="3" presStyleCnt="4"/>
      <dgm:spPr/>
      <dgm:t>
        <a:bodyPr/>
        <a:lstStyle/>
        <a:p>
          <a:endParaRPr lang="ru-RU"/>
        </a:p>
      </dgm:t>
    </dgm:pt>
    <dgm:pt modelId="{B2376226-FBFE-424E-B9CB-08C7622BC9C0}" type="pres">
      <dgm:prSet presAssocID="{6FAC2D74-52A4-4147-B259-6A64FAE9581B}" presName="hierRoot2" presStyleCnt="0">
        <dgm:presLayoutVars>
          <dgm:hierBranch val="init"/>
        </dgm:presLayoutVars>
      </dgm:prSet>
      <dgm:spPr/>
    </dgm:pt>
    <dgm:pt modelId="{F0132F83-10EB-40E8-B0DB-67B61C900308}" type="pres">
      <dgm:prSet presAssocID="{6FAC2D74-52A4-4147-B259-6A64FAE9581B}" presName="rootComposite" presStyleCnt="0"/>
      <dgm:spPr/>
    </dgm:pt>
    <dgm:pt modelId="{64582D3D-DB25-45A1-AE2C-EA4967EA40ED}" type="pres">
      <dgm:prSet presAssocID="{6FAC2D74-52A4-4147-B259-6A64FAE9581B}" presName="rootText" presStyleLbl="node2" presStyleIdx="3" presStyleCnt="4" custScaleY="1556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B93C568-1098-4353-BB30-AB4C8CE47029}" type="pres">
      <dgm:prSet presAssocID="{6FAC2D74-52A4-4147-B259-6A64FAE9581B}" presName="rootConnector" presStyleLbl="node2" presStyleIdx="3" presStyleCnt="4"/>
      <dgm:spPr/>
      <dgm:t>
        <a:bodyPr/>
        <a:lstStyle/>
        <a:p>
          <a:endParaRPr lang="ru-RU"/>
        </a:p>
      </dgm:t>
    </dgm:pt>
    <dgm:pt modelId="{3518D3E0-2674-4308-8974-300BDAD51235}" type="pres">
      <dgm:prSet presAssocID="{6FAC2D74-52A4-4147-B259-6A64FAE9581B}" presName="hierChild4" presStyleCnt="0"/>
      <dgm:spPr/>
    </dgm:pt>
    <dgm:pt modelId="{A2DDF9F2-47B4-4135-9F73-9B73E7B8CF77}" type="pres">
      <dgm:prSet presAssocID="{6FAC2D74-52A4-4147-B259-6A64FAE9581B}" presName="hierChild5" presStyleCnt="0"/>
      <dgm:spPr/>
    </dgm:pt>
    <dgm:pt modelId="{3B586B95-EA56-48A1-9CDB-D20E1B6D8043}" type="pres">
      <dgm:prSet presAssocID="{91E1D5B6-C89F-4D38-B2F0-64CDE43B75BB}" presName="hierChild3" presStyleCnt="0"/>
      <dgm:spPr/>
    </dgm:pt>
  </dgm:ptLst>
  <dgm:cxnLst>
    <dgm:cxn modelId="{7837E7C3-F61F-4BF3-BDE4-52C30068B17D}" type="presOf" srcId="{6FAC2D74-52A4-4147-B259-6A64FAE9581B}" destId="{64582D3D-DB25-45A1-AE2C-EA4967EA40ED}" srcOrd="0" destOrd="0" presId="urn:microsoft.com/office/officeart/2005/8/layout/orgChart1"/>
    <dgm:cxn modelId="{E07B780C-6637-4C04-8EC4-98F14B8428FA}" type="presOf" srcId="{6FAC2D74-52A4-4147-B259-6A64FAE9581B}" destId="{2B93C568-1098-4353-BB30-AB4C8CE47029}" srcOrd="1" destOrd="0" presId="urn:microsoft.com/office/officeart/2005/8/layout/orgChart1"/>
    <dgm:cxn modelId="{12C00178-5A15-473D-A50F-36E24FDC61C8}" type="presOf" srcId="{9E9B15F9-AD69-4359-89C5-842D84266787}" destId="{652DFA3D-4887-479E-A993-CFDB1D6B7EB6}" srcOrd="0" destOrd="0" presId="urn:microsoft.com/office/officeart/2005/8/layout/orgChart1"/>
    <dgm:cxn modelId="{754DDDF7-4C3D-4B63-9A46-C0A2EE5FB68D}" type="presOf" srcId="{58E53467-C52F-4862-BBAA-DC1A5C990E25}" destId="{E89F7D50-1A15-47E0-80FD-530AB429AFE9}" srcOrd="0" destOrd="0" presId="urn:microsoft.com/office/officeart/2005/8/layout/orgChart1"/>
    <dgm:cxn modelId="{C900DAD1-48F1-4FC6-AE01-C7CC4AE5743F}" srcId="{91E1D5B6-C89F-4D38-B2F0-64CDE43B75BB}" destId="{6FAC2D74-52A4-4147-B259-6A64FAE9581B}" srcOrd="3" destOrd="0" parTransId="{9E9B15F9-AD69-4359-89C5-842D84266787}" sibTransId="{70348F4D-245B-453F-BC51-29EF455FAA4D}"/>
    <dgm:cxn modelId="{CF479048-125F-4433-9DE1-DBCC13DDFA56}" type="presOf" srcId="{EE6015E0-3514-45C0-B031-913CCE991FF5}" destId="{24176778-B063-4C87-972C-345B0D5A6C58}" srcOrd="0" destOrd="0" presId="urn:microsoft.com/office/officeart/2005/8/layout/orgChart1"/>
    <dgm:cxn modelId="{65C9B343-0E3E-4DA8-B72E-849528F5A25C}" type="presOf" srcId="{4A33EAEC-7DAC-4D4A-87F8-A9BAD8AF8553}" destId="{257097F5-4621-4D76-8FFB-C1A2E3B169DC}" srcOrd="1" destOrd="0" presId="urn:microsoft.com/office/officeart/2005/8/layout/orgChart1"/>
    <dgm:cxn modelId="{E6FBF379-9D83-41DC-8122-A2E12A477583}" type="presOf" srcId="{E7254076-31DE-4D38-9E2B-BF86990F7145}" destId="{4224BBAC-1E48-4375-9018-3017CEE6F797}" srcOrd="0" destOrd="0" presId="urn:microsoft.com/office/officeart/2005/8/layout/orgChart1"/>
    <dgm:cxn modelId="{1419E987-93E5-4D2C-A208-4EE6016304B6}" srcId="{91E1D5B6-C89F-4D38-B2F0-64CDE43B75BB}" destId="{4A33EAEC-7DAC-4D4A-87F8-A9BAD8AF8553}" srcOrd="0" destOrd="0" parTransId="{E7254076-31DE-4D38-9E2B-BF86990F7145}" sibTransId="{BC44EABC-15CC-4DA6-A58E-C5A87B93A3C0}"/>
    <dgm:cxn modelId="{BEA4199B-64F8-4A25-BC60-5486A747810F}" type="presOf" srcId="{91E1D5B6-C89F-4D38-B2F0-64CDE43B75BB}" destId="{9DE97648-2FC7-4DAF-A5D3-9340810B11F8}" srcOrd="1" destOrd="0" presId="urn:microsoft.com/office/officeart/2005/8/layout/orgChart1"/>
    <dgm:cxn modelId="{7D5252E8-9511-40FF-B199-AFFBF7B74EA5}" srcId="{4DABB651-F889-4059-97B9-F09C974F4645}" destId="{91E1D5B6-C89F-4D38-B2F0-64CDE43B75BB}" srcOrd="0" destOrd="0" parTransId="{30D83046-F1C8-4BA1-9DDB-A7BD20B8F9B6}" sibTransId="{2D192536-DFF1-4BDD-A585-6B81E2D8B216}"/>
    <dgm:cxn modelId="{51BAA074-71DD-4C57-A69D-F092E9F1610A}" type="presOf" srcId="{B9445E37-69D7-493A-8B2D-203F7AC81A73}" destId="{6A402843-8FFB-4C80-8B15-3D31522629C0}" srcOrd="0" destOrd="0" presId="urn:microsoft.com/office/officeart/2005/8/layout/orgChart1"/>
    <dgm:cxn modelId="{226FF2B7-3EB6-4997-BB51-E65F0E139526}" type="presOf" srcId="{72DC6083-955B-46F1-9D96-EEE3509E87F4}" destId="{DBA3C5BD-A124-4686-B871-1829EA717C74}" srcOrd="0" destOrd="0" presId="urn:microsoft.com/office/officeart/2005/8/layout/orgChart1"/>
    <dgm:cxn modelId="{DC2226AD-EEE5-471D-9DF1-76D6785BA916}" type="presOf" srcId="{4A33EAEC-7DAC-4D4A-87F8-A9BAD8AF8553}" destId="{46C074BF-3867-40CE-9801-0CDD1D3B7D61}" srcOrd="0" destOrd="0" presId="urn:microsoft.com/office/officeart/2005/8/layout/orgChart1"/>
    <dgm:cxn modelId="{C36AF0B4-5B5D-402C-A722-F08097062464}" srcId="{91E1D5B6-C89F-4D38-B2F0-64CDE43B75BB}" destId="{58E53467-C52F-4862-BBAA-DC1A5C990E25}" srcOrd="2" destOrd="0" parTransId="{EE6015E0-3514-45C0-B031-913CCE991FF5}" sibTransId="{C632DEBA-6059-45C5-960B-3924B3C96C59}"/>
    <dgm:cxn modelId="{D882D8D5-2133-4985-BD20-577AC85D983C}" type="presOf" srcId="{72DC6083-955B-46F1-9D96-EEE3509E87F4}" destId="{BDF0E364-C14E-4039-9D12-D1AE45B7FC44}" srcOrd="1" destOrd="0" presId="urn:microsoft.com/office/officeart/2005/8/layout/orgChart1"/>
    <dgm:cxn modelId="{E19D96B0-BBCF-4382-8ED6-64C7E5222427}" type="presOf" srcId="{4DABB651-F889-4059-97B9-F09C974F4645}" destId="{E159D1BA-6F61-4B09-83C9-80C858A128F5}" srcOrd="0" destOrd="0" presId="urn:microsoft.com/office/officeart/2005/8/layout/orgChart1"/>
    <dgm:cxn modelId="{9604101D-8470-4A72-B2F3-36A672DA0B62}" type="presOf" srcId="{91E1D5B6-C89F-4D38-B2F0-64CDE43B75BB}" destId="{5624598D-44AB-40A1-9467-03C643AE209A}" srcOrd="0" destOrd="0" presId="urn:microsoft.com/office/officeart/2005/8/layout/orgChart1"/>
    <dgm:cxn modelId="{181A8A26-8B50-45E8-A8BD-D56AF62BC8C7}" srcId="{91E1D5B6-C89F-4D38-B2F0-64CDE43B75BB}" destId="{72DC6083-955B-46F1-9D96-EEE3509E87F4}" srcOrd="1" destOrd="0" parTransId="{B9445E37-69D7-493A-8B2D-203F7AC81A73}" sibTransId="{7378DFF4-E8E5-47ED-8EE9-C2590A310BF4}"/>
    <dgm:cxn modelId="{45A626FA-1FEB-4126-A9B6-12C1A6B5F6E9}" type="presOf" srcId="{58E53467-C52F-4862-BBAA-DC1A5C990E25}" destId="{B12ED7E9-10E0-4C05-A017-A5127196868F}" srcOrd="1" destOrd="0" presId="urn:microsoft.com/office/officeart/2005/8/layout/orgChart1"/>
    <dgm:cxn modelId="{06CE62D6-2279-4760-AC21-7D6BBEDFA576}" type="presParOf" srcId="{E159D1BA-6F61-4B09-83C9-80C858A128F5}" destId="{85BBF2F4-A204-445D-A96C-7B62397F25F7}" srcOrd="0" destOrd="0" presId="urn:microsoft.com/office/officeart/2005/8/layout/orgChart1"/>
    <dgm:cxn modelId="{108E70C0-D01B-4CEC-8572-555F3A2A3BDD}" type="presParOf" srcId="{85BBF2F4-A204-445D-A96C-7B62397F25F7}" destId="{68E52256-91BF-4C13-9A1E-1DC94E5BFA2B}" srcOrd="0" destOrd="0" presId="urn:microsoft.com/office/officeart/2005/8/layout/orgChart1"/>
    <dgm:cxn modelId="{2F449253-4DAB-4CC3-BE28-058A54570940}" type="presParOf" srcId="{68E52256-91BF-4C13-9A1E-1DC94E5BFA2B}" destId="{5624598D-44AB-40A1-9467-03C643AE209A}" srcOrd="0" destOrd="0" presId="urn:microsoft.com/office/officeart/2005/8/layout/orgChart1"/>
    <dgm:cxn modelId="{4FF3221D-BFA2-4FBC-9DF9-57BDA1791056}" type="presParOf" srcId="{68E52256-91BF-4C13-9A1E-1DC94E5BFA2B}" destId="{9DE97648-2FC7-4DAF-A5D3-9340810B11F8}" srcOrd="1" destOrd="0" presId="urn:microsoft.com/office/officeart/2005/8/layout/orgChart1"/>
    <dgm:cxn modelId="{21C66F36-CDBD-4E55-AD2F-4C387FED6BE3}" type="presParOf" srcId="{85BBF2F4-A204-445D-A96C-7B62397F25F7}" destId="{EF1290FB-D031-4E17-8445-AFA06166720E}" srcOrd="1" destOrd="0" presId="urn:microsoft.com/office/officeart/2005/8/layout/orgChart1"/>
    <dgm:cxn modelId="{3CA49E02-BCB0-4883-BC58-B9F20D7AD548}" type="presParOf" srcId="{EF1290FB-D031-4E17-8445-AFA06166720E}" destId="{4224BBAC-1E48-4375-9018-3017CEE6F797}" srcOrd="0" destOrd="0" presId="urn:microsoft.com/office/officeart/2005/8/layout/orgChart1"/>
    <dgm:cxn modelId="{F944A52F-742E-4474-9C02-07D0A7E150B2}" type="presParOf" srcId="{EF1290FB-D031-4E17-8445-AFA06166720E}" destId="{01F9C5AD-E2B5-46CF-8650-09C46EC9D5F5}" srcOrd="1" destOrd="0" presId="urn:microsoft.com/office/officeart/2005/8/layout/orgChart1"/>
    <dgm:cxn modelId="{FFDA1108-14E9-4D5C-BE1A-0B3F1EA2B791}" type="presParOf" srcId="{01F9C5AD-E2B5-46CF-8650-09C46EC9D5F5}" destId="{56D8DE56-7D9C-41F0-A973-7AD765C134A6}" srcOrd="0" destOrd="0" presId="urn:microsoft.com/office/officeart/2005/8/layout/orgChart1"/>
    <dgm:cxn modelId="{40AEDB19-7035-408F-9F99-4C754F50633E}" type="presParOf" srcId="{56D8DE56-7D9C-41F0-A973-7AD765C134A6}" destId="{46C074BF-3867-40CE-9801-0CDD1D3B7D61}" srcOrd="0" destOrd="0" presId="urn:microsoft.com/office/officeart/2005/8/layout/orgChart1"/>
    <dgm:cxn modelId="{7C4AB77A-93B5-4B0B-8899-6E7A96ADB2ED}" type="presParOf" srcId="{56D8DE56-7D9C-41F0-A973-7AD765C134A6}" destId="{257097F5-4621-4D76-8FFB-C1A2E3B169DC}" srcOrd="1" destOrd="0" presId="urn:microsoft.com/office/officeart/2005/8/layout/orgChart1"/>
    <dgm:cxn modelId="{007283B7-602C-4578-90BC-AD4AB35FBFCD}" type="presParOf" srcId="{01F9C5AD-E2B5-46CF-8650-09C46EC9D5F5}" destId="{3E7D7CDA-8D2A-4AD5-BCCD-26A7BB1944A8}" srcOrd="1" destOrd="0" presId="urn:microsoft.com/office/officeart/2005/8/layout/orgChart1"/>
    <dgm:cxn modelId="{7ABCF879-07AE-4D50-BCD6-6A8E937CC1E4}" type="presParOf" srcId="{01F9C5AD-E2B5-46CF-8650-09C46EC9D5F5}" destId="{528655E1-AECF-4EBA-AA6E-CC11635E7C9C}" srcOrd="2" destOrd="0" presId="urn:microsoft.com/office/officeart/2005/8/layout/orgChart1"/>
    <dgm:cxn modelId="{EA0AF3B4-41AF-40D7-BD7B-9015BDD364AD}" type="presParOf" srcId="{EF1290FB-D031-4E17-8445-AFA06166720E}" destId="{6A402843-8FFB-4C80-8B15-3D31522629C0}" srcOrd="2" destOrd="0" presId="urn:microsoft.com/office/officeart/2005/8/layout/orgChart1"/>
    <dgm:cxn modelId="{30296F80-C35C-4D7A-8693-F76903802F5C}" type="presParOf" srcId="{EF1290FB-D031-4E17-8445-AFA06166720E}" destId="{EA1F072E-C5D4-464C-A75B-77D9F8A280FE}" srcOrd="3" destOrd="0" presId="urn:microsoft.com/office/officeart/2005/8/layout/orgChart1"/>
    <dgm:cxn modelId="{6DCEB93F-628B-4F11-8C23-46A522073714}" type="presParOf" srcId="{EA1F072E-C5D4-464C-A75B-77D9F8A280FE}" destId="{F23C285A-6C7B-47B2-8809-C77A07C51401}" srcOrd="0" destOrd="0" presId="urn:microsoft.com/office/officeart/2005/8/layout/orgChart1"/>
    <dgm:cxn modelId="{333830C4-7DC0-4665-9F1A-426B6075F3F3}" type="presParOf" srcId="{F23C285A-6C7B-47B2-8809-C77A07C51401}" destId="{DBA3C5BD-A124-4686-B871-1829EA717C74}" srcOrd="0" destOrd="0" presId="urn:microsoft.com/office/officeart/2005/8/layout/orgChart1"/>
    <dgm:cxn modelId="{4A5C9A34-2751-4758-BEF2-F92C73B9B2F4}" type="presParOf" srcId="{F23C285A-6C7B-47B2-8809-C77A07C51401}" destId="{BDF0E364-C14E-4039-9D12-D1AE45B7FC44}" srcOrd="1" destOrd="0" presId="urn:microsoft.com/office/officeart/2005/8/layout/orgChart1"/>
    <dgm:cxn modelId="{70966258-F070-42B5-BEF5-037CEC61E3B8}" type="presParOf" srcId="{EA1F072E-C5D4-464C-A75B-77D9F8A280FE}" destId="{94B90565-A6B4-401C-BA13-CE5E4D91CA9B}" srcOrd="1" destOrd="0" presId="urn:microsoft.com/office/officeart/2005/8/layout/orgChart1"/>
    <dgm:cxn modelId="{D779C6B2-51D0-4C25-840D-33F1D1478C31}" type="presParOf" srcId="{EA1F072E-C5D4-464C-A75B-77D9F8A280FE}" destId="{7660AABB-9420-4DA7-9BCA-C3DBF9473BDE}" srcOrd="2" destOrd="0" presId="urn:microsoft.com/office/officeart/2005/8/layout/orgChart1"/>
    <dgm:cxn modelId="{BD70FDA0-6CA5-4857-A2F1-B1D42AE3412B}" type="presParOf" srcId="{EF1290FB-D031-4E17-8445-AFA06166720E}" destId="{24176778-B063-4C87-972C-345B0D5A6C58}" srcOrd="4" destOrd="0" presId="urn:microsoft.com/office/officeart/2005/8/layout/orgChart1"/>
    <dgm:cxn modelId="{D9EC18E4-EDE0-4150-8EC9-4039E73CC283}" type="presParOf" srcId="{EF1290FB-D031-4E17-8445-AFA06166720E}" destId="{514F9632-F0CB-4BAE-BEC9-160FF5C07A17}" srcOrd="5" destOrd="0" presId="urn:microsoft.com/office/officeart/2005/8/layout/orgChart1"/>
    <dgm:cxn modelId="{28EDD83F-BA3D-4CDB-93F3-AA88AA138372}" type="presParOf" srcId="{514F9632-F0CB-4BAE-BEC9-160FF5C07A17}" destId="{4C75B984-0024-4BF9-9C4F-CAB46AF9023D}" srcOrd="0" destOrd="0" presId="urn:microsoft.com/office/officeart/2005/8/layout/orgChart1"/>
    <dgm:cxn modelId="{FC2E42C8-B100-443F-B3AF-3D1BF7F615D2}" type="presParOf" srcId="{4C75B984-0024-4BF9-9C4F-CAB46AF9023D}" destId="{E89F7D50-1A15-47E0-80FD-530AB429AFE9}" srcOrd="0" destOrd="0" presId="urn:microsoft.com/office/officeart/2005/8/layout/orgChart1"/>
    <dgm:cxn modelId="{963FC453-94CB-4CE2-BC34-5F80E0A72DF3}" type="presParOf" srcId="{4C75B984-0024-4BF9-9C4F-CAB46AF9023D}" destId="{B12ED7E9-10E0-4C05-A017-A5127196868F}" srcOrd="1" destOrd="0" presId="urn:microsoft.com/office/officeart/2005/8/layout/orgChart1"/>
    <dgm:cxn modelId="{5EC746A3-AA4D-4B19-92E0-AA0CF74EB6A5}" type="presParOf" srcId="{514F9632-F0CB-4BAE-BEC9-160FF5C07A17}" destId="{7CD3A4A6-6B82-405B-989E-3E5F0BC4503C}" srcOrd="1" destOrd="0" presId="urn:microsoft.com/office/officeart/2005/8/layout/orgChart1"/>
    <dgm:cxn modelId="{7749262D-D90F-4ACD-A027-143F0424E707}" type="presParOf" srcId="{514F9632-F0CB-4BAE-BEC9-160FF5C07A17}" destId="{FF95385B-6AFA-4A72-9EDE-0CA1CC95BA0E}" srcOrd="2" destOrd="0" presId="urn:microsoft.com/office/officeart/2005/8/layout/orgChart1"/>
    <dgm:cxn modelId="{8731CBE6-9A1F-41C9-8F48-25A7F6D02695}" type="presParOf" srcId="{EF1290FB-D031-4E17-8445-AFA06166720E}" destId="{652DFA3D-4887-479E-A993-CFDB1D6B7EB6}" srcOrd="6" destOrd="0" presId="urn:microsoft.com/office/officeart/2005/8/layout/orgChart1"/>
    <dgm:cxn modelId="{C9C1D824-E99D-4175-A947-A3484F2D0851}" type="presParOf" srcId="{EF1290FB-D031-4E17-8445-AFA06166720E}" destId="{B2376226-FBFE-424E-B9CB-08C7622BC9C0}" srcOrd="7" destOrd="0" presId="urn:microsoft.com/office/officeart/2005/8/layout/orgChart1"/>
    <dgm:cxn modelId="{6CCB46E8-97BD-47D1-AB19-083985D7D1B0}" type="presParOf" srcId="{B2376226-FBFE-424E-B9CB-08C7622BC9C0}" destId="{F0132F83-10EB-40E8-B0DB-67B61C900308}" srcOrd="0" destOrd="0" presId="urn:microsoft.com/office/officeart/2005/8/layout/orgChart1"/>
    <dgm:cxn modelId="{2B03D116-8D8E-4B2C-82BD-327A58FE86D3}" type="presParOf" srcId="{F0132F83-10EB-40E8-B0DB-67B61C900308}" destId="{64582D3D-DB25-45A1-AE2C-EA4967EA40ED}" srcOrd="0" destOrd="0" presId="urn:microsoft.com/office/officeart/2005/8/layout/orgChart1"/>
    <dgm:cxn modelId="{97BC9A89-32C9-4926-B403-BD40A3C6322E}" type="presParOf" srcId="{F0132F83-10EB-40E8-B0DB-67B61C900308}" destId="{2B93C568-1098-4353-BB30-AB4C8CE47029}" srcOrd="1" destOrd="0" presId="urn:microsoft.com/office/officeart/2005/8/layout/orgChart1"/>
    <dgm:cxn modelId="{0A6FCDEB-15F7-4EA4-897F-91AF73CCC821}" type="presParOf" srcId="{B2376226-FBFE-424E-B9CB-08C7622BC9C0}" destId="{3518D3E0-2674-4308-8974-300BDAD51235}" srcOrd="1" destOrd="0" presId="urn:microsoft.com/office/officeart/2005/8/layout/orgChart1"/>
    <dgm:cxn modelId="{781A7709-AC2D-4D4D-B0A3-12C335CFE073}" type="presParOf" srcId="{B2376226-FBFE-424E-B9CB-08C7622BC9C0}" destId="{A2DDF9F2-47B4-4135-9F73-9B73E7B8CF77}" srcOrd="2" destOrd="0" presId="urn:microsoft.com/office/officeart/2005/8/layout/orgChart1"/>
    <dgm:cxn modelId="{0A1DAE65-8717-4B64-BF72-8A3733756806}" type="presParOf" srcId="{85BBF2F4-A204-445D-A96C-7B62397F25F7}" destId="{3B586B95-EA56-48A1-9CDB-D20E1B6D804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6D4DC70-3B19-4ACA-BE54-9BDAA0119D43}" type="doc">
      <dgm:prSet loTypeId="urn:microsoft.com/office/officeart/2009/3/layout/OpposingIdeas" loCatId="relationship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0CD2C555-D3DD-4D06-9CD0-85C2940393C6}">
      <dgm:prSet phldrT="[Текст]" custT="1"/>
      <dgm:spPr/>
      <dgm:t>
        <a:bodyPr/>
        <a:lstStyle/>
        <a:p>
          <a:r>
            <a:rPr lang="kk-KZ" sz="8000" dirty="0" smtClean="0"/>
            <a:t>+</a:t>
          </a:r>
          <a:endParaRPr lang="ru-RU" sz="8000" dirty="0"/>
        </a:p>
      </dgm:t>
    </dgm:pt>
    <dgm:pt modelId="{F01E7841-6599-44D6-9F07-6F6B8E0492C6}" type="parTrans" cxnId="{84B6F796-95AF-4B9F-A4EC-AC44B87ED9CF}">
      <dgm:prSet/>
      <dgm:spPr/>
      <dgm:t>
        <a:bodyPr/>
        <a:lstStyle/>
        <a:p>
          <a:endParaRPr lang="ru-RU"/>
        </a:p>
      </dgm:t>
    </dgm:pt>
    <dgm:pt modelId="{265CDE34-3D17-4CBE-A69D-FFB129B33BCF}" type="sibTrans" cxnId="{84B6F796-95AF-4B9F-A4EC-AC44B87ED9CF}">
      <dgm:prSet/>
      <dgm:spPr/>
      <dgm:t>
        <a:bodyPr/>
        <a:lstStyle/>
        <a:p>
          <a:endParaRPr lang="ru-RU"/>
        </a:p>
      </dgm:t>
    </dgm:pt>
    <dgm:pt modelId="{15F5B7F7-DEC2-469B-A92A-40B00C619F97}">
      <dgm:prSet phldrT="[Текст]" custT="1"/>
      <dgm:spPr/>
      <dgm:t>
        <a:bodyPr/>
        <a:lstStyle/>
        <a:p>
          <a:pPr algn="ctr"/>
          <a:r>
            <a:rPr lang="uz-Cyrl-UZ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бактериотасымалдаушыларды анықтау</a:t>
          </a:r>
          <a:endParaRPr lang="ru-RU" sz="4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C87A8D3-C850-40EC-AE23-95E70E839DCE}" type="parTrans" cxnId="{54DE7190-E8E2-442A-A451-49B17E2344DA}">
      <dgm:prSet/>
      <dgm:spPr/>
      <dgm:t>
        <a:bodyPr/>
        <a:lstStyle/>
        <a:p>
          <a:endParaRPr lang="ru-RU"/>
        </a:p>
      </dgm:t>
    </dgm:pt>
    <dgm:pt modelId="{C8E3287D-FC95-4C9E-945F-8591C4C51025}" type="sibTrans" cxnId="{54DE7190-E8E2-442A-A451-49B17E2344DA}">
      <dgm:prSet/>
      <dgm:spPr/>
      <dgm:t>
        <a:bodyPr/>
        <a:lstStyle/>
        <a:p>
          <a:endParaRPr lang="ru-RU"/>
        </a:p>
      </dgm:t>
    </dgm:pt>
    <dgm:pt modelId="{01FBDB7C-5D94-4AAB-844F-4CC163586F63}">
      <dgm:prSet phldrT="[Текст]" custT="1"/>
      <dgm:spPr/>
      <dgm:t>
        <a:bodyPr/>
        <a:lstStyle/>
        <a:p>
          <a:r>
            <a:rPr lang="kk-KZ" sz="8000" dirty="0" smtClean="0"/>
            <a:t>-</a:t>
          </a:r>
          <a:endParaRPr lang="ru-RU" sz="8000" dirty="0"/>
        </a:p>
      </dgm:t>
    </dgm:pt>
    <dgm:pt modelId="{1924D974-F764-45A9-AB49-7972A40EDCCB}" type="parTrans" cxnId="{CD74E9AC-BA38-4072-A48D-5115217D1AAA}">
      <dgm:prSet/>
      <dgm:spPr/>
      <dgm:t>
        <a:bodyPr/>
        <a:lstStyle/>
        <a:p>
          <a:endParaRPr lang="ru-RU"/>
        </a:p>
      </dgm:t>
    </dgm:pt>
    <dgm:pt modelId="{99F6F4F4-982D-4104-8DB1-E1AA140B05DE}" type="sibTrans" cxnId="{CD74E9AC-BA38-4072-A48D-5115217D1AAA}">
      <dgm:prSet/>
      <dgm:spPr/>
      <dgm:t>
        <a:bodyPr/>
        <a:lstStyle/>
        <a:p>
          <a:endParaRPr lang="ru-RU"/>
        </a:p>
      </dgm:t>
    </dgm:pt>
    <dgm:pt modelId="{DC923984-9B23-4D59-B410-E8FB066D4E5E}">
      <dgm:prSet phldrT="[Текст]"/>
      <dgm:spPr/>
      <dgm:t>
        <a:bodyPr/>
        <a:lstStyle/>
        <a:p>
          <a:pPr algn="ctr"/>
          <a:r>
            <a:rPr lang="uz-Cyrl-U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жұмысының көптігі және ұзақ уақыт алатандығы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3946FCC-D913-4E31-BE16-78C68824710B}" type="parTrans" cxnId="{BEAB6BFA-D1A3-4439-83E8-786CD860F032}">
      <dgm:prSet/>
      <dgm:spPr/>
      <dgm:t>
        <a:bodyPr/>
        <a:lstStyle/>
        <a:p>
          <a:endParaRPr lang="ru-RU"/>
        </a:p>
      </dgm:t>
    </dgm:pt>
    <dgm:pt modelId="{35DDC317-5E8E-47CE-A649-75FE420117E2}" type="sibTrans" cxnId="{BEAB6BFA-D1A3-4439-83E8-786CD860F032}">
      <dgm:prSet/>
      <dgm:spPr/>
      <dgm:t>
        <a:bodyPr/>
        <a:lstStyle/>
        <a:p>
          <a:endParaRPr lang="ru-RU"/>
        </a:p>
      </dgm:t>
    </dgm:pt>
    <dgm:pt modelId="{11FDDDD2-AD72-4C42-B641-53CAB4ABDBF6}" type="pres">
      <dgm:prSet presAssocID="{86D4DC70-3B19-4ACA-BE54-9BDAA0119D43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387420-2176-4346-BF13-70853CD6524F}" type="pres">
      <dgm:prSet presAssocID="{86D4DC70-3B19-4ACA-BE54-9BDAA0119D43}" presName="Background" presStyleLbl="node1" presStyleIdx="0" presStyleCnt="1"/>
      <dgm:spPr/>
    </dgm:pt>
    <dgm:pt modelId="{E5B1A703-8049-4A5D-804A-DBBF45ACB722}" type="pres">
      <dgm:prSet presAssocID="{86D4DC70-3B19-4ACA-BE54-9BDAA0119D43}" presName="Divider" presStyleLbl="callout" presStyleIdx="0" presStyleCnt="1"/>
      <dgm:spPr/>
    </dgm:pt>
    <dgm:pt modelId="{3218EF0F-F5FD-4C56-965B-948C76834B91}" type="pres">
      <dgm:prSet presAssocID="{86D4DC70-3B19-4ACA-BE54-9BDAA0119D43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72FD56-18B6-453F-A992-E118E8D269D9}" type="pres">
      <dgm:prSet presAssocID="{86D4DC70-3B19-4ACA-BE54-9BDAA0119D43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74BCAB-37CE-4CB0-8767-042903A27798}" type="pres">
      <dgm:prSet presAssocID="{86D4DC70-3B19-4ACA-BE54-9BDAA0119D43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FC82FD32-CA75-4E3D-9FE7-EA5A999AEA3B}" type="pres">
      <dgm:prSet presAssocID="{86D4DC70-3B19-4ACA-BE54-9BDAA0119D43}" presName="ParentShape1" presStyleLbl="alignImgPlace1" presStyleIdx="0" presStyleCnt="2">
        <dgm:presLayoutVars/>
      </dgm:prSet>
      <dgm:spPr/>
      <dgm:t>
        <a:bodyPr/>
        <a:lstStyle/>
        <a:p>
          <a:endParaRPr lang="ru-RU"/>
        </a:p>
      </dgm:t>
    </dgm:pt>
    <dgm:pt modelId="{47F09A15-D166-48E0-93D1-04E041CA8E01}" type="pres">
      <dgm:prSet presAssocID="{86D4DC70-3B19-4ACA-BE54-9BDAA0119D43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4E7EEA7D-3FFA-41E2-A723-71ECDA71CC1D}" type="pres">
      <dgm:prSet presAssocID="{86D4DC70-3B19-4ACA-BE54-9BDAA0119D43}" presName="ParentShape2" presStyleLbl="alignImgPlace1" presStyleIdx="1" presStyleCnt="2" custLinFactNeighborX="0" custLinFactNeighborY="129">
        <dgm:presLayoutVars/>
      </dgm:prSet>
      <dgm:spPr/>
      <dgm:t>
        <a:bodyPr/>
        <a:lstStyle/>
        <a:p>
          <a:endParaRPr lang="ru-RU"/>
        </a:p>
      </dgm:t>
    </dgm:pt>
  </dgm:ptLst>
  <dgm:cxnLst>
    <dgm:cxn modelId="{54DE7190-E8E2-442A-A451-49B17E2344DA}" srcId="{0CD2C555-D3DD-4D06-9CD0-85C2940393C6}" destId="{15F5B7F7-DEC2-469B-A92A-40B00C619F97}" srcOrd="0" destOrd="0" parTransId="{7C87A8D3-C850-40EC-AE23-95E70E839DCE}" sibTransId="{C8E3287D-FC95-4C9E-945F-8591C4C51025}"/>
    <dgm:cxn modelId="{3705F085-6AAA-4B3A-AC3A-879C7B72EF46}" type="presOf" srcId="{86D4DC70-3B19-4ACA-BE54-9BDAA0119D43}" destId="{11FDDDD2-AD72-4C42-B641-53CAB4ABDBF6}" srcOrd="0" destOrd="0" presId="urn:microsoft.com/office/officeart/2009/3/layout/OpposingIdeas"/>
    <dgm:cxn modelId="{42AEF3A0-EBC4-48D0-B886-F0067C8368BC}" type="presOf" srcId="{15F5B7F7-DEC2-469B-A92A-40B00C619F97}" destId="{3218EF0F-F5FD-4C56-965B-948C76834B91}" srcOrd="0" destOrd="0" presId="urn:microsoft.com/office/officeart/2009/3/layout/OpposingIdeas"/>
    <dgm:cxn modelId="{9803E555-965C-40BD-B268-0CD11FD84A13}" type="presOf" srcId="{01FBDB7C-5D94-4AAB-844F-4CC163586F63}" destId="{47F09A15-D166-48E0-93D1-04E041CA8E01}" srcOrd="0" destOrd="0" presId="urn:microsoft.com/office/officeart/2009/3/layout/OpposingIdeas"/>
    <dgm:cxn modelId="{0B7D2061-6FD4-435E-A50D-0E1D14D0FEB4}" type="presOf" srcId="{0CD2C555-D3DD-4D06-9CD0-85C2940393C6}" destId="{FC82FD32-CA75-4E3D-9FE7-EA5A999AEA3B}" srcOrd="1" destOrd="0" presId="urn:microsoft.com/office/officeart/2009/3/layout/OpposingIdeas"/>
    <dgm:cxn modelId="{84B6F796-95AF-4B9F-A4EC-AC44B87ED9CF}" srcId="{86D4DC70-3B19-4ACA-BE54-9BDAA0119D43}" destId="{0CD2C555-D3DD-4D06-9CD0-85C2940393C6}" srcOrd="0" destOrd="0" parTransId="{F01E7841-6599-44D6-9F07-6F6B8E0492C6}" sibTransId="{265CDE34-3D17-4CBE-A69D-FFB129B33BCF}"/>
    <dgm:cxn modelId="{BEAB6BFA-D1A3-4439-83E8-786CD860F032}" srcId="{01FBDB7C-5D94-4AAB-844F-4CC163586F63}" destId="{DC923984-9B23-4D59-B410-E8FB066D4E5E}" srcOrd="0" destOrd="0" parTransId="{D3946FCC-D913-4E31-BE16-78C68824710B}" sibTransId="{35DDC317-5E8E-47CE-A649-75FE420117E2}"/>
    <dgm:cxn modelId="{16322C37-C417-4E81-B781-138943B0DC94}" type="presOf" srcId="{01FBDB7C-5D94-4AAB-844F-4CC163586F63}" destId="{4E7EEA7D-3FFA-41E2-A723-71ECDA71CC1D}" srcOrd="1" destOrd="0" presId="urn:microsoft.com/office/officeart/2009/3/layout/OpposingIdeas"/>
    <dgm:cxn modelId="{29E6ABAC-402D-4A03-BCD6-2FEE4604F0C3}" type="presOf" srcId="{0CD2C555-D3DD-4D06-9CD0-85C2940393C6}" destId="{CE74BCAB-37CE-4CB0-8767-042903A27798}" srcOrd="0" destOrd="0" presId="urn:microsoft.com/office/officeart/2009/3/layout/OpposingIdeas"/>
    <dgm:cxn modelId="{CD74E9AC-BA38-4072-A48D-5115217D1AAA}" srcId="{86D4DC70-3B19-4ACA-BE54-9BDAA0119D43}" destId="{01FBDB7C-5D94-4AAB-844F-4CC163586F63}" srcOrd="1" destOrd="0" parTransId="{1924D974-F764-45A9-AB49-7972A40EDCCB}" sibTransId="{99F6F4F4-982D-4104-8DB1-E1AA140B05DE}"/>
    <dgm:cxn modelId="{7C56294F-CDC8-4202-A822-BCAAC482E1EF}" type="presOf" srcId="{DC923984-9B23-4D59-B410-E8FB066D4E5E}" destId="{8C72FD56-18B6-453F-A992-E118E8D269D9}" srcOrd="0" destOrd="0" presId="urn:microsoft.com/office/officeart/2009/3/layout/OpposingIdeas"/>
    <dgm:cxn modelId="{1B979BE0-2DE0-4168-A0AB-8EB1BAF9DA3F}" type="presParOf" srcId="{11FDDDD2-AD72-4C42-B641-53CAB4ABDBF6}" destId="{9C387420-2176-4346-BF13-70853CD6524F}" srcOrd="0" destOrd="0" presId="urn:microsoft.com/office/officeart/2009/3/layout/OpposingIdeas"/>
    <dgm:cxn modelId="{C76C4FEA-A7FA-44A8-985D-BD136641F9A1}" type="presParOf" srcId="{11FDDDD2-AD72-4C42-B641-53CAB4ABDBF6}" destId="{E5B1A703-8049-4A5D-804A-DBBF45ACB722}" srcOrd="1" destOrd="0" presId="urn:microsoft.com/office/officeart/2009/3/layout/OpposingIdeas"/>
    <dgm:cxn modelId="{159A76BA-D74E-4525-938A-CB1063577E2B}" type="presParOf" srcId="{11FDDDD2-AD72-4C42-B641-53CAB4ABDBF6}" destId="{3218EF0F-F5FD-4C56-965B-948C76834B91}" srcOrd="2" destOrd="0" presId="urn:microsoft.com/office/officeart/2009/3/layout/OpposingIdeas"/>
    <dgm:cxn modelId="{DD7182C1-2C90-4A9D-AAE1-FBB9BD656AD3}" type="presParOf" srcId="{11FDDDD2-AD72-4C42-B641-53CAB4ABDBF6}" destId="{8C72FD56-18B6-453F-A992-E118E8D269D9}" srcOrd="3" destOrd="0" presId="urn:microsoft.com/office/officeart/2009/3/layout/OpposingIdeas"/>
    <dgm:cxn modelId="{547733DA-36D5-453E-87ED-A766C926D7C7}" type="presParOf" srcId="{11FDDDD2-AD72-4C42-B641-53CAB4ABDBF6}" destId="{CE74BCAB-37CE-4CB0-8767-042903A27798}" srcOrd="4" destOrd="0" presId="urn:microsoft.com/office/officeart/2009/3/layout/OpposingIdeas"/>
    <dgm:cxn modelId="{3C0D1BCB-85E2-4ABA-A74D-418D60BC6F18}" type="presParOf" srcId="{11FDDDD2-AD72-4C42-B641-53CAB4ABDBF6}" destId="{FC82FD32-CA75-4E3D-9FE7-EA5A999AEA3B}" srcOrd="5" destOrd="0" presId="urn:microsoft.com/office/officeart/2009/3/layout/OpposingIdeas"/>
    <dgm:cxn modelId="{D8B4089A-F489-4917-A4D2-E2A2C59034B3}" type="presParOf" srcId="{11FDDDD2-AD72-4C42-B641-53CAB4ABDBF6}" destId="{47F09A15-D166-48E0-93D1-04E041CA8E01}" srcOrd="6" destOrd="0" presId="urn:microsoft.com/office/officeart/2009/3/layout/OpposingIdeas"/>
    <dgm:cxn modelId="{0312FD6F-1184-4FCC-AC0F-F97360C8290A}" type="presParOf" srcId="{11FDDDD2-AD72-4C42-B641-53CAB4ABDBF6}" destId="{4E7EEA7D-3FFA-41E2-A723-71ECDA71CC1D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9789C59-916B-478D-882E-6B508CD4F34A}" type="doc">
      <dgm:prSet loTypeId="urn:microsoft.com/office/officeart/2005/8/layout/hierarchy1" loCatId="hierarchy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B7A576EF-1F81-454B-A946-28ED5D24B2CC}">
      <dgm:prSet phldrT="[Текст]"/>
      <dgm:spPr/>
      <dgm:t>
        <a:bodyPr/>
        <a:lstStyle/>
        <a:p>
          <a:r>
            <a:rPr lang="kk-KZ" dirty="0" smtClean="0"/>
            <a:t>Иммунологиялық тәсілдер</a:t>
          </a:r>
          <a:endParaRPr lang="ru-RU" dirty="0"/>
        </a:p>
      </dgm:t>
    </dgm:pt>
    <dgm:pt modelId="{0462BD68-FD44-4709-B18B-6FE206310832}" type="parTrans" cxnId="{0097B48C-DDA1-49F2-9792-300124B85E74}">
      <dgm:prSet/>
      <dgm:spPr/>
      <dgm:t>
        <a:bodyPr/>
        <a:lstStyle/>
        <a:p>
          <a:endParaRPr lang="ru-RU"/>
        </a:p>
      </dgm:t>
    </dgm:pt>
    <dgm:pt modelId="{83E48146-91B5-45D8-BF3E-8E70AEAAFF29}" type="sibTrans" cxnId="{0097B48C-DDA1-49F2-9792-300124B85E74}">
      <dgm:prSet/>
      <dgm:spPr/>
      <dgm:t>
        <a:bodyPr/>
        <a:lstStyle/>
        <a:p>
          <a:endParaRPr lang="ru-RU"/>
        </a:p>
      </dgm:t>
    </dgm:pt>
    <dgm:pt modelId="{FF89BDFB-D360-49A0-818B-64E8521F6E0A}">
      <dgm:prSet phldrT="[Текст]"/>
      <dgm:spPr/>
      <dgm:t>
        <a:bodyPr/>
        <a:lstStyle/>
        <a:p>
          <a:r>
            <a:rPr lang="uz-Cyrl-UZ" dirty="0" smtClean="0"/>
            <a:t>тері-аллергиялық</a:t>
          </a:r>
          <a:endParaRPr lang="ru-RU" dirty="0"/>
        </a:p>
      </dgm:t>
    </dgm:pt>
    <dgm:pt modelId="{81C0596D-B899-44F7-96BB-BB1A29BA970A}" type="parTrans" cxnId="{C83C27BB-4289-461E-AE95-21DB71E1A1BF}">
      <dgm:prSet/>
      <dgm:spPr/>
      <dgm:t>
        <a:bodyPr/>
        <a:lstStyle/>
        <a:p>
          <a:endParaRPr lang="ru-RU"/>
        </a:p>
      </dgm:t>
    </dgm:pt>
    <dgm:pt modelId="{95EA3372-F7D5-4E53-9E9F-E907308167C0}" type="sibTrans" cxnId="{C83C27BB-4289-461E-AE95-21DB71E1A1BF}">
      <dgm:prSet/>
      <dgm:spPr/>
      <dgm:t>
        <a:bodyPr/>
        <a:lstStyle/>
        <a:p>
          <a:endParaRPr lang="ru-RU"/>
        </a:p>
      </dgm:t>
    </dgm:pt>
    <dgm:pt modelId="{2C53082D-3451-4C04-87F4-7D3E23A532C9}">
      <dgm:prSet phldrT="[Текст]"/>
      <dgm:spPr/>
      <dgm:t>
        <a:bodyPr/>
        <a:lstStyle/>
        <a:p>
          <a:r>
            <a:rPr lang="uz-Cyrl-UZ" dirty="0" smtClean="0"/>
            <a:t>серологиялық</a:t>
          </a:r>
          <a:endParaRPr lang="ru-RU" dirty="0"/>
        </a:p>
      </dgm:t>
    </dgm:pt>
    <dgm:pt modelId="{8FF54258-C5A7-419D-BCBA-FCED1C918442}" type="parTrans" cxnId="{5DEDEE97-A114-419A-8471-347A193B4608}">
      <dgm:prSet/>
      <dgm:spPr/>
      <dgm:t>
        <a:bodyPr/>
        <a:lstStyle/>
        <a:p>
          <a:endParaRPr lang="ru-RU"/>
        </a:p>
      </dgm:t>
    </dgm:pt>
    <dgm:pt modelId="{DFA30C57-586F-40A4-8CBF-0BD004945476}" type="sibTrans" cxnId="{5DEDEE97-A114-419A-8471-347A193B4608}">
      <dgm:prSet/>
      <dgm:spPr/>
      <dgm:t>
        <a:bodyPr/>
        <a:lstStyle/>
        <a:p>
          <a:endParaRPr lang="ru-RU"/>
        </a:p>
      </dgm:t>
    </dgm:pt>
    <dgm:pt modelId="{16D8B4EB-5C3E-4FC8-A01E-5D2348EB92AC}" type="pres">
      <dgm:prSet presAssocID="{39789C59-916B-478D-882E-6B508CD4F34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D08BFD3-1633-4634-85BF-2AFBAE4E9CF1}" type="pres">
      <dgm:prSet presAssocID="{B7A576EF-1F81-454B-A946-28ED5D24B2CC}" presName="hierRoot1" presStyleCnt="0"/>
      <dgm:spPr/>
    </dgm:pt>
    <dgm:pt modelId="{BB2D9F8B-99F6-4934-B6A8-F4B9B3FC372E}" type="pres">
      <dgm:prSet presAssocID="{B7A576EF-1F81-454B-A946-28ED5D24B2CC}" presName="composite" presStyleCnt="0"/>
      <dgm:spPr/>
    </dgm:pt>
    <dgm:pt modelId="{B474A631-AEC8-485B-843C-1724B51819F1}" type="pres">
      <dgm:prSet presAssocID="{B7A576EF-1F81-454B-A946-28ED5D24B2CC}" presName="background" presStyleLbl="node0" presStyleIdx="0" presStyleCnt="1"/>
      <dgm:spPr/>
    </dgm:pt>
    <dgm:pt modelId="{DD74A01E-6750-45B7-BDAE-1A28C7A90D7F}" type="pres">
      <dgm:prSet presAssocID="{B7A576EF-1F81-454B-A946-28ED5D24B2CC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04D603-0B00-41ED-A754-78D3B4761F64}" type="pres">
      <dgm:prSet presAssocID="{B7A576EF-1F81-454B-A946-28ED5D24B2CC}" presName="hierChild2" presStyleCnt="0"/>
      <dgm:spPr/>
    </dgm:pt>
    <dgm:pt modelId="{697C28C7-3640-47DF-9AA8-A7CD1803BBC0}" type="pres">
      <dgm:prSet presAssocID="{81C0596D-B899-44F7-96BB-BB1A29BA970A}" presName="Name10" presStyleLbl="parChTrans1D2" presStyleIdx="0" presStyleCnt="2"/>
      <dgm:spPr/>
      <dgm:t>
        <a:bodyPr/>
        <a:lstStyle/>
        <a:p>
          <a:endParaRPr lang="ru-RU"/>
        </a:p>
      </dgm:t>
    </dgm:pt>
    <dgm:pt modelId="{5FEB071E-DCA1-4E64-A830-F9E1069D2AA8}" type="pres">
      <dgm:prSet presAssocID="{FF89BDFB-D360-49A0-818B-64E8521F6E0A}" presName="hierRoot2" presStyleCnt="0"/>
      <dgm:spPr/>
    </dgm:pt>
    <dgm:pt modelId="{B7675459-B216-45C5-90A7-27891F30D7B5}" type="pres">
      <dgm:prSet presAssocID="{FF89BDFB-D360-49A0-818B-64E8521F6E0A}" presName="composite2" presStyleCnt="0"/>
      <dgm:spPr/>
    </dgm:pt>
    <dgm:pt modelId="{DF9993A6-E206-4C76-BA79-45D924B846E7}" type="pres">
      <dgm:prSet presAssocID="{FF89BDFB-D360-49A0-818B-64E8521F6E0A}" presName="background2" presStyleLbl="node2" presStyleIdx="0" presStyleCnt="2"/>
      <dgm:spPr/>
    </dgm:pt>
    <dgm:pt modelId="{45CB7406-171D-4F32-B756-9A7025B83089}" type="pres">
      <dgm:prSet presAssocID="{FF89BDFB-D360-49A0-818B-64E8521F6E0A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9613DE-50EA-4FCB-ACE1-D5A0979CDA76}" type="pres">
      <dgm:prSet presAssocID="{FF89BDFB-D360-49A0-818B-64E8521F6E0A}" presName="hierChild3" presStyleCnt="0"/>
      <dgm:spPr/>
    </dgm:pt>
    <dgm:pt modelId="{431C85FC-00E8-4B5C-9104-23AE683EA754}" type="pres">
      <dgm:prSet presAssocID="{8FF54258-C5A7-419D-BCBA-FCED1C918442}" presName="Name10" presStyleLbl="parChTrans1D2" presStyleIdx="1" presStyleCnt="2"/>
      <dgm:spPr/>
      <dgm:t>
        <a:bodyPr/>
        <a:lstStyle/>
        <a:p>
          <a:endParaRPr lang="ru-RU"/>
        </a:p>
      </dgm:t>
    </dgm:pt>
    <dgm:pt modelId="{C70A2448-0F03-476A-9935-62EFEDCB8A4A}" type="pres">
      <dgm:prSet presAssocID="{2C53082D-3451-4C04-87F4-7D3E23A532C9}" presName="hierRoot2" presStyleCnt="0"/>
      <dgm:spPr/>
    </dgm:pt>
    <dgm:pt modelId="{C61B35A4-C380-4C04-B731-FC50757500FA}" type="pres">
      <dgm:prSet presAssocID="{2C53082D-3451-4C04-87F4-7D3E23A532C9}" presName="composite2" presStyleCnt="0"/>
      <dgm:spPr/>
    </dgm:pt>
    <dgm:pt modelId="{AAA65E9A-0BB0-409C-9524-DDFD7D05CAA4}" type="pres">
      <dgm:prSet presAssocID="{2C53082D-3451-4C04-87F4-7D3E23A532C9}" presName="background2" presStyleLbl="node2" presStyleIdx="1" presStyleCnt="2"/>
      <dgm:spPr/>
    </dgm:pt>
    <dgm:pt modelId="{A4FEBAB7-50FA-4468-80D5-8BBBC87A18F0}" type="pres">
      <dgm:prSet presAssocID="{2C53082D-3451-4C04-87F4-7D3E23A532C9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E24AE2-F212-40D2-93D3-FD26ED772B1A}" type="pres">
      <dgm:prSet presAssocID="{2C53082D-3451-4C04-87F4-7D3E23A532C9}" presName="hierChild3" presStyleCnt="0"/>
      <dgm:spPr/>
    </dgm:pt>
  </dgm:ptLst>
  <dgm:cxnLst>
    <dgm:cxn modelId="{7F64AEC4-B719-4820-8241-A94A8BF9C959}" type="presOf" srcId="{B7A576EF-1F81-454B-A946-28ED5D24B2CC}" destId="{DD74A01E-6750-45B7-BDAE-1A28C7A90D7F}" srcOrd="0" destOrd="0" presId="urn:microsoft.com/office/officeart/2005/8/layout/hierarchy1"/>
    <dgm:cxn modelId="{2EE02CA9-0322-43E2-81C3-B2D05755F411}" type="presOf" srcId="{FF89BDFB-D360-49A0-818B-64E8521F6E0A}" destId="{45CB7406-171D-4F32-B756-9A7025B83089}" srcOrd="0" destOrd="0" presId="urn:microsoft.com/office/officeart/2005/8/layout/hierarchy1"/>
    <dgm:cxn modelId="{5DEDEE97-A114-419A-8471-347A193B4608}" srcId="{B7A576EF-1F81-454B-A946-28ED5D24B2CC}" destId="{2C53082D-3451-4C04-87F4-7D3E23A532C9}" srcOrd="1" destOrd="0" parTransId="{8FF54258-C5A7-419D-BCBA-FCED1C918442}" sibTransId="{DFA30C57-586F-40A4-8CBF-0BD004945476}"/>
    <dgm:cxn modelId="{581357B0-DAE9-4EBA-899B-1DC9E863A4B9}" type="presOf" srcId="{2C53082D-3451-4C04-87F4-7D3E23A532C9}" destId="{A4FEBAB7-50FA-4468-80D5-8BBBC87A18F0}" srcOrd="0" destOrd="0" presId="urn:microsoft.com/office/officeart/2005/8/layout/hierarchy1"/>
    <dgm:cxn modelId="{B41316E4-C05A-4622-BCB3-EFE876D8F2D1}" type="presOf" srcId="{81C0596D-B899-44F7-96BB-BB1A29BA970A}" destId="{697C28C7-3640-47DF-9AA8-A7CD1803BBC0}" srcOrd="0" destOrd="0" presId="urn:microsoft.com/office/officeart/2005/8/layout/hierarchy1"/>
    <dgm:cxn modelId="{B47A4702-E26D-49E3-B012-F357B3E8B612}" type="presOf" srcId="{8FF54258-C5A7-419D-BCBA-FCED1C918442}" destId="{431C85FC-00E8-4B5C-9104-23AE683EA754}" srcOrd="0" destOrd="0" presId="urn:microsoft.com/office/officeart/2005/8/layout/hierarchy1"/>
    <dgm:cxn modelId="{0FCF8716-5723-4A1D-ACAC-C7F880274099}" type="presOf" srcId="{39789C59-916B-478D-882E-6B508CD4F34A}" destId="{16D8B4EB-5C3E-4FC8-A01E-5D2348EB92AC}" srcOrd="0" destOrd="0" presId="urn:microsoft.com/office/officeart/2005/8/layout/hierarchy1"/>
    <dgm:cxn modelId="{C83C27BB-4289-461E-AE95-21DB71E1A1BF}" srcId="{B7A576EF-1F81-454B-A946-28ED5D24B2CC}" destId="{FF89BDFB-D360-49A0-818B-64E8521F6E0A}" srcOrd="0" destOrd="0" parTransId="{81C0596D-B899-44F7-96BB-BB1A29BA970A}" sibTransId="{95EA3372-F7D5-4E53-9E9F-E907308167C0}"/>
    <dgm:cxn modelId="{0097B48C-DDA1-49F2-9792-300124B85E74}" srcId="{39789C59-916B-478D-882E-6B508CD4F34A}" destId="{B7A576EF-1F81-454B-A946-28ED5D24B2CC}" srcOrd="0" destOrd="0" parTransId="{0462BD68-FD44-4709-B18B-6FE206310832}" sibTransId="{83E48146-91B5-45D8-BF3E-8E70AEAAFF29}"/>
    <dgm:cxn modelId="{8194689D-BF0F-4461-8F19-D042255607BA}" type="presParOf" srcId="{16D8B4EB-5C3E-4FC8-A01E-5D2348EB92AC}" destId="{3D08BFD3-1633-4634-85BF-2AFBAE4E9CF1}" srcOrd="0" destOrd="0" presId="urn:microsoft.com/office/officeart/2005/8/layout/hierarchy1"/>
    <dgm:cxn modelId="{6A441010-8A6B-4CED-BCB0-B1060A8CCE3A}" type="presParOf" srcId="{3D08BFD3-1633-4634-85BF-2AFBAE4E9CF1}" destId="{BB2D9F8B-99F6-4934-B6A8-F4B9B3FC372E}" srcOrd="0" destOrd="0" presId="urn:microsoft.com/office/officeart/2005/8/layout/hierarchy1"/>
    <dgm:cxn modelId="{17CF3CA2-D8B4-486D-90D3-AEBC0A949E4D}" type="presParOf" srcId="{BB2D9F8B-99F6-4934-B6A8-F4B9B3FC372E}" destId="{B474A631-AEC8-485B-843C-1724B51819F1}" srcOrd="0" destOrd="0" presId="urn:microsoft.com/office/officeart/2005/8/layout/hierarchy1"/>
    <dgm:cxn modelId="{56CA46EE-4F9D-4D18-91DF-0C1762DCB7F8}" type="presParOf" srcId="{BB2D9F8B-99F6-4934-B6A8-F4B9B3FC372E}" destId="{DD74A01E-6750-45B7-BDAE-1A28C7A90D7F}" srcOrd="1" destOrd="0" presId="urn:microsoft.com/office/officeart/2005/8/layout/hierarchy1"/>
    <dgm:cxn modelId="{FE273D35-4DAB-42E0-AA73-8FC364B86B6B}" type="presParOf" srcId="{3D08BFD3-1633-4634-85BF-2AFBAE4E9CF1}" destId="{0404D603-0B00-41ED-A754-78D3B4761F64}" srcOrd="1" destOrd="0" presId="urn:microsoft.com/office/officeart/2005/8/layout/hierarchy1"/>
    <dgm:cxn modelId="{F7F52D25-6939-442A-A2DB-95E696E4E9BB}" type="presParOf" srcId="{0404D603-0B00-41ED-A754-78D3B4761F64}" destId="{697C28C7-3640-47DF-9AA8-A7CD1803BBC0}" srcOrd="0" destOrd="0" presId="urn:microsoft.com/office/officeart/2005/8/layout/hierarchy1"/>
    <dgm:cxn modelId="{39B33C1C-26B6-47D8-B955-C6F9D76C9F08}" type="presParOf" srcId="{0404D603-0B00-41ED-A754-78D3B4761F64}" destId="{5FEB071E-DCA1-4E64-A830-F9E1069D2AA8}" srcOrd="1" destOrd="0" presId="urn:microsoft.com/office/officeart/2005/8/layout/hierarchy1"/>
    <dgm:cxn modelId="{0E350596-951B-40B8-9395-94940B0724A2}" type="presParOf" srcId="{5FEB071E-DCA1-4E64-A830-F9E1069D2AA8}" destId="{B7675459-B216-45C5-90A7-27891F30D7B5}" srcOrd="0" destOrd="0" presId="urn:microsoft.com/office/officeart/2005/8/layout/hierarchy1"/>
    <dgm:cxn modelId="{3B02BB4D-7A75-4E87-9B55-5B75DCAA70FD}" type="presParOf" srcId="{B7675459-B216-45C5-90A7-27891F30D7B5}" destId="{DF9993A6-E206-4C76-BA79-45D924B846E7}" srcOrd="0" destOrd="0" presId="urn:microsoft.com/office/officeart/2005/8/layout/hierarchy1"/>
    <dgm:cxn modelId="{8CF3F118-6844-4F4E-9F0F-57BFCFF3DDAA}" type="presParOf" srcId="{B7675459-B216-45C5-90A7-27891F30D7B5}" destId="{45CB7406-171D-4F32-B756-9A7025B83089}" srcOrd="1" destOrd="0" presId="urn:microsoft.com/office/officeart/2005/8/layout/hierarchy1"/>
    <dgm:cxn modelId="{A485151C-5D13-4C4B-B07B-46D3025E9F8A}" type="presParOf" srcId="{5FEB071E-DCA1-4E64-A830-F9E1069D2AA8}" destId="{2A9613DE-50EA-4FCB-ACE1-D5A0979CDA76}" srcOrd="1" destOrd="0" presId="urn:microsoft.com/office/officeart/2005/8/layout/hierarchy1"/>
    <dgm:cxn modelId="{196BA0B4-E979-48D5-9B0A-6F5543D2B926}" type="presParOf" srcId="{0404D603-0B00-41ED-A754-78D3B4761F64}" destId="{431C85FC-00E8-4B5C-9104-23AE683EA754}" srcOrd="2" destOrd="0" presId="urn:microsoft.com/office/officeart/2005/8/layout/hierarchy1"/>
    <dgm:cxn modelId="{2E5DA384-91AA-4CD9-9295-B15E8CF01D5F}" type="presParOf" srcId="{0404D603-0B00-41ED-A754-78D3B4761F64}" destId="{C70A2448-0F03-476A-9935-62EFEDCB8A4A}" srcOrd="3" destOrd="0" presId="urn:microsoft.com/office/officeart/2005/8/layout/hierarchy1"/>
    <dgm:cxn modelId="{B7DE69CB-D670-4F46-ABC9-5BE938E0C77E}" type="presParOf" srcId="{C70A2448-0F03-476A-9935-62EFEDCB8A4A}" destId="{C61B35A4-C380-4C04-B731-FC50757500FA}" srcOrd="0" destOrd="0" presId="urn:microsoft.com/office/officeart/2005/8/layout/hierarchy1"/>
    <dgm:cxn modelId="{6C945DFF-7AD9-49E8-9488-3B3BB0DC58C5}" type="presParOf" srcId="{C61B35A4-C380-4C04-B731-FC50757500FA}" destId="{AAA65E9A-0BB0-409C-9524-DDFD7D05CAA4}" srcOrd="0" destOrd="0" presId="urn:microsoft.com/office/officeart/2005/8/layout/hierarchy1"/>
    <dgm:cxn modelId="{F3C36E39-4723-4F63-8705-6186262700A9}" type="presParOf" srcId="{C61B35A4-C380-4C04-B731-FC50757500FA}" destId="{A4FEBAB7-50FA-4468-80D5-8BBBC87A18F0}" srcOrd="1" destOrd="0" presId="urn:microsoft.com/office/officeart/2005/8/layout/hierarchy1"/>
    <dgm:cxn modelId="{7C12EE12-E3F7-4F24-86E6-008F80B34803}" type="presParOf" srcId="{C70A2448-0F03-476A-9935-62EFEDCB8A4A}" destId="{9EE24AE2-F212-40D2-93D3-FD26ED772B1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F57F75B-1FD7-47BC-B244-BAFE99B4E91B}" type="doc">
      <dgm:prSet loTypeId="urn:microsoft.com/office/officeart/2008/layout/VerticalCurvedLis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F2510A4-F030-426D-9334-C5590C65CF38}">
      <dgm:prSet phldrT="[Текст]"/>
      <dgm:spPr/>
      <dgm:t>
        <a:bodyPr/>
        <a:lstStyle/>
        <a:p>
          <a:r>
            <a:rPr lang="uz-Cyrl-UZ" dirty="0" smtClean="0"/>
            <a:t>Қалыпты жағдайда сау адам ағзасының стерильды болып келетін сұйықтықтарынан микроағзалардың бөлінбеуі.</a:t>
          </a:r>
          <a:endParaRPr lang="ru-RU" dirty="0"/>
        </a:p>
      </dgm:t>
    </dgm:pt>
    <dgm:pt modelId="{29689202-7F24-4BE6-8480-908D826399EC}" type="parTrans" cxnId="{52BF57B5-2DD2-480D-831B-19EF1EB3343A}">
      <dgm:prSet/>
      <dgm:spPr/>
      <dgm:t>
        <a:bodyPr/>
        <a:lstStyle/>
        <a:p>
          <a:endParaRPr lang="ru-RU"/>
        </a:p>
      </dgm:t>
    </dgm:pt>
    <dgm:pt modelId="{DAD786FE-28B8-4E0B-A308-98DCB89944A3}" type="sibTrans" cxnId="{52BF57B5-2DD2-480D-831B-19EF1EB3343A}">
      <dgm:prSet/>
      <dgm:spPr/>
      <dgm:t>
        <a:bodyPr/>
        <a:lstStyle/>
        <a:p>
          <a:endParaRPr lang="ru-RU"/>
        </a:p>
      </dgm:t>
    </dgm:pt>
    <dgm:pt modelId="{A2352093-DB2E-4355-8802-B78B871690B5}">
      <dgm:prSet phldrT="[Текст]"/>
      <dgm:spPr/>
      <dgm:t>
        <a:bodyPr/>
        <a:lstStyle/>
        <a:p>
          <a:r>
            <a:rPr lang="uz-Cyrl-UZ" dirty="0" smtClean="0"/>
            <a:t>Әртүрлі материалдаң ұқсас шартты-патогенді микроағзалардың бөлінуі.</a:t>
          </a:r>
          <a:endParaRPr lang="ru-RU" dirty="0"/>
        </a:p>
      </dgm:t>
    </dgm:pt>
    <dgm:pt modelId="{C468E1D9-8A98-4825-BF59-FFF5BC457C55}" type="parTrans" cxnId="{712310BE-B362-4244-842E-5ACA5687FD55}">
      <dgm:prSet/>
      <dgm:spPr/>
      <dgm:t>
        <a:bodyPr/>
        <a:lstStyle/>
        <a:p>
          <a:endParaRPr lang="ru-RU"/>
        </a:p>
      </dgm:t>
    </dgm:pt>
    <dgm:pt modelId="{29B5E68D-1182-4E32-BDBC-1529EDC66C0C}" type="sibTrans" cxnId="{712310BE-B362-4244-842E-5ACA5687FD55}">
      <dgm:prSet/>
      <dgm:spPr/>
      <dgm:t>
        <a:bodyPr/>
        <a:lstStyle/>
        <a:p>
          <a:endParaRPr lang="ru-RU"/>
        </a:p>
      </dgm:t>
    </dgm:pt>
    <dgm:pt modelId="{A8FFE136-981C-4971-8084-C45E677DDD92}">
      <dgm:prSet phldrT="[Текст]"/>
      <dgm:spPr/>
      <dgm:t>
        <a:bodyPr/>
        <a:lstStyle/>
        <a:p>
          <a:r>
            <a:rPr lang="uz-Cyrl-UZ" dirty="0" smtClean="0"/>
            <a:t>Шартты-патогенді микроағзалармен жасалған аллергендерге науқаста тері-аллергиялық сынақтың оң болуы.</a:t>
          </a:r>
          <a:endParaRPr lang="ru-RU" dirty="0"/>
        </a:p>
      </dgm:t>
    </dgm:pt>
    <dgm:pt modelId="{10147B7E-EE49-42FC-A2A8-5C3A1CBBB380}" type="parTrans" cxnId="{86FCBD17-BEEA-43F7-A455-CB1D76982AD8}">
      <dgm:prSet/>
      <dgm:spPr/>
      <dgm:t>
        <a:bodyPr/>
        <a:lstStyle/>
        <a:p>
          <a:endParaRPr lang="ru-RU"/>
        </a:p>
      </dgm:t>
    </dgm:pt>
    <dgm:pt modelId="{95A6BFE9-6B21-41AA-8F99-F46871D40E6B}" type="sibTrans" cxnId="{86FCBD17-BEEA-43F7-A455-CB1D76982AD8}">
      <dgm:prSet/>
      <dgm:spPr/>
      <dgm:t>
        <a:bodyPr/>
        <a:lstStyle/>
        <a:p>
          <a:endParaRPr lang="ru-RU"/>
        </a:p>
      </dgm:t>
    </dgm:pt>
    <dgm:pt modelId="{A2778FA9-E6B7-4823-B9DC-6BDCC47C6BE6}">
      <dgm:prSet phldrT="[Текст]"/>
      <dgm:spPr/>
      <dgm:t>
        <a:bodyPr/>
        <a:lstStyle/>
        <a:p>
          <a:r>
            <a:rPr lang="uz-Cyrl-UZ" dirty="0" smtClean="0"/>
            <a:t>Зерттеуге арналған материалда, әсіресе дисбактериоз кезінде, шартты-патогенді микроағзалардың өте көп бөлінуі.</a:t>
          </a:r>
          <a:endParaRPr lang="ru-RU" dirty="0"/>
        </a:p>
      </dgm:t>
    </dgm:pt>
    <dgm:pt modelId="{47478275-9713-4CA2-8712-17796C29F3D6}" type="parTrans" cxnId="{DCDA818F-CCCF-425B-A067-CF5670F97BF0}">
      <dgm:prSet/>
      <dgm:spPr/>
      <dgm:t>
        <a:bodyPr/>
        <a:lstStyle/>
        <a:p>
          <a:endParaRPr lang="ru-RU"/>
        </a:p>
      </dgm:t>
    </dgm:pt>
    <dgm:pt modelId="{C902F80B-B6BA-4524-B329-C1804E2A9DFC}" type="sibTrans" cxnId="{DCDA818F-CCCF-425B-A067-CF5670F97BF0}">
      <dgm:prSet/>
      <dgm:spPr/>
      <dgm:t>
        <a:bodyPr/>
        <a:lstStyle/>
        <a:p>
          <a:endParaRPr lang="ru-RU"/>
        </a:p>
      </dgm:t>
    </dgm:pt>
    <dgm:pt modelId="{186E8968-B204-4FB2-89A8-ECB3F8113741}">
      <dgm:prSet phldrT="[Текст]"/>
      <dgm:spPr/>
      <dgm:t>
        <a:bodyPr/>
        <a:lstStyle/>
        <a:p>
          <a:r>
            <a:rPr lang="uz-Cyrl-UZ" dirty="0" smtClean="0"/>
            <a:t>Науқастан алынған материалдан бір түрге жататын микроағзалардың қайта-қайта бөлінуі.</a:t>
          </a:r>
          <a:endParaRPr lang="ru-RU" dirty="0"/>
        </a:p>
      </dgm:t>
    </dgm:pt>
    <dgm:pt modelId="{557D8C19-6E8D-4969-A0B8-96A66EE0128A}" type="parTrans" cxnId="{AD17FFCB-5D9A-4D97-AC9C-C2C6C312AD5B}">
      <dgm:prSet/>
      <dgm:spPr/>
      <dgm:t>
        <a:bodyPr/>
        <a:lstStyle/>
        <a:p>
          <a:endParaRPr lang="ru-RU"/>
        </a:p>
      </dgm:t>
    </dgm:pt>
    <dgm:pt modelId="{533442EA-1019-474C-B668-E48DE21C765C}" type="sibTrans" cxnId="{AD17FFCB-5D9A-4D97-AC9C-C2C6C312AD5B}">
      <dgm:prSet/>
      <dgm:spPr/>
      <dgm:t>
        <a:bodyPr/>
        <a:lstStyle/>
        <a:p>
          <a:endParaRPr lang="ru-RU"/>
        </a:p>
      </dgm:t>
    </dgm:pt>
    <dgm:pt modelId="{4F1F3F65-FFEB-4FC0-BF92-85F58C9E3582}" type="pres">
      <dgm:prSet presAssocID="{0F57F75B-1FD7-47BC-B244-BAFE99B4E91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444292FE-3DF3-496F-A432-F6F1504C6378}" type="pres">
      <dgm:prSet presAssocID="{0F57F75B-1FD7-47BC-B244-BAFE99B4E91B}" presName="Name1" presStyleCnt="0"/>
      <dgm:spPr/>
    </dgm:pt>
    <dgm:pt modelId="{5741B0AB-964E-4E67-AD11-69C75651FCC2}" type="pres">
      <dgm:prSet presAssocID="{0F57F75B-1FD7-47BC-B244-BAFE99B4E91B}" presName="cycle" presStyleCnt="0"/>
      <dgm:spPr/>
    </dgm:pt>
    <dgm:pt modelId="{7BC58FC6-859A-4369-A4EC-2FF3F351B6E3}" type="pres">
      <dgm:prSet presAssocID="{0F57F75B-1FD7-47BC-B244-BAFE99B4E91B}" presName="srcNode" presStyleLbl="node1" presStyleIdx="0" presStyleCnt="5"/>
      <dgm:spPr/>
    </dgm:pt>
    <dgm:pt modelId="{ED494195-E1D1-4FBD-A0E6-1C0D2F573BA7}" type="pres">
      <dgm:prSet presAssocID="{0F57F75B-1FD7-47BC-B244-BAFE99B4E91B}" presName="conn" presStyleLbl="parChTrans1D2" presStyleIdx="0" presStyleCnt="1"/>
      <dgm:spPr/>
      <dgm:t>
        <a:bodyPr/>
        <a:lstStyle/>
        <a:p>
          <a:endParaRPr lang="ru-RU"/>
        </a:p>
      </dgm:t>
    </dgm:pt>
    <dgm:pt modelId="{A3460E14-CFCF-4934-9056-29C024D3ED57}" type="pres">
      <dgm:prSet presAssocID="{0F57F75B-1FD7-47BC-B244-BAFE99B4E91B}" presName="extraNode" presStyleLbl="node1" presStyleIdx="0" presStyleCnt="5"/>
      <dgm:spPr/>
    </dgm:pt>
    <dgm:pt modelId="{EA815AAE-7E6C-4058-AC9A-F404A3D7B1E1}" type="pres">
      <dgm:prSet presAssocID="{0F57F75B-1FD7-47BC-B244-BAFE99B4E91B}" presName="dstNode" presStyleLbl="node1" presStyleIdx="0" presStyleCnt="5"/>
      <dgm:spPr/>
    </dgm:pt>
    <dgm:pt modelId="{55D81A12-CA34-47C6-A851-1FA3E2471310}" type="pres">
      <dgm:prSet presAssocID="{2F2510A4-F030-426D-9334-C5590C65CF38}" presName="text_1" presStyleLbl="node1" presStyleIdx="0" presStyleCnt="5" custScaleY="1270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61395E-9C19-44F4-9A55-73CA0ECE16C8}" type="pres">
      <dgm:prSet presAssocID="{2F2510A4-F030-426D-9334-C5590C65CF38}" presName="accent_1" presStyleCnt="0"/>
      <dgm:spPr/>
    </dgm:pt>
    <dgm:pt modelId="{0A04D146-809A-47DC-AE8D-7F07C582E12E}" type="pres">
      <dgm:prSet presAssocID="{2F2510A4-F030-426D-9334-C5590C65CF38}" presName="accentRepeatNode" presStyleLbl="solidFgAcc1" presStyleIdx="0" presStyleCnt="5"/>
      <dgm:spPr/>
    </dgm:pt>
    <dgm:pt modelId="{59DA2827-8654-4D2F-B701-8815007489C9}" type="pres">
      <dgm:prSet presAssocID="{A2778FA9-E6B7-4823-B9DC-6BDCC47C6BE6}" presName="text_2" presStyleLbl="node1" presStyleIdx="1" presStyleCnt="5" custScaleY="1223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71FD58-569D-4BB7-BA7E-DDEBBB6C0DFF}" type="pres">
      <dgm:prSet presAssocID="{A2778FA9-E6B7-4823-B9DC-6BDCC47C6BE6}" presName="accent_2" presStyleCnt="0"/>
      <dgm:spPr/>
    </dgm:pt>
    <dgm:pt modelId="{6FDA0F3A-7453-4E4F-8C7D-9F6094722F9C}" type="pres">
      <dgm:prSet presAssocID="{A2778FA9-E6B7-4823-B9DC-6BDCC47C6BE6}" presName="accentRepeatNode" presStyleLbl="solidFgAcc1" presStyleIdx="1" presStyleCnt="5"/>
      <dgm:spPr/>
    </dgm:pt>
    <dgm:pt modelId="{F3B09496-02D9-4F92-9410-054B5DEA49B2}" type="pres">
      <dgm:prSet presAssocID="{186E8968-B204-4FB2-89A8-ECB3F8113741}" presName="text_3" presStyleLbl="node1" presStyleIdx="2" presStyleCnt="5" custScaleY="1361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88F584-1AE2-4273-9CB2-B5D9B18973B1}" type="pres">
      <dgm:prSet presAssocID="{186E8968-B204-4FB2-89A8-ECB3F8113741}" presName="accent_3" presStyleCnt="0"/>
      <dgm:spPr/>
    </dgm:pt>
    <dgm:pt modelId="{A5F4FAAA-41CA-4E3D-B91A-0270B4CB53B6}" type="pres">
      <dgm:prSet presAssocID="{186E8968-B204-4FB2-89A8-ECB3F8113741}" presName="accentRepeatNode" presStyleLbl="solidFgAcc1" presStyleIdx="2" presStyleCnt="5"/>
      <dgm:spPr/>
    </dgm:pt>
    <dgm:pt modelId="{756FF134-EE72-479A-9C30-70CBF9B67420}" type="pres">
      <dgm:prSet presAssocID="{A2352093-DB2E-4355-8802-B78B871690B5}" presName="text_4" presStyleLbl="node1" presStyleIdx="3" presStyleCnt="5" custScaleY="1331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121D8C-01B6-48F6-908E-6FE6C274B994}" type="pres">
      <dgm:prSet presAssocID="{A2352093-DB2E-4355-8802-B78B871690B5}" presName="accent_4" presStyleCnt="0"/>
      <dgm:spPr/>
    </dgm:pt>
    <dgm:pt modelId="{439F2C22-8C7B-400B-B0A3-8DE82DD83655}" type="pres">
      <dgm:prSet presAssocID="{A2352093-DB2E-4355-8802-B78B871690B5}" presName="accentRepeatNode" presStyleLbl="solidFgAcc1" presStyleIdx="3" presStyleCnt="5"/>
      <dgm:spPr/>
    </dgm:pt>
    <dgm:pt modelId="{5517CE05-29D5-40F7-9430-E60CBD6B1B10}" type="pres">
      <dgm:prSet presAssocID="{A8FFE136-981C-4971-8084-C45E677DDD92}" presName="text_5" presStyleLbl="node1" presStyleIdx="4" presStyleCnt="5" custScaleY="1302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710777-14A9-490F-A6E5-E714795EE92A}" type="pres">
      <dgm:prSet presAssocID="{A8FFE136-981C-4971-8084-C45E677DDD92}" presName="accent_5" presStyleCnt="0"/>
      <dgm:spPr/>
    </dgm:pt>
    <dgm:pt modelId="{233E385A-332F-4577-BDB8-66C4E07EF195}" type="pres">
      <dgm:prSet presAssocID="{A8FFE136-981C-4971-8084-C45E677DDD92}" presName="accentRepeatNode" presStyleLbl="solidFgAcc1" presStyleIdx="4" presStyleCnt="5"/>
      <dgm:spPr/>
    </dgm:pt>
  </dgm:ptLst>
  <dgm:cxnLst>
    <dgm:cxn modelId="{F529F997-FB85-4C46-92AD-72CEEA866BA8}" type="presOf" srcId="{0F57F75B-1FD7-47BC-B244-BAFE99B4E91B}" destId="{4F1F3F65-FFEB-4FC0-BF92-85F58C9E3582}" srcOrd="0" destOrd="0" presId="urn:microsoft.com/office/officeart/2008/layout/VerticalCurvedList"/>
    <dgm:cxn modelId="{B6D59993-899A-4884-AE31-2D23E1D33E83}" type="presOf" srcId="{A2352093-DB2E-4355-8802-B78B871690B5}" destId="{756FF134-EE72-479A-9C30-70CBF9B67420}" srcOrd="0" destOrd="0" presId="urn:microsoft.com/office/officeart/2008/layout/VerticalCurvedList"/>
    <dgm:cxn modelId="{86FCBD17-BEEA-43F7-A455-CB1D76982AD8}" srcId="{0F57F75B-1FD7-47BC-B244-BAFE99B4E91B}" destId="{A8FFE136-981C-4971-8084-C45E677DDD92}" srcOrd="4" destOrd="0" parTransId="{10147B7E-EE49-42FC-A2A8-5C3A1CBBB380}" sibTransId="{95A6BFE9-6B21-41AA-8F99-F46871D40E6B}"/>
    <dgm:cxn modelId="{A3F6DA26-4B65-4689-97ED-37D64735B1F0}" type="presOf" srcId="{186E8968-B204-4FB2-89A8-ECB3F8113741}" destId="{F3B09496-02D9-4F92-9410-054B5DEA49B2}" srcOrd="0" destOrd="0" presId="urn:microsoft.com/office/officeart/2008/layout/VerticalCurvedList"/>
    <dgm:cxn modelId="{DE76BEC4-611E-4E76-9265-1D02669068DF}" type="presOf" srcId="{2F2510A4-F030-426D-9334-C5590C65CF38}" destId="{55D81A12-CA34-47C6-A851-1FA3E2471310}" srcOrd="0" destOrd="0" presId="urn:microsoft.com/office/officeart/2008/layout/VerticalCurvedList"/>
    <dgm:cxn modelId="{2B205774-0192-459D-8EC7-F9CEDD70CF6C}" type="presOf" srcId="{A2778FA9-E6B7-4823-B9DC-6BDCC47C6BE6}" destId="{59DA2827-8654-4D2F-B701-8815007489C9}" srcOrd="0" destOrd="0" presId="urn:microsoft.com/office/officeart/2008/layout/VerticalCurvedList"/>
    <dgm:cxn modelId="{1D337CDA-544A-49C3-B2A8-53950DE73680}" type="presOf" srcId="{A8FFE136-981C-4971-8084-C45E677DDD92}" destId="{5517CE05-29D5-40F7-9430-E60CBD6B1B10}" srcOrd="0" destOrd="0" presId="urn:microsoft.com/office/officeart/2008/layout/VerticalCurvedList"/>
    <dgm:cxn modelId="{DCDA818F-CCCF-425B-A067-CF5670F97BF0}" srcId="{0F57F75B-1FD7-47BC-B244-BAFE99B4E91B}" destId="{A2778FA9-E6B7-4823-B9DC-6BDCC47C6BE6}" srcOrd="1" destOrd="0" parTransId="{47478275-9713-4CA2-8712-17796C29F3D6}" sibTransId="{C902F80B-B6BA-4524-B329-C1804E2A9DFC}"/>
    <dgm:cxn modelId="{52BF57B5-2DD2-480D-831B-19EF1EB3343A}" srcId="{0F57F75B-1FD7-47BC-B244-BAFE99B4E91B}" destId="{2F2510A4-F030-426D-9334-C5590C65CF38}" srcOrd="0" destOrd="0" parTransId="{29689202-7F24-4BE6-8480-908D826399EC}" sibTransId="{DAD786FE-28B8-4E0B-A308-98DCB89944A3}"/>
    <dgm:cxn modelId="{AD17FFCB-5D9A-4D97-AC9C-C2C6C312AD5B}" srcId="{0F57F75B-1FD7-47BC-B244-BAFE99B4E91B}" destId="{186E8968-B204-4FB2-89A8-ECB3F8113741}" srcOrd="2" destOrd="0" parTransId="{557D8C19-6E8D-4969-A0B8-96A66EE0128A}" sibTransId="{533442EA-1019-474C-B668-E48DE21C765C}"/>
    <dgm:cxn modelId="{A92C0D23-BD01-4192-AA18-249DA8161E42}" type="presOf" srcId="{DAD786FE-28B8-4E0B-A308-98DCB89944A3}" destId="{ED494195-E1D1-4FBD-A0E6-1C0D2F573BA7}" srcOrd="0" destOrd="0" presId="urn:microsoft.com/office/officeart/2008/layout/VerticalCurvedList"/>
    <dgm:cxn modelId="{712310BE-B362-4244-842E-5ACA5687FD55}" srcId="{0F57F75B-1FD7-47BC-B244-BAFE99B4E91B}" destId="{A2352093-DB2E-4355-8802-B78B871690B5}" srcOrd="3" destOrd="0" parTransId="{C468E1D9-8A98-4825-BF59-FFF5BC457C55}" sibTransId="{29B5E68D-1182-4E32-BDBC-1529EDC66C0C}"/>
    <dgm:cxn modelId="{639AB2A9-9C04-4174-80FC-95BC22C0627F}" type="presParOf" srcId="{4F1F3F65-FFEB-4FC0-BF92-85F58C9E3582}" destId="{444292FE-3DF3-496F-A432-F6F1504C6378}" srcOrd="0" destOrd="0" presId="urn:microsoft.com/office/officeart/2008/layout/VerticalCurvedList"/>
    <dgm:cxn modelId="{46952C6C-91A5-4CFE-83C3-004F6A839F7C}" type="presParOf" srcId="{444292FE-3DF3-496F-A432-F6F1504C6378}" destId="{5741B0AB-964E-4E67-AD11-69C75651FCC2}" srcOrd="0" destOrd="0" presId="urn:microsoft.com/office/officeart/2008/layout/VerticalCurvedList"/>
    <dgm:cxn modelId="{AAC31030-CEC1-42DA-AA9C-E6713E6D4E81}" type="presParOf" srcId="{5741B0AB-964E-4E67-AD11-69C75651FCC2}" destId="{7BC58FC6-859A-4369-A4EC-2FF3F351B6E3}" srcOrd="0" destOrd="0" presId="urn:microsoft.com/office/officeart/2008/layout/VerticalCurvedList"/>
    <dgm:cxn modelId="{C6EB9D6C-18F9-418A-89B0-4C068D87A6F1}" type="presParOf" srcId="{5741B0AB-964E-4E67-AD11-69C75651FCC2}" destId="{ED494195-E1D1-4FBD-A0E6-1C0D2F573BA7}" srcOrd="1" destOrd="0" presId="urn:microsoft.com/office/officeart/2008/layout/VerticalCurvedList"/>
    <dgm:cxn modelId="{957B1B20-6773-4EE9-8A0E-BECD617FF6BA}" type="presParOf" srcId="{5741B0AB-964E-4E67-AD11-69C75651FCC2}" destId="{A3460E14-CFCF-4934-9056-29C024D3ED57}" srcOrd="2" destOrd="0" presId="urn:microsoft.com/office/officeart/2008/layout/VerticalCurvedList"/>
    <dgm:cxn modelId="{15DE8517-2CEE-4208-9717-C8101ECC301A}" type="presParOf" srcId="{5741B0AB-964E-4E67-AD11-69C75651FCC2}" destId="{EA815AAE-7E6C-4058-AC9A-F404A3D7B1E1}" srcOrd="3" destOrd="0" presId="urn:microsoft.com/office/officeart/2008/layout/VerticalCurvedList"/>
    <dgm:cxn modelId="{717ECA13-CC4A-4904-B209-263C096296A3}" type="presParOf" srcId="{444292FE-3DF3-496F-A432-F6F1504C6378}" destId="{55D81A12-CA34-47C6-A851-1FA3E2471310}" srcOrd="1" destOrd="0" presId="urn:microsoft.com/office/officeart/2008/layout/VerticalCurvedList"/>
    <dgm:cxn modelId="{122A8538-B40C-4752-A6DC-ED6A7393280B}" type="presParOf" srcId="{444292FE-3DF3-496F-A432-F6F1504C6378}" destId="{D661395E-9C19-44F4-9A55-73CA0ECE16C8}" srcOrd="2" destOrd="0" presId="urn:microsoft.com/office/officeart/2008/layout/VerticalCurvedList"/>
    <dgm:cxn modelId="{CC608F16-A094-4241-80FC-F3169608C0A5}" type="presParOf" srcId="{D661395E-9C19-44F4-9A55-73CA0ECE16C8}" destId="{0A04D146-809A-47DC-AE8D-7F07C582E12E}" srcOrd="0" destOrd="0" presId="urn:microsoft.com/office/officeart/2008/layout/VerticalCurvedList"/>
    <dgm:cxn modelId="{3B790D15-0E0F-4AD1-8424-A1750174981C}" type="presParOf" srcId="{444292FE-3DF3-496F-A432-F6F1504C6378}" destId="{59DA2827-8654-4D2F-B701-8815007489C9}" srcOrd="3" destOrd="0" presId="urn:microsoft.com/office/officeart/2008/layout/VerticalCurvedList"/>
    <dgm:cxn modelId="{865B2C36-F809-4B27-B0CC-5ED6EBB1DBEC}" type="presParOf" srcId="{444292FE-3DF3-496F-A432-F6F1504C6378}" destId="{1371FD58-569D-4BB7-BA7E-DDEBBB6C0DFF}" srcOrd="4" destOrd="0" presId="urn:microsoft.com/office/officeart/2008/layout/VerticalCurvedList"/>
    <dgm:cxn modelId="{53CB5E5C-9611-4EA6-917A-4106A338FE0E}" type="presParOf" srcId="{1371FD58-569D-4BB7-BA7E-DDEBBB6C0DFF}" destId="{6FDA0F3A-7453-4E4F-8C7D-9F6094722F9C}" srcOrd="0" destOrd="0" presId="urn:microsoft.com/office/officeart/2008/layout/VerticalCurvedList"/>
    <dgm:cxn modelId="{55D3F850-E683-485B-928C-79814D07AF9B}" type="presParOf" srcId="{444292FE-3DF3-496F-A432-F6F1504C6378}" destId="{F3B09496-02D9-4F92-9410-054B5DEA49B2}" srcOrd="5" destOrd="0" presId="urn:microsoft.com/office/officeart/2008/layout/VerticalCurvedList"/>
    <dgm:cxn modelId="{967B6012-4BE8-4FC5-9110-47BAC7570F17}" type="presParOf" srcId="{444292FE-3DF3-496F-A432-F6F1504C6378}" destId="{5E88F584-1AE2-4273-9CB2-B5D9B18973B1}" srcOrd="6" destOrd="0" presId="urn:microsoft.com/office/officeart/2008/layout/VerticalCurvedList"/>
    <dgm:cxn modelId="{18443ADC-A305-4F26-BB40-90FAF033FBE0}" type="presParOf" srcId="{5E88F584-1AE2-4273-9CB2-B5D9B18973B1}" destId="{A5F4FAAA-41CA-4E3D-B91A-0270B4CB53B6}" srcOrd="0" destOrd="0" presId="urn:microsoft.com/office/officeart/2008/layout/VerticalCurvedList"/>
    <dgm:cxn modelId="{01BE3596-494B-4281-BEE0-257BCC039723}" type="presParOf" srcId="{444292FE-3DF3-496F-A432-F6F1504C6378}" destId="{756FF134-EE72-479A-9C30-70CBF9B67420}" srcOrd="7" destOrd="0" presId="urn:microsoft.com/office/officeart/2008/layout/VerticalCurvedList"/>
    <dgm:cxn modelId="{F5DF5008-8ED1-427C-B302-1BA7C23164D3}" type="presParOf" srcId="{444292FE-3DF3-496F-A432-F6F1504C6378}" destId="{82121D8C-01B6-48F6-908E-6FE6C274B994}" srcOrd="8" destOrd="0" presId="urn:microsoft.com/office/officeart/2008/layout/VerticalCurvedList"/>
    <dgm:cxn modelId="{05362B6F-D814-4E06-A30B-E98E5006F984}" type="presParOf" srcId="{82121D8C-01B6-48F6-908E-6FE6C274B994}" destId="{439F2C22-8C7B-400B-B0A3-8DE82DD83655}" srcOrd="0" destOrd="0" presId="urn:microsoft.com/office/officeart/2008/layout/VerticalCurvedList"/>
    <dgm:cxn modelId="{F2424067-EE93-484A-9203-774925E9E1E7}" type="presParOf" srcId="{444292FE-3DF3-496F-A432-F6F1504C6378}" destId="{5517CE05-29D5-40F7-9430-E60CBD6B1B10}" srcOrd="9" destOrd="0" presId="urn:microsoft.com/office/officeart/2008/layout/VerticalCurvedList"/>
    <dgm:cxn modelId="{C16AFD9A-770D-476C-A281-0B465E585553}" type="presParOf" srcId="{444292FE-3DF3-496F-A432-F6F1504C6378}" destId="{B3710777-14A9-490F-A6E5-E714795EE92A}" srcOrd="10" destOrd="0" presId="urn:microsoft.com/office/officeart/2008/layout/VerticalCurvedList"/>
    <dgm:cxn modelId="{2A0CB875-E697-460E-B989-06D21D94D129}" type="presParOf" srcId="{B3710777-14A9-490F-A6E5-E714795EE92A}" destId="{233E385A-332F-4577-BDB8-66C4E07EF19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E85A9CA-6720-421E-B651-7A835F83C119}" type="doc">
      <dgm:prSet loTypeId="urn:microsoft.com/office/officeart/2005/8/layout/vList3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6203E2-CFE4-4F51-96C0-1105B6958737}">
      <dgm:prSet phldrT="[Текст]" custT="1"/>
      <dgm:spPr/>
      <dgm:t>
        <a:bodyPr/>
        <a:lstStyle/>
        <a:p>
          <a:r>
            <a:rPr lang="uz-Cyrl-UZ" sz="2400" dirty="0" smtClean="0"/>
            <a:t>Госпитальды инфекция кезінде науқастан алынған материалдардан ұқсас микроағзаның дақылының бөлінуі.</a:t>
          </a:r>
          <a:endParaRPr lang="ru-RU" dirty="0"/>
        </a:p>
      </dgm:t>
    </dgm:pt>
    <dgm:pt modelId="{39DC0737-B198-4832-BF3B-B450C568A9FE}" type="parTrans" cxnId="{AD416203-EBEE-4D8B-98A3-0B3D81C761CB}">
      <dgm:prSet/>
      <dgm:spPr/>
      <dgm:t>
        <a:bodyPr/>
        <a:lstStyle/>
        <a:p>
          <a:endParaRPr lang="ru-RU"/>
        </a:p>
      </dgm:t>
    </dgm:pt>
    <dgm:pt modelId="{820633F5-826D-4FB1-A960-C7DD9EF7C2E0}" type="sibTrans" cxnId="{AD416203-EBEE-4D8B-98A3-0B3D81C761CB}">
      <dgm:prSet/>
      <dgm:spPr/>
      <dgm:t>
        <a:bodyPr/>
        <a:lstStyle/>
        <a:p>
          <a:endParaRPr lang="ru-RU"/>
        </a:p>
      </dgm:t>
    </dgm:pt>
    <dgm:pt modelId="{8337FEBF-D352-4036-912D-70D06972A8F1}">
      <dgm:prSet phldrT="[Текст]"/>
      <dgm:spPr/>
      <dgm:t>
        <a:bodyPr/>
        <a:lstStyle/>
        <a:p>
          <a:r>
            <a:rPr lang="uz-Cyrl-UZ" smtClean="0"/>
            <a:t>Науқастың жалпы жағдайының жақсаруымен микроағзаның эллим немесе сандық азайуымен дәлелденген және клиникалық жағдайда жүргізілген антибактериальды терапияның эффективтілігі мен лабораториялық зерттеу нәтижесінде анықталған микроағзаның антибиотиктерге сезімталдығының сайма-сай келуі</a:t>
          </a:r>
          <a:r>
            <a:rPr lang="kk-KZ" smtClean="0"/>
            <a:t>.</a:t>
          </a:r>
          <a:endParaRPr lang="ru-RU" dirty="0"/>
        </a:p>
      </dgm:t>
    </dgm:pt>
    <dgm:pt modelId="{CCB608DC-B796-4012-AED6-91851462B450}" type="parTrans" cxnId="{F7202E35-D329-4DD2-90C6-DB634CB5403C}">
      <dgm:prSet/>
      <dgm:spPr/>
      <dgm:t>
        <a:bodyPr/>
        <a:lstStyle/>
        <a:p>
          <a:endParaRPr lang="ru-RU"/>
        </a:p>
      </dgm:t>
    </dgm:pt>
    <dgm:pt modelId="{4F466382-FF49-4812-BF91-DA9E65EE6724}" type="sibTrans" cxnId="{F7202E35-D329-4DD2-90C6-DB634CB5403C}">
      <dgm:prSet/>
      <dgm:spPr/>
      <dgm:t>
        <a:bodyPr/>
        <a:lstStyle/>
        <a:p>
          <a:endParaRPr lang="ru-RU"/>
        </a:p>
      </dgm:t>
    </dgm:pt>
    <dgm:pt modelId="{2D9138F2-DF1C-4EEC-87D2-B85A67D6CB18}">
      <dgm:prSet phldrT="[Текст]" custT="1"/>
      <dgm:spPr/>
      <dgm:t>
        <a:bodyPr/>
        <a:lstStyle/>
        <a:p>
          <a:r>
            <a:rPr lang="uz-Cyrl-UZ" sz="2000" smtClean="0"/>
            <a:t>Белгілі бір процесстің қоздырғышы болып есептелетін микроағзалардың шартты-патогенді микроағзалармен салыстырғанда жұп қан сарысуында антидененің титрінің еселеп өсуі.</a:t>
          </a:r>
          <a:endParaRPr lang="ru-RU" sz="2000" dirty="0"/>
        </a:p>
      </dgm:t>
    </dgm:pt>
    <dgm:pt modelId="{4193492A-0625-49C5-A4C9-6A8D1EEAA2D2}" type="sibTrans" cxnId="{98C19924-C89A-47B9-8CFE-403EC569ED6A}">
      <dgm:prSet/>
      <dgm:spPr/>
      <dgm:t>
        <a:bodyPr/>
        <a:lstStyle/>
        <a:p>
          <a:endParaRPr lang="ru-RU"/>
        </a:p>
      </dgm:t>
    </dgm:pt>
    <dgm:pt modelId="{C43D5212-8FE0-4537-9847-04F2BF931864}" type="parTrans" cxnId="{98C19924-C89A-47B9-8CFE-403EC569ED6A}">
      <dgm:prSet/>
      <dgm:spPr/>
      <dgm:t>
        <a:bodyPr/>
        <a:lstStyle/>
        <a:p>
          <a:endParaRPr lang="ru-RU"/>
        </a:p>
      </dgm:t>
    </dgm:pt>
    <dgm:pt modelId="{5C46EFB6-8EB2-480C-8AE9-ADCE8DD58579}" type="pres">
      <dgm:prSet presAssocID="{4E85A9CA-6720-421E-B651-7A835F83C119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69106D-3623-49E2-BA06-E52874698FBD}" type="pres">
      <dgm:prSet presAssocID="{2D9138F2-DF1C-4EEC-87D2-B85A67D6CB18}" presName="composite" presStyleCnt="0"/>
      <dgm:spPr/>
    </dgm:pt>
    <dgm:pt modelId="{34FB8838-7351-43AB-B374-0E7ED788CC05}" type="pres">
      <dgm:prSet presAssocID="{2D9138F2-DF1C-4EEC-87D2-B85A67D6CB18}" presName="imgShp" presStyleLbl="fgImgPlace1" presStyleIdx="0" presStyleCnt="3"/>
      <dgm:spPr/>
    </dgm:pt>
    <dgm:pt modelId="{42ED9F05-4708-433C-A595-4BA4C5F68876}" type="pres">
      <dgm:prSet presAssocID="{2D9138F2-DF1C-4EEC-87D2-B85A67D6CB18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7F21BF-7A50-4CAA-B514-EABBE3F466E5}" type="pres">
      <dgm:prSet presAssocID="{4193492A-0625-49C5-A4C9-6A8D1EEAA2D2}" presName="spacing" presStyleCnt="0"/>
      <dgm:spPr/>
    </dgm:pt>
    <dgm:pt modelId="{BDF33492-93C6-41B9-9B33-1FFF36A469CA}" type="pres">
      <dgm:prSet presAssocID="{E36203E2-CFE4-4F51-96C0-1105B6958737}" presName="composite" presStyleCnt="0"/>
      <dgm:spPr/>
    </dgm:pt>
    <dgm:pt modelId="{8C194E07-E914-4142-8346-12835A2E37DD}" type="pres">
      <dgm:prSet presAssocID="{E36203E2-CFE4-4F51-96C0-1105B6958737}" presName="imgShp" presStyleLbl="fgImgPlace1" presStyleIdx="1" presStyleCnt="3"/>
      <dgm:spPr/>
    </dgm:pt>
    <dgm:pt modelId="{F4018F9D-90A1-4E8B-887B-E22450545358}" type="pres">
      <dgm:prSet presAssocID="{E36203E2-CFE4-4F51-96C0-1105B6958737}" presName="txShp" presStyleLbl="node1" presStyleIdx="1" presStyleCnt="3" custScaleY="970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AF6079-8F7C-4394-AF23-BBCC552ADEE8}" type="pres">
      <dgm:prSet presAssocID="{820633F5-826D-4FB1-A960-C7DD9EF7C2E0}" presName="spacing" presStyleCnt="0"/>
      <dgm:spPr/>
    </dgm:pt>
    <dgm:pt modelId="{86583FF5-2A0E-41EF-BF51-B4C9D14025AB}" type="pres">
      <dgm:prSet presAssocID="{8337FEBF-D352-4036-912D-70D06972A8F1}" presName="composite" presStyleCnt="0"/>
      <dgm:spPr/>
    </dgm:pt>
    <dgm:pt modelId="{383E12C3-7980-45AB-BBE2-E193DEA29100}" type="pres">
      <dgm:prSet presAssocID="{8337FEBF-D352-4036-912D-70D06972A8F1}" presName="imgShp" presStyleLbl="fgImgPlace1" presStyleIdx="2" presStyleCnt="3"/>
      <dgm:spPr/>
    </dgm:pt>
    <dgm:pt modelId="{34235AF4-C3D3-467C-8048-AF3D5CD9F2BC}" type="pres">
      <dgm:prSet presAssocID="{8337FEBF-D352-4036-912D-70D06972A8F1}" presName="txShp" presStyleLbl="node1" presStyleIdx="2" presStyleCnt="3" custScaleY="123884" custLinFactNeighborX="27" custLinFactNeighborY="18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C5DDB8-0DD8-4A75-8222-85ECC11DE442}" type="presOf" srcId="{2D9138F2-DF1C-4EEC-87D2-B85A67D6CB18}" destId="{42ED9F05-4708-433C-A595-4BA4C5F68876}" srcOrd="0" destOrd="0" presId="urn:microsoft.com/office/officeart/2005/8/layout/vList3"/>
    <dgm:cxn modelId="{F7202E35-D329-4DD2-90C6-DB634CB5403C}" srcId="{4E85A9CA-6720-421E-B651-7A835F83C119}" destId="{8337FEBF-D352-4036-912D-70D06972A8F1}" srcOrd="2" destOrd="0" parTransId="{CCB608DC-B796-4012-AED6-91851462B450}" sibTransId="{4F466382-FF49-4812-BF91-DA9E65EE6724}"/>
    <dgm:cxn modelId="{802F5E5C-526F-4593-833C-CB2EDD013316}" type="presOf" srcId="{E36203E2-CFE4-4F51-96C0-1105B6958737}" destId="{F4018F9D-90A1-4E8B-887B-E22450545358}" srcOrd="0" destOrd="0" presId="urn:microsoft.com/office/officeart/2005/8/layout/vList3"/>
    <dgm:cxn modelId="{AD416203-EBEE-4D8B-98A3-0B3D81C761CB}" srcId="{4E85A9CA-6720-421E-B651-7A835F83C119}" destId="{E36203E2-CFE4-4F51-96C0-1105B6958737}" srcOrd="1" destOrd="0" parTransId="{39DC0737-B198-4832-BF3B-B450C568A9FE}" sibTransId="{820633F5-826D-4FB1-A960-C7DD9EF7C2E0}"/>
    <dgm:cxn modelId="{98C19924-C89A-47B9-8CFE-403EC569ED6A}" srcId="{4E85A9CA-6720-421E-B651-7A835F83C119}" destId="{2D9138F2-DF1C-4EEC-87D2-B85A67D6CB18}" srcOrd="0" destOrd="0" parTransId="{C43D5212-8FE0-4537-9847-04F2BF931864}" sibTransId="{4193492A-0625-49C5-A4C9-6A8D1EEAA2D2}"/>
    <dgm:cxn modelId="{CC7F296F-06D1-4CA7-9B49-595C51A7B519}" type="presOf" srcId="{4E85A9CA-6720-421E-B651-7A835F83C119}" destId="{5C46EFB6-8EB2-480C-8AE9-ADCE8DD58579}" srcOrd="0" destOrd="0" presId="urn:microsoft.com/office/officeart/2005/8/layout/vList3"/>
    <dgm:cxn modelId="{B69751B8-DF4A-4A14-8996-7DD79809593B}" type="presOf" srcId="{8337FEBF-D352-4036-912D-70D06972A8F1}" destId="{34235AF4-C3D3-467C-8048-AF3D5CD9F2BC}" srcOrd="0" destOrd="0" presId="urn:microsoft.com/office/officeart/2005/8/layout/vList3"/>
    <dgm:cxn modelId="{1E59C191-C370-43A4-99F5-920319AF8310}" type="presParOf" srcId="{5C46EFB6-8EB2-480C-8AE9-ADCE8DD58579}" destId="{C069106D-3623-49E2-BA06-E52874698FBD}" srcOrd="0" destOrd="0" presId="urn:microsoft.com/office/officeart/2005/8/layout/vList3"/>
    <dgm:cxn modelId="{9A5EF97E-24D7-4629-BF84-157F21AF8792}" type="presParOf" srcId="{C069106D-3623-49E2-BA06-E52874698FBD}" destId="{34FB8838-7351-43AB-B374-0E7ED788CC05}" srcOrd="0" destOrd="0" presId="urn:microsoft.com/office/officeart/2005/8/layout/vList3"/>
    <dgm:cxn modelId="{38A2A785-CC0B-4F20-AE06-647B96B19762}" type="presParOf" srcId="{C069106D-3623-49E2-BA06-E52874698FBD}" destId="{42ED9F05-4708-433C-A595-4BA4C5F68876}" srcOrd="1" destOrd="0" presId="urn:microsoft.com/office/officeart/2005/8/layout/vList3"/>
    <dgm:cxn modelId="{8BA3993B-99B7-4A5A-BE8C-D85A72E03CE1}" type="presParOf" srcId="{5C46EFB6-8EB2-480C-8AE9-ADCE8DD58579}" destId="{4F7F21BF-7A50-4CAA-B514-EABBE3F466E5}" srcOrd="1" destOrd="0" presId="urn:microsoft.com/office/officeart/2005/8/layout/vList3"/>
    <dgm:cxn modelId="{4505E76B-AF39-4AEA-891A-C96C753F74D1}" type="presParOf" srcId="{5C46EFB6-8EB2-480C-8AE9-ADCE8DD58579}" destId="{BDF33492-93C6-41B9-9B33-1FFF36A469CA}" srcOrd="2" destOrd="0" presId="urn:microsoft.com/office/officeart/2005/8/layout/vList3"/>
    <dgm:cxn modelId="{B28C553D-5252-4C69-AB0C-23AB39D1F9E3}" type="presParOf" srcId="{BDF33492-93C6-41B9-9B33-1FFF36A469CA}" destId="{8C194E07-E914-4142-8346-12835A2E37DD}" srcOrd="0" destOrd="0" presId="urn:microsoft.com/office/officeart/2005/8/layout/vList3"/>
    <dgm:cxn modelId="{8B999007-1DAB-4D8B-AED9-BAEC0333F939}" type="presParOf" srcId="{BDF33492-93C6-41B9-9B33-1FFF36A469CA}" destId="{F4018F9D-90A1-4E8B-887B-E22450545358}" srcOrd="1" destOrd="0" presId="urn:microsoft.com/office/officeart/2005/8/layout/vList3"/>
    <dgm:cxn modelId="{9082C7C6-D491-4E32-A70C-F4613F59377E}" type="presParOf" srcId="{5C46EFB6-8EB2-480C-8AE9-ADCE8DD58579}" destId="{1EAF6079-8F7C-4394-AF23-BBCC552ADEE8}" srcOrd="3" destOrd="0" presId="urn:microsoft.com/office/officeart/2005/8/layout/vList3"/>
    <dgm:cxn modelId="{A07EC8C6-0A87-4119-BE4F-9E0C5A637CF9}" type="presParOf" srcId="{5C46EFB6-8EB2-480C-8AE9-ADCE8DD58579}" destId="{86583FF5-2A0E-41EF-BF51-B4C9D14025AB}" srcOrd="4" destOrd="0" presId="urn:microsoft.com/office/officeart/2005/8/layout/vList3"/>
    <dgm:cxn modelId="{7AFD7536-5735-403D-AFFB-B4717BB796E9}" type="presParOf" srcId="{86583FF5-2A0E-41EF-BF51-B4C9D14025AB}" destId="{383E12C3-7980-45AB-BBE2-E193DEA29100}" srcOrd="0" destOrd="0" presId="urn:microsoft.com/office/officeart/2005/8/layout/vList3"/>
    <dgm:cxn modelId="{B6067C1E-2F5B-4A85-BAF5-942756D2900D}" type="presParOf" srcId="{86583FF5-2A0E-41EF-BF51-B4C9D14025AB}" destId="{34235AF4-C3D3-467C-8048-AF3D5CD9F2B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4D279B-EB46-443C-93A4-70AA80ADF657}">
      <dsp:nvSpPr>
        <dsp:cNvPr id="0" name=""/>
        <dsp:cNvSpPr/>
      </dsp:nvSpPr>
      <dsp:spPr>
        <a:xfrm>
          <a:off x="2893733" y="2448272"/>
          <a:ext cx="610305" cy="1744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5152" y="0"/>
              </a:lnTo>
              <a:lnTo>
                <a:pt x="305152" y="1744393"/>
              </a:lnTo>
              <a:lnTo>
                <a:pt x="610305" y="1744393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3152684" y="3274267"/>
        <a:ext cx="92403" cy="92403"/>
      </dsp:txXfrm>
    </dsp:sp>
    <dsp:sp modelId="{61AD3743-7F2F-4BAB-8A2C-22080B3550FB}">
      <dsp:nvSpPr>
        <dsp:cNvPr id="0" name=""/>
        <dsp:cNvSpPr/>
      </dsp:nvSpPr>
      <dsp:spPr>
        <a:xfrm>
          <a:off x="2893733" y="2448272"/>
          <a:ext cx="610305" cy="5814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5152" y="0"/>
              </a:lnTo>
              <a:lnTo>
                <a:pt x="305152" y="581464"/>
              </a:lnTo>
              <a:lnTo>
                <a:pt x="610305" y="581464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177812" y="2717930"/>
        <a:ext cx="42147" cy="42147"/>
      </dsp:txXfrm>
    </dsp:sp>
    <dsp:sp modelId="{24BE44AE-06B2-4213-8C5E-B43A7D41A137}">
      <dsp:nvSpPr>
        <dsp:cNvPr id="0" name=""/>
        <dsp:cNvSpPr/>
      </dsp:nvSpPr>
      <dsp:spPr>
        <a:xfrm>
          <a:off x="2893733" y="1866807"/>
          <a:ext cx="610305" cy="581464"/>
        </a:xfrm>
        <a:custGeom>
          <a:avLst/>
          <a:gdLst/>
          <a:ahLst/>
          <a:cxnLst/>
          <a:rect l="0" t="0" r="0" b="0"/>
          <a:pathLst>
            <a:path>
              <a:moveTo>
                <a:pt x="0" y="581464"/>
              </a:moveTo>
              <a:lnTo>
                <a:pt x="305152" y="581464"/>
              </a:lnTo>
              <a:lnTo>
                <a:pt x="305152" y="0"/>
              </a:lnTo>
              <a:lnTo>
                <a:pt x="610305" y="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177812" y="2136465"/>
        <a:ext cx="42147" cy="42147"/>
      </dsp:txXfrm>
    </dsp:sp>
    <dsp:sp modelId="{C0757209-BD5D-431C-98D2-97563DB11E1E}">
      <dsp:nvSpPr>
        <dsp:cNvPr id="0" name=""/>
        <dsp:cNvSpPr/>
      </dsp:nvSpPr>
      <dsp:spPr>
        <a:xfrm>
          <a:off x="2893733" y="703878"/>
          <a:ext cx="610305" cy="1744393"/>
        </a:xfrm>
        <a:custGeom>
          <a:avLst/>
          <a:gdLst/>
          <a:ahLst/>
          <a:cxnLst/>
          <a:rect l="0" t="0" r="0" b="0"/>
          <a:pathLst>
            <a:path>
              <a:moveTo>
                <a:pt x="0" y="1744393"/>
              </a:moveTo>
              <a:lnTo>
                <a:pt x="305152" y="1744393"/>
              </a:lnTo>
              <a:lnTo>
                <a:pt x="305152" y="0"/>
              </a:lnTo>
              <a:lnTo>
                <a:pt x="610305" y="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3152684" y="1529873"/>
        <a:ext cx="92403" cy="92403"/>
      </dsp:txXfrm>
    </dsp:sp>
    <dsp:sp modelId="{C832C205-B90F-47E3-B12F-BCE165A3208D}">
      <dsp:nvSpPr>
        <dsp:cNvPr id="0" name=""/>
        <dsp:cNvSpPr/>
      </dsp:nvSpPr>
      <dsp:spPr>
        <a:xfrm rot="16200000">
          <a:off x="-299580" y="1703229"/>
          <a:ext cx="4896544" cy="14900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3300" b="1" kern="1200" dirty="0" smtClean="0"/>
            <a:t>Микробиологиялық зерттеу әдістері</a:t>
          </a:r>
          <a:endParaRPr lang="ru-RU" sz="3300" kern="1200" dirty="0"/>
        </a:p>
      </dsp:txBody>
      <dsp:txXfrm>
        <a:off x="-299580" y="1703229"/>
        <a:ext cx="4896544" cy="1490084"/>
      </dsp:txXfrm>
    </dsp:sp>
    <dsp:sp modelId="{3FAB5E41-8890-4EFF-B658-08DCC97D0CF1}">
      <dsp:nvSpPr>
        <dsp:cNvPr id="0" name=""/>
        <dsp:cNvSpPr/>
      </dsp:nvSpPr>
      <dsp:spPr>
        <a:xfrm>
          <a:off x="3504038" y="238706"/>
          <a:ext cx="4219986" cy="93034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700" kern="1200" dirty="0" smtClean="0"/>
            <a:t>Микроскопиялық </a:t>
          </a:r>
          <a:endParaRPr lang="ru-RU" sz="2700" kern="1200" dirty="0"/>
        </a:p>
      </dsp:txBody>
      <dsp:txXfrm>
        <a:off x="3504038" y="238706"/>
        <a:ext cx="4219986" cy="930343"/>
      </dsp:txXfrm>
    </dsp:sp>
    <dsp:sp modelId="{ECE0D46D-E269-4B62-B571-4F639F662572}">
      <dsp:nvSpPr>
        <dsp:cNvPr id="0" name=""/>
        <dsp:cNvSpPr/>
      </dsp:nvSpPr>
      <dsp:spPr>
        <a:xfrm>
          <a:off x="3504038" y="1401635"/>
          <a:ext cx="4203660" cy="93034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700" kern="1200" dirty="0" smtClean="0"/>
            <a:t>Биологиялық </a:t>
          </a:r>
          <a:endParaRPr lang="ru-RU" sz="2700" kern="1200" dirty="0"/>
        </a:p>
      </dsp:txBody>
      <dsp:txXfrm>
        <a:off x="3504038" y="1401635"/>
        <a:ext cx="4203660" cy="930343"/>
      </dsp:txXfrm>
    </dsp:sp>
    <dsp:sp modelId="{21A3E429-2356-47F2-8D9F-2858F162D921}">
      <dsp:nvSpPr>
        <dsp:cNvPr id="0" name=""/>
        <dsp:cNvSpPr/>
      </dsp:nvSpPr>
      <dsp:spPr>
        <a:xfrm>
          <a:off x="3504038" y="2564564"/>
          <a:ext cx="4219986" cy="93034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700" kern="1200" dirty="0" smtClean="0"/>
            <a:t>Микробиологиялық</a:t>
          </a:r>
          <a:endParaRPr lang="ru-RU" sz="2700" kern="1200" dirty="0"/>
        </a:p>
      </dsp:txBody>
      <dsp:txXfrm>
        <a:off x="3504038" y="2564564"/>
        <a:ext cx="4219986" cy="930343"/>
      </dsp:txXfrm>
    </dsp:sp>
    <dsp:sp modelId="{FE226CC1-A834-4394-B1E1-887C361D086A}">
      <dsp:nvSpPr>
        <dsp:cNvPr id="0" name=""/>
        <dsp:cNvSpPr/>
      </dsp:nvSpPr>
      <dsp:spPr>
        <a:xfrm>
          <a:off x="3504038" y="3727494"/>
          <a:ext cx="4236311" cy="93034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700" kern="1200" dirty="0" smtClean="0"/>
            <a:t>Иммунологиялық</a:t>
          </a:r>
          <a:endParaRPr lang="ru-RU" sz="2700" kern="1200" dirty="0"/>
        </a:p>
      </dsp:txBody>
      <dsp:txXfrm>
        <a:off x="3504038" y="3727494"/>
        <a:ext cx="4236311" cy="9303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194C53-5750-4683-A9A8-ECFEF50D34CE}">
      <dsp:nvSpPr>
        <dsp:cNvPr id="0" name=""/>
        <dsp:cNvSpPr/>
      </dsp:nvSpPr>
      <dsp:spPr>
        <a:xfrm>
          <a:off x="0" y="282902"/>
          <a:ext cx="7613775" cy="1108855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shade val="50000"/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76031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1</a:t>
          </a:r>
          <a:endParaRPr lang="ru-RU" sz="2200" kern="1200" dirty="0"/>
        </a:p>
      </dsp:txBody>
      <dsp:txXfrm>
        <a:off x="0" y="560116"/>
        <a:ext cx="7336561" cy="554427"/>
      </dsp:txXfrm>
    </dsp:sp>
    <dsp:sp modelId="{E3B03974-BE86-4214-8C75-DDCAD9B4CAA2}">
      <dsp:nvSpPr>
        <dsp:cNvPr id="0" name=""/>
        <dsp:cNvSpPr/>
      </dsp:nvSpPr>
      <dsp:spPr>
        <a:xfrm>
          <a:off x="0" y="1137990"/>
          <a:ext cx="2345042" cy="21360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ctr" defTabSz="9779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uz-Cyrl-UZ" sz="2200" kern="1200" dirty="0" smtClean="0"/>
            <a:t>Зерттелінетін материалдан жүғынды дайындау</a:t>
          </a:r>
          <a:endParaRPr lang="ru-RU" sz="2200" kern="1200" dirty="0"/>
        </a:p>
      </dsp:txBody>
      <dsp:txXfrm>
        <a:off x="0" y="1137990"/>
        <a:ext cx="2345042" cy="2136064"/>
      </dsp:txXfrm>
    </dsp:sp>
    <dsp:sp modelId="{1B45DBDE-A23A-4953-8B1D-EDCBD5BDC744}">
      <dsp:nvSpPr>
        <dsp:cNvPr id="0" name=""/>
        <dsp:cNvSpPr/>
      </dsp:nvSpPr>
      <dsp:spPr>
        <a:xfrm>
          <a:off x="2345042" y="652521"/>
          <a:ext cx="5268732" cy="1108855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shade val="50000"/>
            <a:hueOff val="-179261"/>
            <a:satOff val="-515"/>
            <a:lumOff val="27743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shade val="50000"/>
              <a:hueOff val="-179261"/>
              <a:satOff val="-515"/>
              <a:lumOff val="27743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76031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2</a:t>
          </a:r>
          <a:endParaRPr lang="ru-RU" sz="2200" kern="1200" dirty="0"/>
        </a:p>
      </dsp:txBody>
      <dsp:txXfrm>
        <a:off x="2345042" y="929735"/>
        <a:ext cx="4991518" cy="554427"/>
      </dsp:txXfrm>
    </dsp:sp>
    <dsp:sp modelId="{1964ACA2-7568-4284-875E-BFEEC23D433F}">
      <dsp:nvSpPr>
        <dsp:cNvPr id="0" name=""/>
        <dsp:cNvSpPr/>
      </dsp:nvSpPr>
      <dsp:spPr>
        <a:xfrm>
          <a:off x="2345042" y="1507609"/>
          <a:ext cx="2345042" cy="21360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3200" kern="1200" dirty="0" smtClean="0"/>
            <a:t>оны бояу</a:t>
          </a:r>
          <a:endParaRPr lang="ru-RU" sz="3200" kern="1200" dirty="0"/>
        </a:p>
      </dsp:txBody>
      <dsp:txXfrm>
        <a:off x="2345042" y="1507609"/>
        <a:ext cx="2345042" cy="2136064"/>
      </dsp:txXfrm>
    </dsp:sp>
    <dsp:sp modelId="{D6A450BD-F1AA-4454-A09A-81EB1F277413}">
      <dsp:nvSpPr>
        <dsp:cNvPr id="0" name=""/>
        <dsp:cNvSpPr/>
      </dsp:nvSpPr>
      <dsp:spPr>
        <a:xfrm>
          <a:off x="4690085" y="1022140"/>
          <a:ext cx="2923689" cy="1108855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shade val="50000"/>
            <a:hueOff val="-179261"/>
            <a:satOff val="-515"/>
            <a:lumOff val="27743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shade val="50000"/>
              <a:hueOff val="-179261"/>
              <a:satOff val="-515"/>
              <a:lumOff val="27743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76031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3</a:t>
          </a:r>
          <a:endParaRPr lang="ru-RU" sz="2200" kern="1200" dirty="0"/>
        </a:p>
      </dsp:txBody>
      <dsp:txXfrm>
        <a:off x="4690085" y="1299354"/>
        <a:ext cx="2646475" cy="554427"/>
      </dsp:txXfrm>
    </dsp:sp>
    <dsp:sp modelId="{96B9C649-5F7D-4AA6-A314-A8E501E2525F}">
      <dsp:nvSpPr>
        <dsp:cNvPr id="0" name=""/>
        <dsp:cNvSpPr/>
      </dsp:nvSpPr>
      <dsp:spPr>
        <a:xfrm>
          <a:off x="4690085" y="1877227"/>
          <a:ext cx="2345042" cy="21048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3200" kern="1200" dirty="0" smtClean="0"/>
            <a:t>микроскоп арқылы көру </a:t>
          </a:r>
          <a:endParaRPr lang="ru-RU" sz="3200" kern="1200" dirty="0"/>
        </a:p>
      </dsp:txBody>
      <dsp:txXfrm>
        <a:off x="4690085" y="1877227"/>
        <a:ext cx="2345042" cy="21048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824EA8-9710-4F17-BF26-6774D2A3A2A6}">
      <dsp:nvSpPr>
        <dsp:cNvPr id="0" name=""/>
        <dsp:cNvSpPr/>
      </dsp:nvSpPr>
      <dsp:spPr>
        <a:xfrm>
          <a:off x="693437" y="818715"/>
          <a:ext cx="6703224" cy="3464185"/>
        </a:xfrm>
        <a:prstGeom prst="rect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CDEDDE3-8F96-4253-A5F8-7595EB8B53FC}">
      <dsp:nvSpPr>
        <dsp:cNvPr id="0" name=""/>
        <dsp:cNvSpPr/>
      </dsp:nvSpPr>
      <dsp:spPr>
        <a:xfrm>
          <a:off x="893763" y="1223856"/>
          <a:ext cx="3112761" cy="29635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400" kern="1200" dirty="0" smtClean="0"/>
            <a:t>Зерттеу небары 30-60 минутты талап етеді. Егер иммунофлюоресценттік зерртеу тәсілін (ИФА) колданса микроскопиялық тәсілдің нәтижесінің дәлдігін артады. </a:t>
          </a:r>
          <a:endParaRPr lang="ru-RU" sz="2400" kern="1200" dirty="0"/>
        </a:p>
      </dsp:txBody>
      <dsp:txXfrm>
        <a:off x="893763" y="1223856"/>
        <a:ext cx="3112761" cy="2963568"/>
      </dsp:txXfrm>
    </dsp:sp>
    <dsp:sp modelId="{7BC491BE-F903-466A-A58E-B0E0881F0F80}">
      <dsp:nvSpPr>
        <dsp:cNvPr id="0" name=""/>
        <dsp:cNvSpPr/>
      </dsp:nvSpPr>
      <dsp:spPr>
        <a:xfrm>
          <a:off x="4075868" y="1223856"/>
          <a:ext cx="3112761" cy="29635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kern="1200" dirty="0" smtClean="0"/>
            <a:t>Диагноз қою үшін микроорганизмдер туралы ақпараттың кемдігі.</a:t>
          </a:r>
          <a:endParaRPr lang="ru-RU" sz="3200" kern="1200" dirty="0"/>
        </a:p>
      </dsp:txBody>
      <dsp:txXfrm>
        <a:off x="4075868" y="1223856"/>
        <a:ext cx="3112761" cy="2963568"/>
      </dsp:txXfrm>
    </dsp:sp>
    <dsp:sp modelId="{775BEF9B-FC59-4F44-B315-9A06D42C6DF8}">
      <dsp:nvSpPr>
        <dsp:cNvPr id="0" name=""/>
        <dsp:cNvSpPr/>
      </dsp:nvSpPr>
      <dsp:spPr>
        <a:xfrm>
          <a:off x="0" y="125456"/>
          <a:ext cx="1309825" cy="1309825"/>
        </a:xfrm>
        <a:prstGeom prst="plus">
          <a:avLst>
            <a:gd name="adj" fmla="val 328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953060-DFEA-4F84-9567-AE993B46F18A}">
      <dsp:nvSpPr>
        <dsp:cNvPr id="0" name=""/>
        <dsp:cNvSpPr/>
      </dsp:nvSpPr>
      <dsp:spPr>
        <a:xfrm>
          <a:off x="6472079" y="596501"/>
          <a:ext cx="1232776" cy="422461"/>
        </a:xfrm>
        <a:prstGeom prst="rect">
          <a:avLst/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 w="9525" cap="flat" cmpd="sng" algn="ctr">
          <a:solidFill>
            <a:schemeClr val="accent3">
              <a:hueOff val="-9491525"/>
              <a:satOff val="-6236"/>
              <a:lumOff val="-12157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4FA668D-FAF8-460E-B332-7D45FA3BDA95}">
      <dsp:nvSpPr>
        <dsp:cNvPr id="0" name=""/>
        <dsp:cNvSpPr/>
      </dsp:nvSpPr>
      <dsp:spPr>
        <a:xfrm>
          <a:off x="4045049" y="1230193"/>
          <a:ext cx="770" cy="2830493"/>
        </a:xfrm>
        <a:prstGeom prst="line">
          <a:avLst/>
        </a:prstGeom>
        <a:noFill/>
        <a:ln w="11429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ysDash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7D8640-D6D6-4B85-9D80-DC6D81D0DCFD}">
      <dsp:nvSpPr>
        <dsp:cNvPr id="0" name=""/>
        <dsp:cNvSpPr/>
      </dsp:nvSpPr>
      <dsp:spPr>
        <a:xfrm>
          <a:off x="0" y="0"/>
          <a:ext cx="3088185" cy="3715696"/>
        </a:xfrm>
        <a:prstGeom prst="roundRect">
          <a:avLst>
            <a:gd name="adj" fmla="val 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126873" rIns="164465" bIns="0" numCol="1" spcCol="1270" anchor="t" anchorCtr="0">
          <a:noAutofit/>
        </a:bodyPr>
        <a:lstStyle/>
        <a:p>
          <a:pPr lvl="0" algn="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700" kern="1200" dirty="0"/>
        </a:p>
      </dsp:txBody>
      <dsp:txXfrm rot="16200000">
        <a:off x="-1214616" y="1214616"/>
        <a:ext cx="3046870" cy="617637"/>
      </dsp:txXfrm>
    </dsp:sp>
    <dsp:sp modelId="{7B4CDDE7-383A-4C60-9804-411D0EAA74C0}">
      <dsp:nvSpPr>
        <dsp:cNvPr id="0" name=""/>
        <dsp:cNvSpPr/>
      </dsp:nvSpPr>
      <dsp:spPr>
        <a:xfrm>
          <a:off x="769202" y="0"/>
          <a:ext cx="2300698" cy="3715696"/>
        </a:xfrm>
        <a:prstGeom prst="rect">
          <a:avLst/>
        </a:prstGeom>
        <a:noFill/>
        <a:ln w="20000" cap="flat" cmpd="sng" algn="ctr">
          <a:noFill/>
          <a:prstDash val="solid"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800" kern="1200" dirty="0" smtClean="0"/>
            <a:t>Микроорганизмнің таза дақылын бөліп алу</a:t>
          </a:r>
          <a:endParaRPr lang="ru-RU" sz="2800" kern="1200" dirty="0"/>
        </a:p>
      </dsp:txBody>
      <dsp:txXfrm>
        <a:off x="769202" y="0"/>
        <a:ext cx="2300698" cy="3715696"/>
      </dsp:txXfrm>
    </dsp:sp>
    <dsp:sp modelId="{B89D1AB9-4A07-4F9D-9130-EA6C45BC6B55}">
      <dsp:nvSpPr>
        <dsp:cNvPr id="0" name=""/>
        <dsp:cNvSpPr/>
      </dsp:nvSpPr>
      <dsp:spPr>
        <a:xfrm>
          <a:off x="3269487" y="0"/>
          <a:ext cx="4147289" cy="3715696"/>
        </a:xfrm>
        <a:prstGeom prst="roundRect">
          <a:avLst>
            <a:gd name="adj" fmla="val 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171450" rIns="222250" bIns="0" numCol="1" spcCol="1270" anchor="t" anchorCtr="0">
          <a:noAutofit/>
        </a:bodyPr>
        <a:lstStyle/>
        <a:p>
          <a:pPr lvl="0" algn="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0" kern="1200"/>
        </a:p>
      </dsp:txBody>
      <dsp:txXfrm rot="16200000">
        <a:off x="2160781" y="1108706"/>
        <a:ext cx="3046870" cy="829457"/>
      </dsp:txXfrm>
    </dsp:sp>
    <dsp:sp modelId="{47D2A012-796E-45F8-9DCA-970DA06E97DB}">
      <dsp:nvSpPr>
        <dsp:cNvPr id="0" name=""/>
        <dsp:cNvSpPr/>
      </dsp:nvSpPr>
      <dsp:spPr>
        <a:xfrm rot="5400000">
          <a:off x="3022411" y="2796247"/>
          <a:ext cx="545940" cy="776810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668BC5-649D-488F-8A49-C64A5FDCC143}">
      <dsp:nvSpPr>
        <dsp:cNvPr id="0" name=""/>
        <dsp:cNvSpPr/>
      </dsp:nvSpPr>
      <dsp:spPr>
        <a:xfrm>
          <a:off x="4173726" y="0"/>
          <a:ext cx="3089730" cy="3715696"/>
        </a:xfrm>
        <a:prstGeom prst="rect">
          <a:avLst/>
        </a:prstGeom>
        <a:noFill/>
        <a:ln w="20000" cap="flat" cmpd="sng" algn="ctr">
          <a:noFill/>
          <a:prstDash val="solid"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89154" rIns="0" bIns="0" numCol="1" spcCol="1270" anchor="t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600" kern="1200" dirty="0" smtClean="0"/>
            <a:t>Оның морфологиялық, дақылдық, биохимиялық, антигендік қасиеттеріне байланысты идентификациялау</a:t>
          </a:r>
          <a:endParaRPr lang="ru-RU" sz="2600" kern="1200" dirty="0"/>
        </a:p>
      </dsp:txBody>
      <dsp:txXfrm>
        <a:off x="4173726" y="0"/>
        <a:ext cx="3089730" cy="37156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2DFA3D-4887-479E-A993-CFDB1D6B7EB6}">
      <dsp:nvSpPr>
        <dsp:cNvPr id="0" name=""/>
        <dsp:cNvSpPr/>
      </dsp:nvSpPr>
      <dsp:spPr>
        <a:xfrm>
          <a:off x="4554660" y="2276960"/>
          <a:ext cx="3567238" cy="412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369"/>
              </a:lnTo>
              <a:lnTo>
                <a:pt x="3567238" y="206369"/>
              </a:lnTo>
              <a:lnTo>
                <a:pt x="3567238" y="412738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76778-B063-4C87-972C-345B0D5A6C58}">
      <dsp:nvSpPr>
        <dsp:cNvPr id="0" name=""/>
        <dsp:cNvSpPr/>
      </dsp:nvSpPr>
      <dsp:spPr>
        <a:xfrm>
          <a:off x="4554660" y="2276960"/>
          <a:ext cx="1189079" cy="412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369"/>
              </a:lnTo>
              <a:lnTo>
                <a:pt x="1189079" y="206369"/>
              </a:lnTo>
              <a:lnTo>
                <a:pt x="1189079" y="412738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402843-8FFB-4C80-8B15-3D31522629C0}">
      <dsp:nvSpPr>
        <dsp:cNvPr id="0" name=""/>
        <dsp:cNvSpPr/>
      </dsp:nvSpPr>
      <dsp:spPr>
        <a:xfrm>
          <a:off x="3365581" y="2276960"/>
          <a:ext cx="1189079" cy="412738"/>
        </a:xfrm>
        <a:custGeom>
          <a:avLst/>
          <a:gdLst/>
          <a:ahLst/>
          <a:cxnLst/>
          <a:rect l="0" t="0" r="0" b="0"/>
          <a:pathLst>
            <a:path>
              <a:moveTo>
                <a:pt x="1189079" y="0"/>
              </a:moveTo>
              <a:lnTo>
                <a:pt x="1189079" y="206369"/>
              </a:lnTo>
              <a:lnTo>
                <a:pt x="0" y="206369"/>
              </a:lnTo>
              <a:lnTo>
                <a:pt x="0" y="412738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24BBAC-1E48-4375-9018-3017CEE6F797}">
      <dsp:nvSpPr>
        <dsp:cNvPr id="0" name=""/>
        <dsp:cNvSpPr/>
      </dsp:nvSpPr>
      <dsp:spPr>
        <a:xfrm>
          <a:off x="987422" y="2276960"/>
          <a:ext cx="3567238" cy="412738"/>
        </a:xfrm>
        <a:custGeom>
          <a:avLst/>
          <a:gdLst/>
          <a:ahLst/>
          <a:cxnLst/>
          <a:rect l="0" t="0" r="0" b="0"/>
          <a:pathLst>
            <a:path>
              <a:moveTo>
                <a:pt x="3567238" y="0"/>
              </a:moveTo>
              <a:lnTo>
                <a:pt x="3567238" y="206369"/>
              </a:lnTo>
              <a:lnTo>
                <a:pt x="0" y="206369"/>
              </a:lnTo>
              <a:lnTo>
                <a:pt x="0" y="412738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24598D-44AB-40A1-9467-03C643AE209A}">
      <dsp:nvSpPr>
        <dsp:cNvPr id="0" name=""/>
        <dsp:cNvSpPr/>
      </dsp:nvSpPr>
      <dsp:spPr>
        <a:xfrm>
          <a:off x="3026349" y="980726"/>
          <a:ext cx="3056621" cy="12962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100" b="1" kern="1200" dirty="0" smtClean="0"/>
            <a:t>Микробиологиялық тәсіл</a:t>
          </a:r>
          <a:r>
            <a:rPr lang="uz-Cyrl-UZ" sz="2100" kern="1200" dirty="0" smtClean="0"/>
            <a:t> </a:t>
          </a:r>
          <a:endParaRPr lang="ru-RU" sz="2100" kern="1200" dirty="0"/>
        </a:p>
      </dsp:txBody>
      <dsp:txXfrm>
        <a:off x="3026349" y="980726"/>
        <a:ext cx="3056621" cy="1296234"/>
      </dsp:txXfrm>
    </dsp:sp>
    <dsp:sp modelId="{46C074BF-3867-40CE-9801-0CDD1D3B7D61}">
      <dsp:nvSpPr>
        <dsp:cNvPr id="0" name=""/>
        <dsp:cNvSpPr/>
      </dsp:nvSpPr>
      <dsp:spPr>
        <a:xfrm>
          <a:off x="4712" y="2689698"/>
          <a:ext cx="1965420" cy="15295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2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200" kern="1200" dirty="0" smtClean="0"/>
            <a:t>бактериологиялық</a:t>
          </a:r>
          <a:endParaRPr lang="ru-RU" sz="2200" kern="1200" dirty="0"/>
        </a:p>
      </dsp:txBody>
      <dsp:txXfrm>
        <a:off x="4712" y="2689698"/>
        <a:ext cx="1965420" cy="1529500"/>
      </dsp:txXfrm>
    </dsp:sp>
    <dsp:sp modelId="{DBA3C5BD-A124-4686-B871-1829EA717C74}">
      <dsp:nvSpPr>
        <dsp:cNvPr id="0" name=""/>
        <dsp:cNvSpPr/>
      </dsp:nvSpPr>
      <dsp:spPr>
        <a:xfrm>
          <a:off x="2382870" y="2689698"/>
          <a:ext cx="1965420" cy="15587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2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200" kern="1200" dirty="0" smtClean="0"/>
            <a:t>вирусологиялық</a:t>
          </a:r>
          <a:endParaRPr lang="ru-RU" sz="2200" kern="1200" dirty="0"/>
        </a:p>
      </dsp:txBody>
      <dsp:txXfrm>
        <a:off x="2382870" y="2689698"/>
        <a:ext cx="1965420" cy="1558775"/>
      </dsp:txXfrm>
    </dsp:sp>
    <dsp:sp modelId="{E89F7D50-1A15-47E0-80FD-530AB429AFE9}">
      <dsp:nvSpPr>
        <dsp:cNvPr id="0" name=""/>
        <dsp:cNvSpPr/>
      </dsp:nvSpPr>
      <dsp:spPr>
        <a:xfrm>
          <a:off x="4761029" y="2689698"/>
          <a:ext cx="1965420" cy="15587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2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800" kern="1200" dirty="0" smtClean="0"/>
            <a:t>микологиялық</a:t>
          </a:r>
          <a:endParaRPr lang="ru-RU" sz="1800" kern="1200" dirty="0"/>
        </a:p>
      </dsp:txBody>
      <dsp:txXfrm>
        <a:off x="4761029" y="2689698"/>
        <a:ext cx="1965420" cy="1558775"/>
      </dsp:txXfrm>
    </dsp:sp>
    <dsp:sp modelId="{64582D3D-DB25-45A1-AE2C-EA4967EA40ED}">
      <dsp:nvSpPr>
        <dsp:cNvPr id="0" name=""/>
        <dsp:cNvSpPr/>
      </dsp:nvSpPr>
      <dsp:spPr>
        <a:xfrm>
          <a:off x="7139188" y="2689698"/>
          <a:ext cx="1965420" cy="15295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2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400" kern="1200" dirty="0" smtClean="0"/>
            <a:t>протозоологиялық</a:t>
          </a:r>
          <a:endParaRPr lang="ru-RU" sz="1800" kern="1200" dirty="0"/>
        </a:p>
      </dsp:txBody>
      <dsp:txXfrm>
        <a:off x="7139188" y="2689698"/>
        <a:ext cx="1965420" cy="15295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387420-2176-4346-BF13-70853CD6524F}">
      <dsp:nvSpPr>
        <dsp:cNvPr id="0" name=""/>
        <dsp:cNvSpPr/>
      </dsp:nvSpPr>
      <dsp:spPr>
        <a:xfrm>
          <a:off x="1143000" y="1585000"/>
          <a:ext cx="6858000" cy="3687998"/>
        </a:xfrm>
        <a:prstGeom prst="round2DiagRect">
          <a:avLst>
            <a:gd name="adj1" fmla="val 0"/>
            <a:gd name="adj2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5B1A703-8049-4A5D-804A-DBBF45ACB722}">
      <dsp:nvSpPr>
        <dsp:cNvPr id="0" name=""/>
        <dsp:cNvSpPr/>
      </dsp:nvSpPr>
      <dsp:spPr>
        <a:xfrm>
          <a:off x="4571999" y="1976152"/>
          <a:ext cx="914" cy="2905695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10000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18EF0F-F5FD-4C56-965B-948C76834B91}">
      <dsp:nvSpPr>
        <dsp:cNvPr id="0" name=""/>
        <dsp:cNvSpPr/>
      </dsp:nvSpPr>
      <dsp:spPr>
        <a:xfrm>
          <a:off x="1371600" y="1864394"/>
          <a:ext cx="2971800" cy="3129210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4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бактериотасымалдаушыларды анықтау</a:t>
          </a:r>
          <a:endParaRPr lang="ru-RU" sz="4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71600" y="1864394"/>
        <a:ext cx="2971800" cy="3129210"/>
      </dsp:txXfrm>
    </dsp:sp>
    <dsp:sp modelId="{8C72FD56-18B6-453F-A992-E118E8D269D9}">
      <dsp:nvSpPr>
        <dsp:cNvPr id="0" name=""/>
        <dsp:cNvSpPr/>
      </dsp:nvSpPr>
      <dsp:spPr>
        <a:xfrm>
          <a:off x="4800599" y="1864394"/>
          <a:ext cx="2971800" cy="3129210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3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жұмысының көптігі және ұзақ уақыт алатандығы</a:t>
          </a:r>
          <a:endParaRPr lang="ru-RU" sz="3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800599" y="1864394"/>
        <a:ext cx="2971800" cy="3129210"/>
      </dsp:txXfrm>
    </dsp:sp>
    <dsp:sp modelId="{FC82FD32-CA75-4E3D-9FE7-EA5A999AEA3B}">
      <dsp:nvSpPr>
        <dsp:cNvPr id="0" name=""/>
        <dsp:cNvSpPr/>
      </dsp:nvSpPr>
      <dsp:spPr>
        <a:xfrm rot="16200000">
          <a:off x="-1440135" y="2075197"/>
          <a:ext cx="4023270" cy="1142999"/>
        </a:xfrm>
        <a:prstGeom prst="rightArrow">
          <a:avLst>
            <a:gd name="adj1" fmla="val 49830"/>
            <a:gd name="adj2" fmla="val 6066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304800" tIns="304800" rIns="304800" bIns="304800" numCol="1" spcCol="1270" anchor="ctr" anchorCtr="0">
          <a:noAutofit/>
        </a:bodyPr>
        <a:lstStyle/>
        <a:p>
          <a:pPr lvl="0" algn="r" defTabSz="3556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8000" kern="1200" dirty="0" smtClean="0"/>
            <a:t>+</a:t>
          </a:r>
          <a:endParaRPr lang="ru-RU" sz="8000" kern="1200" dirty="0"/>
        </a:p>
      </dsp:txBody>
      <dsp:txXfrm>
        <a:off x="-1267389" y="2534665"/>
        <a:ext cx="3677777" cy="569557"/>
      </dsp:txXfrm>
    </dsp:sp>
    <dsp:sp modelId="{4E7EEA7D-3FFA-41E2-A723-71ECDA71CC1D}">
      <dsp:nvSpPr>
        <dsp:cNvPr id="0" name=""/>
        <dsp:cNvSpPr/>
      </dsp:nvSpPr>
      <dsp:spPr>
        <a:xfrm rot="5400000">
          <a:off x="6560864" y="3644992"/>
          <a:ext cx="4023270" cy="1142999"/>
        </a:xfrm>
        <a:prstGeom prst="rightArrow">
          <a:avLst>
            <a:gd name="adj1" fmla="val 49830"/>
            <a:gd name="adj2" fmla="val 60660"/>
          </a:avLst>
        </a:prstGeom>
        <a:solidFill>
          <a:schemeClr val="accent3">
            <a:tint val="50000"/>
            <a:hueOff val="-9616738"/>
            <a:satOff val="-7118"/>
            <a:lumOff val="8901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304800" tIns="304800" rIns="304800" bIns="304800" numCol="1" spcCol="1270" anchor="ctr" anchorCtr="0">
          <a:noAutofit/>
        </a:bodyPr>
        <a:lstStyle/>
        <a:p>
          <a:pPr lvl="0" algn="r" defTabSz="3556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8000" kern="1200" dirty="0" smtClean="0"/>
            <a:t>-</a:t>
          </a:r>
          <a:endParaRPr lang="ru-RU" sz="8000" kern="1200" dirty="0"/>
        </a:p>
      </dsp:txBody>
      <dsp:txXfrm>
        <a:off x="6733611" y="3758967"/>
        <a:ext cx="3677777" cy="56955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1C85FC-00E8-4B5C-9104-23AE683EA754}">
      <dsp:nvSpPr>
        <dsp:cNvPr id="0" name=""/>
        <dsp:cNvSpPr/>
      </dsp:nvSpPr>
      <dsp:spPr>
        <a:xfrm>
          <a:off x="3350976" y="1549200"/>
          <a:ext cx="1488660" cy="7084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2799"/>
              </a:lnTo>
              <a:lnTo>
                <a:pt x="1488660" y="482799"/>
              </a:lnTo>
              <a:lnTo>
                <a:pt x="1488660" y="708467"/>
              </a:lnTo>
            </a:path>
          </a:pathLst>
        </a:custGeom>
        <a:noFill/>
        <a:ln w="11429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7C28C7-3640-47DF-9AA8-A7CD1803BBC0}">
      <dsp:nvSpPr>
        <dsp:cNvPr id="0" name=""/>
        <dsp:cNvSpPr/>
      </dsp:nvSpPr>
      <dsp:spPr>
        <a:xfrm>
          <a:off x="1862315" y="1549200"/>
          <a:ext cx="1488660" cy="708467"/>
        </a:xfrm>
        <a:custGeom>
          <a:avLst/>
          <a:gdLst/>
          <a:ahLst/>
          <a:cxnLst/>
          <a:rect l="0" t="0" r="0" b="0"/>
          <a:pathLst>
            <a:path>
              <a:moveTo>
                <a:pt x="1488660" y="0"/>
              </a:moveTo>
              <a:lnTo>
                <a:pt x="1488660" y="482799"/>
              </a:lnTo>
              <a:lnTo>
                <a:pt x="0" y="482799"/>
              </a:lnTo>
              <a:lnTo>
                <a:pt x="0" y="708467"/>
              </a:lnTo>
            </a:path>
          </a:pathLst>
        </a:custGeom>
        <a:noFill/>
        <a:ln w="11429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74A631-AEC8-485B-843C-1724B51819F1}">
      <dsp:nvSpPr>
        <dsp:cNvPr id="0" name=""/>
        <dsp:cNvSpPr/>
      </dsp:nvSpPr>
      <dsp:spPr>
        <a:xfrm>
          <a:off x="2132981" y="2346"/>
          <a:ext cx="2435990" cy="154685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74A01E-6750-45B7-BDAE-1A28C7A90D7F}">
      <dsp:nvSpPr>
        <dsp:cNvPr id="0" name=""/>
        <dsp:cNvSpPr/>
      </dsp:nvSpPr>
      <dsp:spPr>
        <a:xfrm>
          <a:off x="2403646" y="259478"/>
          <a:ext cx="2435990" cy="154685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/>
            <a:t>Иммунологиялық тәсілдер</a:t>
          </a:r>
          <a:endParaRPr lang="ru-RU" sz="2000" kern="1200" dirty="0"/>
        </a:p>
      </dsp:txBody>
      <dsp:txXfrm>
        <a:off x="2448952" y="304784"/>
        <a:ext cx="2345378" cy="1456242"/>
      </dsp:txXfrm>
    </dsp:sp>
    <dsp:sp modelId="{DF9993A6-E206-4C76-BA79-45D924B846E7}">
      <dsp:nvSpPr>
        <dsp:cNvPr id="0" name=""/>
        <dsp:cNvSpPr/>
      </dsp:nvSpPr>
      <dsp:spPr>
        <a:xfrm>
          <a:off x="644320" y="2257667"/>
          <a:ext cx="2435990" cy="154685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5CB7406-171D-4F32-B756-9A7025B83089}">
      <dsp:nvSpPr>
        <dsp:cNvPr id="0" name=""/>
        <dsp:cNvSpPr/>
      </dsp:nvSpPr>
      <dsp:spPr>
        <a:xfrm>
          <a:off x="914986" y="2514799"/>
          <a:ext cx="2435990" cy="154685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000" kern="1200" dirty="0" smtClean="0"/>
            <a:t>тері-аллергиялық</a:t>
          </a:r>
          <a:endParaRPr lang="ru-RU" sz="2000" kern="1200" dirty="0"/>
        </a:p>
      </dsp:txBody>
      <dsp:txXfrm>
        <a:off x="960292" y="2560105"/>
        <a:ext cx="2345378" cy="1456242"/>
      </dsp:txXfrm>
    </dsp:sp>
    <dsp:sp modelId="{AAA65E9A-0BB0-409C-9524-DDFD7D05CAA4}">
      <dsp:nvSpPr>
        <dsp:cNvPr id="0" name=""/>
        <dsp:cNvSpPr/>
      </dsp:nvSpPr>
      <dsp:spPr>
        <a:xfrm>
          <a:off x="3621642" y="2257667"/>
          <a:ext cx="2435990" cy="154685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4FEBAB7-50FA-4468-80D5-8BBBC87A18F0}">
      <dsp:nvSpPr>
        <dsp:cNvPr id="0" name=""/>
        <dsp:cNvSpPr/>
      </dsp:nvSpPr>
      <dsp:spPr>
        <a:xfrm>
          <a:off x="3892307" y="2514799"/>
          <a:ext cx="2435990" cy="154685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000" kern="1200" dirty="0" smtClean="0"/>
            <a:t>серологиялық</a:t>
          </a:r>
          <a:endParaRPr lang="ru-RU" sz="2000" kern="1200" dirty="0"/>
        </a:p>
      </dsp:txBody>
      <dsp:txXfrm>
        <a:off x="3937613" y="2560105"/>
        <a:ext cx="2345378" cy="145624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494195-E1D1-4FBD-A0E6-1C0D2F573BA7}">
      <dsp:nvSpPr>
        <dsp:cNvPr id="0" name=""/>
        <dsp:cNvSpPr/>
      </dsp:nvSpPr>
      <dsp:spPr>
        <a:xfrm>
          <a:off x="-7740241" y="-1182668"/>
          <a:ext cx="9209924" cy="9209924"/>
        </a:xfrm>
        <a:prstGeom prst="blockArc">
          <a:avLst>
            <a:gd name="adj1" fmla="val 18900000"/>
            <a:gd name="adj2" fmla="val 2700000"/>
            <a:gd name="adj3" fmla="val 235"/>
          </a:avLst>
        </a:prstGeom>
        <a:noFill/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D81A12-CA34-47C6-A851-1FA3E2471310}">
      <dsp:nvSpPr>
        <dsp:cNvPr id="0" name=""/>
        <dsp:cNvSpPr/>
      </dsp:nvSpPr>
      <dsp:spPr>
        <a:xfrm>
          <a:off x="641481" y="311780"/>
          <a:ext cx="8403415" cy="108758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79329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200" kern="1200" dirty="0" smtClean="0"/>
            <a:t>Қалыпты жағдайда сау адам ағзасының стерильды болып келетін сұйықтықтарынан микроағзалардың бөлінбеуі.</a:t>
          </a:r>
          <a:endParaRPr lang="ru-RU" sz="2200" kern="1200" dirty="0"/>
        </a:p>
      </dsp:txBody>
      <dsp:txXfrm>
        <a:off x="641481" y="311780"/>
        <a:ext cx="8403415" cy="1087584"/>
      </dsp:txXfrm>
    </dsp:sp>
    <dsp:sp modelId="{0A04D146-809A-47DC-AE8D-7F07C582E12E}">
      <dsp:nvSpPr>
        <dsp:cNvPr id="0" name=""/>
        <dsp:cNvSpPr/>
      </dsp:nvSpPr>
      <dsp:spPr>
        <a:xfrm>
          <a:off x="106576" y="320668"/>
          <a:ext cx="1069808" cy="10698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l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9DA2827-8654-4D2F-B701-8815007489C9}">
      <dsp:nvSpPr>
        <dsp:cNvPr id="0" name=""/>
        <dsp:cNvSpPr/>
      </dsp:nvSpPr>
      <dsp:spPr>
        <a:xfrm>
          <a:off x="1254756" y="1615390"/>
          <a:ext cx="7790140" cy="104708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accent3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79329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200" kern="1200" dirty="0" smtClean="0"/>
            <a:t>Зерттеуге арналған материалда, әсіресе дисбактериоз кезінде, шартты-патогенді микроағзалардың өте көп бөлінуі.</a:t>
          </a:r>
          <a:endParaRPr lang="ru-RU" sz="2200" kern="1200" dirty="0"/>
        </a:p>
      </dsp:txBody>
      <dsp:txXfrm>
        <a:off x="1254756" y="1615390"/>
        <a:ext cx="7790140" cy="1047086"/>
      </dsp:txXfrm>
    </dsp:sp>
    <dsp:sp modelId="{6FDA0F3A-7453-4E4F-8C7D-9F6094722F9C}">
      <dsp:nvSpPr>
        <dsp:cNvPr id="0" name=""/>
        <dsp:cNvSpPr/>
      </dsp:nvSpPr>
      <dsp:spPr>
        <a:xfrm>
          <a:off x="719851" y="1604028"/>
          <a:ext cx="1069808" cy="10698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l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3B09496-02D9-4F92-9410-054B5DEA49B2}">
      <dsp:nvSpPr>
        <dsp:cNvPr id="0" name=""/>
        <dsp:cNvSpPr/>
      </dsp:nvSpPr>
      <dsp:spPr>
        <a:xfrm>
          <a:off x="1442982" y="2839525"/>
          <a:ext cx="7601914" cy="116553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accent4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79329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200" kern="1200" dirty="0" smtClean="0"/>
            <a:t>Науқастан алынған материалдан бір түрге жататын микроағзалардың қайта-қайта бөлінуі.</a:t>
          </a:r>
          <a:endParaRPr lang="ru-RU" sz="2200" kern="1200" dirty="0"/>
        </a:p>
      </dsp:txBody>
      <dsp:txXfrm>
        <a:off x="1442982" y="2839525"/>
        <a:ext cx="7601914" cy="1165535"/>
      </dsp:txXfrm>
    </dsp:sp>
    <dsp:sp modelId="{A5F4FAAA-41CA-4E3D-B91A-0270B4CB53B6}">
      <dsp:nvSpPr>
        <dsp:cNvPr id="0" name=""/>
        <dsp:cNvSpPr/>
      </dsp:nvSpPr>
      <dsp:spPr>
        <a:xfrm>
          <a:off x="908077" y="2887389"/>
          <a:ext cx="1069808" cy="10698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l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56FF134-EE72-479A-9C30-70CBF9B67420}">
      <dsp:nvSpPr>
        <dsp:cNvPr id="0" name=""/>
        <dsp:cNvSpPr/>
      </dsp:nvSpPr>
      <dsp:spPr>
        <a:xfrm>
          <a:off x="1254756" y="4135667"/>
          <a:ext cx="7790140" cy="113997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accent5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79329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200" kern="1200" dirty="0" smtClean="0"/>
            <a:t>Әртүрлі материалдаң ұқсас шартты-патогенді микроағзалардың бөлінуі.</a:t>
          </a:r>
          <a:endParaRPr lang="ru-RU" sz="2200" kern="1200" dirty="0"/>
        </a:p>
      </dsp:txBody>
      <dsp:txXfrm>
        <a:off x="1254756" y="4135667"/>
        <a:ext cx="7790140" cy="1139971"/>
      </dsp:txXfrm>
    </dsp:sp>
    <dsp:sp modelId="{439F2C22-8C7B-400B-B0A3-8DE82DD83655}">
      <dsp:nvSpPr>
        <dsp:cNvPr id="0" name=""/>
        <dsp:cNvSpPr/>
      </dsp:nvSpPr>
      <dsp:spPr>
        <a:xfrm>
          <a:off x="719851" y="4170749"/>
          <a:ext cx="1069808" cy="10698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l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517CE05-29D5-40F7-9430-E60CBD6B1B10}">
      <dsp:nvSpPr>
        <dsp:cNvPr id="0" name=""/>
        <dsp:cNvSpPr/>
      </dsp:nvSpPr>
      <dsp:spPr>
        <a:xfrm>
          <a:off x="641481" y="5431814"/>
          <a:ext cx="8403415" cy="111439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accent6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79329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100" kern="1200" dirty="0" smtClean="0"/>
            <a:t>Шартты-патогенді микроағзалармен жасалған аллергендерге науқаста тері-аллергиялық сынақтың оң болуы.</a:t>
          </a:r>
          <a:endParaRPr lang="ru-RU" sz="2100" kern="1200" dirty="0"/>
        </a:p>
      </dsp:txBody>
      <dsp:txXfrm>
        <a:off x="641481" y="5431814"/>
        <a:ext cx="8403415" cy="1114398"/>
      </dsp:txXfrm>
    </dsp:sp>
    <dsp:sp modelId="{233E385A-332F-4577-BDB8-66C4E07EF195}">
      <dsp:nvSpPr>
        <dsp:cNvPr id="0" name=""/>
        <dsp:cNvSpPr/>
      </dsp:nvSpPr>
      <dsp:spPr>
        <a:xfrm>
          <a:off x="106576" y="5454109"/>
          <a:ext cx="1069808" cy="10698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lt1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ED9F05-4708-433C-A595-4BA4C5F68876}">
      <dsp:nvSpPr>
        <dsp:cNvPr id="0" name=""/>
        <dsp:cNvSpPr/>
      </dsp:nvSpPr>
      <dsp:spPr>
        <a:xfrm rot="10800000">
          <a:off x="1978093" y="3787"/>
          <a:ext cx="6080760" cy="178589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8752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000" kern="1200" smtClean="0"/>
            <a:t>Белгілі бір процесстің қоздырғышы болып есептелетін микроағзалардың шартты-патогенді микроағзалармен салыстырғанда жұп қан сарысуында антидененің титрінің еселеп өсуі.</a:t>
          </a:r>
          <a:endParaRPr lang="ru-RU" sz="2000" kern="1200" dirty="0"/>
        </a:p>
      </dsp:txBody>
      <dsp:txXfrm rot="10800000">
        <a:off x="2424566" y="3787"/>
        <a:ext cx="5634287" cy="1785892"/>
      </dsp:txXfrm>
    </dsp:sp>
    <dsp:sp modelId="{34FB8838-7351-43AB-B374-0E7ED788CC05}">
      <dsp:nvSpPr>
        <dsp:cNvPr id="0" name=""/>
        <dsp:cNvSpPr/>
      </dsp:nvSpPr>
      <dsp:spPr>
        <a:xfrm>
          <a:off x="1085146" y="3787"/>
          <a:ext cx="1785892" cy="178589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accent1">
              <a:tint val="5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4018F9D-90A1-4E8B-887B-E22450545358}">
      <dsp:nvSpPr>
        <dsp:cNvPr id="0" name=""/>
        <dsp:cNvSpPr/>
      </dsp:nvSpPr>
      <dsp:spPr>
        <a:xfrm rot="10800000">
          <a:off x="1978093" y="2348883"/>
          <a:ext cx="6080760" cy="173369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87529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2400" kern="1200" dirty="0" smtClean="0"/>
            <a:t>Госпитальды инфекция кезінде науқастан алынған материалдардан ұқсас микроағзаның дақылының бөлінуі.</a:t>
          </a:r>
          <a:endParaRPr lang="ru-RU" kern="1200" dirty="0"/>
        </a:p>
      </dsp:txBody>
      <dsp:txXfrm rot="10800000">
        <a:off x="2411516" y="2348883"/>
        <a:ext cx="5647337" cy="1733691"/>
      </dsp:txXfrm>
    </dsp:sp>
    <dsp:sp modelId="{8C194E07-E914-4142-8346-12835A2E37DD}">
      <dsp:nvSpPr>
        <dsp:cNvPr id="0" name=""/>
        <dsp:cNvSpPr/>
      </dsp:nvSpPr>
      <dsp:spPr>
        <a:xfrm>
          <a:off x="1085146" y="2322782"/>
          <a:ext cx="1785892" cy="178589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accent1">
              <a:tint val="5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34235AF4-C3D3-467C-8048-AF3D5CD9F2BC}">
      <dsp:nvSpPr>
        <dsp:cNvPr id="0" name=""/>
        <dsp:cNvSpPr/>
      </dsp:nvSpPr>
      <dsp:spPr>
        <a:xfrm rot="10800000">
          <a:off x="1979735" y="4645564"/>
          <a:ext cx="6080760" cy="221243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87529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1700" kern="1200" smtClean="0"/>
            <a:t>Науқастың жалпы жағдайының жақсаруымен микроағзаның эллим немесе сандық азайуымен дәлелденген және клиникалық жағдайда жүргізілген антибактериальды терапияның эффективтілігі мен лабораториялық зерттеу нәтижесінде анықталған микроағзаның антибиотиктерге сезімталдығының сайма-сай келуі</a:t>
          </a:r>
          <a:r>
            <a:rPr lang="kk-KZ" sz="1700" kern="1200" smtClean="0"/>
            <a:t>.</a:t>
          </a:r>
          <a:endParaRPr lang="ru-RU" sz="1700" kern="1200" dirty="0"/>
        </a:p>
      </dsp:txBody>
      <dsp:txXfrm rot="10800000">
        <a:off x="2532844" y="4645564"/>
        <a:ext cx="5527651" cy="2212435"/>
      </dsp:txXfrm>
    </dsp:sp>
    <dsp:sp modelId="{383E12C3-7980-45AB-BBE2-E193DEA29100}">
      <dsp:nvSpPr>
        <dsp:cNvPr id="0" name=""/>
        <dsp:cNvSpPr/>
      </dsp:nvSpPr>
      <dsp:spPr>
        <a:xfrm>
          <a:off x="1085146" y="4855048"/>
          <a:ext cx="1785892" cy="178589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accent1">
              <a:tint val="5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64CA5E-3E7C-4D7B-B27A-30A7FA16078C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617EB-749B-4001-805B-C1B103C8C6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085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2617EB-749B-4001-805B-C1B103C8C66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302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23BC-383F-43E8-A135-AE54E7A4A4B0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4A49A1E-C25F-4810-B521-445237DBCAC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23BC-383F-43E8-A135-AE54E7A4A4B0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9A1E-C25F-4810-B521-445237DBCAC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4A49A1E-C25F-4810-B521-445237DBCAC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23BC-383F-43E8-A135-AE54E7A4A4B0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23BC-383F-43E8-A135-AE54E7A4A4B0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4A49A1E-C25F-4810-B521-445237DBCAC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23BC-383F-43E8-A135-AE54E7A4A4B0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4A49A1E-C25F-4810-B521-445237DBCAC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2AA23BC-383F-43E8-A135-AE54E7A4A4B0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49A1E-C25F-4810-B521-445237DBCAC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23BC-383F-43E8-A135-AE54E7A4A4B0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4A49A1E-C25F-4810-B521-445237DBCAC4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23BC-383F-43E8-A135-AE54E7A4A4B0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4A49A1E-C25F-4810-B521-445237DBCA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23BC-383F-43E8-A135-AE54E7A4A4B0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4A49A1E-C25F-4810-B521-445237DBCA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4A49A1E-C25F-4810-B521-445237DBCAC4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23BC-383F-43E8-A135-AE54E7A4A4B0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4A49A1E-C25F-4810-B521-445237DBCAC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2AA23BC-383F-43E8-A135-AE54E7A4A4B0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2AA23BC-383F-43E8-A135-AE54E7A4A4B0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4A49A1E-C25F-4810-B521-445237DBCAC4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241884" y="2060848"/>
            <a:ext cx="6372200" cy="2076080"/>
          </a:xfrm>
        </p:spPr>
        <p:txBody>
          <a:bodyPr/>
          <a:lstStyle/>
          <a:p>
            <a:pPr algn="ctr"/>
            <a:r>
              <a:rPr lang="kk-KZ" sz="4400" dirty="0">
                <a:solidFill>
                  <a:schemeClr val="tx1"/>
                </a:solidFill>
              </a:rPr>
              <a:t>Микробиологиялық  зерттеу </a:t>
            </a:r>
            <a:r>
              <a:rPr lang="kk-KZ" sz="4400" dirty="0" smtClean="0">
                <a:solidFill>
                  <a:schemeClr val="tx1"/>
                </a:solidFill>
              </a:rPr>
              <a:t>әдістері   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3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36533613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8286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460851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800" b="1" dirty="0"/>
              <a:t>Биологиялық (биосынақ) тәсіл</a:t>
            </a:r>
            <a:r>
              <a:rPr lang="uz-Cyrl-UZ" sz="2800" dirty="0"/>
              <a:t> — сезімтал лабораториялық жануарлардың микроорганизмдерге сезімталдығына негізделген</a:t>
            </a:r>
            <a:r>
              <a:rPr lang="uz-Cyrl-UZ" sz="2800" dirty="0" smtClean="0"/>
              <a:t>.</a:t>
            </a:r>
          </a:p>
          <a:p>
            <a:pPr algn="ctr"/>
            <a:r>
              <a:rPr lang="uz-Cyrl-UZ" sz="2800" dirty="0"/>
              <a:t>Ол үшін жануарлардың жасын, салмағын, түрін ескере отырып микробтың таза дақылымен немесе алынған зерттелінетін материалдың өзімен жарақаттайды. </a:t>
            </a:r>
            <a:r>
              <a:rPr lang="uz-Cyrl-UZ" sz="2800" dirty="0" smtClean="0"/>
              <a:t> </a:t>
            </a:r>
            <a:endParaRPr lang="ru-RU" sz="2800" dirty="0"/>
          </a:p>
        </p:txBody>
      </p:sp>
      <p:pic>
        <p:nvPicPr>
          <p:cNvPr id="1026" name="Picture 2" descr="Картинки по запросу биологические методы исследования микробиолог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620688"/>
            <a:ext cx="3844278" cy="25641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Картинки по запросу биологические методы исследования микробиолог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467041"/>
            <a:ext cx="3810000" cy="2857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7782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548680"/>
            <a:ext cx="70567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Бұл тәсілде, жасанды қоректік ортада өспейтін патогенді микроорганизмнің таза дақылын бөліп алуға және оның патогенділігі мен вируленттілік дәрежесін анықтауға болады.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Картинки по запросу биологические методы исследования микробиолог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795449"/>
            <a:ext cx="6336704" cy="39052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60200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27394" y="446803"/>
            <a:ext cx="829307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0225" algn="just" fontAlgn="base"/>
            <a:r>
              <a:rPr lang="uz-Cyrl-UZ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Иммунологиялық </a:t>
            </a:r>
            <a:r>
              <a:rPr lang="uz-Cyrl-UZ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 </a:t>
            </a:r>
            <a:r>
              <a:rPr lang="uz-Cyrl-UZ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 с і л д е р </a:t>
            </a:r>
            <a:r>
              <a:rPr lang="uz-Cyrl-UZ" sz="2400" dirty="0"/>
              <a:t>— серологиялық дигностикасы және жасушалық (Т-жүйесі) және гуморальдық (В-жүйесі) иммунитетке баға беру тәсілдері және тері-аллергиялық сынақ (диагностика) жатады.</a:t>
            </a:r>
            <a:endParaRPr lang="ru-RU" sz="24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092588929"/>
              </p:ext>
            </p:extLst>
          </p:nvPr>
        </p:nvGraphicFramePr>
        <p:xfrm>
          <a:off x="611560" y="2508906"/>
          <a:ext cx="6972619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12296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251520" y="476672"/>
            <a:ext cx="6624735" cy="2592288"/>
          </a:xfrm>
          <a:prstGeom prst="round2Diag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Серологиялық диагностикада науқас адамның қан сарысуында арнайы антиденелердің түзілуі мен ауру барысында жиналуына негізделінген. 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1979712" y="3356992"/>
            <a:ext cx="6120680" cy="2664296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Тері-аллергиялық сынақ кейбір инфекциялық ауруларды (туберкулез, бруцеллез, туляремия) зерттегенде ағзаның антигендерге жоғары сезімталдығын анықтау мақсатында қолданады. 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54085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7632848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/>
            <a:r>
              <a:rPr lang="ru-RU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Микробиологиялық</a:t>
            </a:r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зерттеу</a:t>
            </a:r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нәтижелерін</a:t>
            </a:r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бағалау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879384"/>
            <a:ext cx="68407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0225" algn="just" fontAlgn="base"/>
            <a:r>
              <a:rPr lang="uz-Cyrl-UZ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Диагноз қоюда аурудың қоздырғышы болып табылатын патогенді микроағзаларды шартты-патогенді микроағзалардан ажыратып анықтау негізгі орын алады. Патологияда шартты-патогенді микроағзаларды бағалау үшін келесі критерийлер қолданылады.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96954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918743659"/>
              </p:ext>
            </p:extLst>
          </p:nvPr>
        </p:nvGraphicFramePr>
        <p:xfrm>
          <a:off x="0" y="13412"/>
          <a:ext cx="9144000" cy="6844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150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5573258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031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836712"/>
            <a:ext cx="7344816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Қорытынды</a:t>
            </a:r>
          </a:p>
          <a:p>
            <a:pPr algn="ctr"/>
            <a:endParaRPr lang="ru-RU" dirty="0"/>
          </a:p>
          <a:p>
            <a:pPr indent="530225" algn="just"/>
            <a:r>
              <a:rPr lang="uz-Cyrl-UZ" sz="2400" dirty="0"/>
              <a:t>Адам денесінің қалыпты микрофлорасын, оның жастық ерекшелігін дисбактериоздың маңызын білу, адам организімін дұрыс түсініп, микробиологиялық диагностикасында және микроорганизмдердің экологиясын және оның санитарлық негіздерін яғни қоршаған ортаның микрофлорасын зерттеу санитарлық-эпидемиологиялық маңызы зор.</a:t>
            </a:r>
            <a:endParaRPr lang="ru-RU" sz="2400" dirty="0"/>
          </a:p>
        </p:txBody>
      </p:sp>
      <p:pic>
        <p:nvPicPr>
          <p:cNvPr id="3074" name="Picture 2" descr="Картинки по запросу заключ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8436" y="4402020"/>
            <a:ext cx="2479948" cy="2160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79329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z="4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Пайдаланылған әдебиеттер</a:t>
            </a:r>
            <a:endParaRPr lang="ru-RU" sz="40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9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536" y="1412776"/>
            <a:ext cx="8229600" cy="4530725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микробиология»  2008ж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Емельяненко П.А. с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соавт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 - Ветеринарная микробиология. М., "Колос", 1982,304с.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Сюрин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В.Н. - Ветеринарная вирусология.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М.,"Колос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", 1984.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Конопаткин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А.А. - Эпизоотология и инфекционные болезни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сельско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хозяй­ственных животных.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М."Колос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", 1984.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Бакулов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И.А. - Руководство по общей эпизоотологии. М., "Колос", 1979.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Земсков М.В., Соколов Н.И., - Основы общей микробиологии, виру­сологии и иммунологии, М., "Колос", 1972.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Коляков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Я.Е. - Ветеринарная иммунология. М., "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Агропромиздат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", 1986.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Борисович Ю.Ф., Кириллов Л.В. (под ред.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Д.Ф.Осидзе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) Инфекционные бо­лезни животных \ Справочник. М.,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Агропромиздат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, 1987,288с.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Петров Р.В. - Иммунология.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М.,"Медицина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", 1987.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Радчук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Н.А. с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соавт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 Ветеринарная микробиология и иммунология. М., ВО.,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Агропромиздат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, 1991, 382 с.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Толысбаев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Б.,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Шок,анов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Н.,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Булашев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А.,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Бияшев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К. Мал</a:t>
            </a: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дарігерлік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микробиология. Алматы, 1999, 368 б.</a:t>
            </a:r>
            <a:endParaRPr lang="kk-KZ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 Сайдулдин Т. Ветеринариялық індеттану  (1-кітап) Алматы, 1999,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280 б.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AutoNum type="arabicPeriod"/>
              <a:defRPr/>
            </a:pPr>
            <a:r>
              <a:rPr lang="kk-KZ" sz="1800" b="1" dirty="0" smtClean="0">
                <a:latin typeface="Times New Roman" pitchFamily="18" charset="0"/>
                <a:cs typeface="Times New Roman" pitchFamily="18" charset="0"/>
              </a:rPr>
              <a:t>Сайдулдин Т.  Ветеринариялық індеттану (2-кітап) Алдматы, 1999, 292 б.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28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60648"/>
            <a:ext cx="8172400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z-Cyrl-UZ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Жоспар</a:t>
            </a:r>
            <a:r>
              <a:rPr lang="uz-Cyrl-UZ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052736"/>
            <a:ext cx="756084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614363">
              <a:buFont typeface="Wingdings" pitchFamily="2" charset="2"/>
              <a:buChar char="Ø"/>
            </a:pPr>
            <a:r>
              <a:rPr lang="uz-Cyrl-UZ" sz="2800" dirty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Кіріспе</a:t>
            </a:r>
            <a:endParaRPr lang="ru-RU" sz="2800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marL="285750" indent="614363">
              <a:buFont typeface="Wingdings" pitchFamily="2" charset="2"/>
              <a:buChar char="Ø"/>
            </a:pPr>
            <a:r>
              <a:rPr lang="uz-Cyrl-UZ" sz="2800" dirty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Негізгі бөлім:</a:t>
            </a:r>
            <a:endParaRPr lang="ru-RU" sz="2800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marL="857250" lvl="0" indent="-571500">
              <a:buFont typeface="+mj-lt"/>
              <a:buAutoNum type="romanUcPeriod"/>
            </a:pPr>
            <a:r>
              <a:rPr lang="uz-Cyrl-UZ" sz="2800" dirty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Микробиологиялық зерттеу әдістерінің жіктелуі. Микроскопиялық әдіс</a:t>
            </a:r>
            <a:endParaRPr lang="ru-RU" sz="2800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marL="857250" lvl="0" indent="-571500">
              <a:buFont typeface="+mj-lt"/>
              <a:buAutoNum type="romanUcPeriod"/>
            </a:pPr>
            <a:r>
              <a:rPr lang="uz-Cyrl-UZ" sz="2800" dirty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Микробиологиялық әдіс</a:t>
            </a:r>
            <a:endParaRPr lang="ru-RU" sz="2800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marL="857250" lvl="0" indent="-571500">
              <a:buFont typeface="+mj-lt"/>
              <a:buAutoNum type="romanUcPeriod"/>
            </a:pPr>
            <a:r>
              <a:rPr lang="uz-Cyrl-UZ" sz="2800" dirty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Биологиялық әдіс</a:t>
            </a:r>
            <a:endParaRPr lang="ru-RU" sz="2800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marL="857250" lvl="0" indent="-571500">
              <a:buFont typeface="+mj-lt"/>
              <a:buAutoNum type="romanUcPeriod"/>
            </a:pPr>
            <a:r>
              <a:rPr lang="uz-Cyrl-UZ" sz="2800" dirty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Иммунологиялық әдіс</a:t>
            </a:r>
            <a:endParaRPr lang="ru-RU" sz="2800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marL="857250" lvl="0" indent="-571500">
              <a:buFont typeface="+mj-lt"/>
              <a:buAutoNum type="romanUcPeriod"/>
            </a:pPr>
            <a:r>
              <a:rPr lang="ru-RU" sz="2800" dirty="0" err="1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Микробиологиялық</a:t>
            </a:r>
            <a:r>
              <a:rPr lang="ru-RU" sz="2800" dirty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800" dirty="0" err="1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зерттеу</a:t>
            </a:r>
            <a:r>
              <a:rPr lang="ru-RU" sz="2800" dirty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800" dirty="0" err="1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нәтижелерін</a:t>
            </a:r>
            <a:r>
              <a:rPr lang="ru-RU" sz="2800" dirty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800" dirty="0" err="1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бағалау</a:t>
            </a:r>
            <a:r>
              <a:rPr lang="ru-RU" sz="2800" dirty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</a:p>
          <a:p>
            <a:pPr marL="285750" indent="614363">
              <a:buFont typeface="Wingdings" pitchFamily="2" charset="2"/>
              <a:buChar char="Ø"/>
            </a:pPr>
            <a:r>
              <a:rPr lang="uz-Cyrl-UZ" sz="2800" dirty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Қорытынды </a:t>
            </a:r>
            <a:endParaRPr lang="ru-RU" sz="2800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marL="285750" indent="614363">
              <a:buFont typeface="Wingdings" pitchFamily="2" charset="2"/>
              <a:buChar char="Ø"/>
            </a:pPr>
            <a:r>
              <a:rPr lang="uz-Cyrl-UZ" sz="2800" dirty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Пайдаланылған әдебиеттер тізімі</a:t>
            </a:r>
            <a:endParaRPr lang="ru-RU" sz="2800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220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17305"/>
            <a:ext cx="824673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ru-RU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Назарларыңызға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рахмет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!!!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745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404664"/>
            <a:ext cx="8172400" cy="76944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z-Cyrl-UZ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Кіріспе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556792"/>
            <a:ext cx="748883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0225" algn="just"/>
            <a:r>
              <a:rPr lang="uz-Cyrl-UZ" sz="2400" dirty="0"/>
              <a:t>Микробиологиялық зертханаға алып келінген материалды дұрыс зерттеп, анық диагноз қою үшін зерттеуге арналған материалдың түрін (зерттеу барысында материалдың алынған жерін ескеру керек, себебі </a:t>
            </a:r>
            <a:r>
              <a:rPr lang="uz-Cyrl-UZ" sz="2400" dirty="0" smtClean="0"/>
              <a:t>стерильді </a:t>
            </a:r>
            <a:r>
              <a:rPr lang="uz-Cyrl-UZ" sz="2400" dirty="0"/>
              <a:t>сұйықтықтардан (қан, плевралық сұйықтық, жұлын сұйықтығы) микроорганизмдер анықталса, ол ауруды білдіреді. Ал қақырықта, нәжісте, жұтқыншақта, тері және шырышты қабаттың бетінде шартты-патогенді микроорганизмдер болғандықтан оны патогенді микроорганизмдерден ажырата білу тиіс), науқастың алғашқы клиникалық диагнозын ескере отырып </a:t>
            </a:r>
            <a:r>
              <a:rPr lang="uz-Cyrl-UZ" sz="2400" dirty="0" smtClean="0"/>
              <a:t>4 </a:t>
            </a:r>
            <a:r>
              <a:rPr lang="uz-Cyrl-UZ" sz="2400" dirty="0"/>
              <a:t>тәсілдер қолданылады.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1820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48318709"/>
              </p:ext>
            </p:extLst>
          </p:nvPr>
        </p:nvGraphicFramePr>
        <p:xfrm>
          <a:off x="0" y="116632"/>
          <a:ext cx="914400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Горизонтальный свиток 3"/>
          <p:cNvSpPr/>
          <p:nvPr/>
        </p:nvSpPr>
        <p:spPr>
          <a:xfrm>
            <a:off x="251520" y="5229200"/>
            <a:ext cx="7848872" cy="16288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Айтылған әдістер бір-бірінен зерттеу уақытының ұзақтығымен, сезімталдығымен, ақпараттылығымен ажыратылады</a:t>
            </a:r>
            <a:r>
              <a:rPr lang="uz-Cyrl-U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0058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332656"/>
            <a:ext cx="7632848" cy="21602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z-Cyrl-UZ" sz="32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Микроскопиялық тәсіл</a:t>
            </a:r>
            <a:r>
              <a:rPr lang="uz-Cyrl-UZ" sz="32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uz-Cyrl-UZ" sz="3200" dirty="0">
                <a:solidFill>
                  <a:schemeClr val="tx1"/>
                </a:solidFill>
              </a:rPr>
              <a:t>— микроорганизмнің морфологиялық, тинкториальдық қасиеттерін білдіреді. </a:t>
            </a:r>
            <a:endParaRPr lang="ru-RU" sz="3200" dirty="0">
              <a:solidFill>
                <a:schemeClr val="tx1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087335579"/>
              </p:ext>
            </p:extLst>
          </p:nvPr>
        </p:nvGraphicFramePr>
        <p:xfrm>
          <a:off x="414608" y="2593066"/>
          <a:ext cx="7613775" cy="426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781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8854" y="260648"/>
            <a:ext cx="770485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800" dirty="0"/>
              <a:t>Микроскопиялық </a:t>
            </a:r>
            <a:r>
              <a:rPr lang="uz-Cyrl-UZ" sz="2800" dirty="0" smtClean="0"/>
              <a:t>тәсілде патологиялық </a:t>
            </a:r>
            <a:r>
              <a:rPr lang="uz-Cyrl-UZ" sz="2800" dirty="0"/>
              <a:t>материалдан микроағзаларды микроскоп арқылы көруге болады. Вирустарды электронды микроскоппен көруге болады. </a:t>
            </a:r>
            <a:endParaRPr lang="ru-RU" sz="28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392113118"/>
              </p:ext>
            </p:extLst>
          </p:nvPr>
        </p:nvGraphicFramePr>
        <p:xfrm>
          <a:off x="458854" y="2076530"/>
          <a:ext cx="7704856" cy="44083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899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нутый угол 2"/>
          <p:cNvSpPr/>
          <p:nvPr/>
        </p:nvSpPr>
        <p:spPr>
          <a:xfrm>
            <a:off x="539552" y="404664"/>
            <a:ext cx="7416824" cy="2520280"/>
          </a:xfrm>
          <a:prstGeom prst="foldedCorner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Cyrl-UZ" sz="3200" b="1" dirty="0" smtClean="0">
              <a:solidFill>
                <a:schemeClr val="tx1"/>
              </a:solidFill>
            </a:endParaRPr>
          </a:p>
          <a:p>
            <a:pPr algn="ctr"/>
            <a:r>
              <a:rPr lang="uz-Cyrl-UZ" sz="3200" b="1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Микробиологиялық </a:t>
            </a:r>
            <a:r>
              <a:rPr lang="uz-Cyrl-UZ" sz="32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тәсіл </a:t>
            </a:r>
            <a:r>
              <a:rPr lang="uz-Cyrl-UZ" sz="3200" dirty="0" smtClean="0">
                <a:solidFill>
                  <a:schemeClr val="tx1"/>
                </a:solidFill>
              </a:rPr>
              <a:t>— </a:t>
            </a:r>
            <a:r>
              <a:rPr lang="uz-Cyrl-UZ" sz="3200" dirty="0">
                <a:solidFill>
                  <a:schemeClr val="tx1"/>
                </a:solidFill>
              </a:rPr>
              <a:t>өте тиімді, ақпараттылығы өте жоғары </a:t>
            </a:r>
            <a:r>
              <a:rPr lang="uz-Cyrl-UZ" sz="3200" dirty="0" smtClean="0">
                <a:solidFill>
                  <a:schemeClr val="tx1"/>
                </a:solidFill>
              </a:rPr>
              <a:t>тәсіл</a:t>
            </a:r>
            <a:r>
              <a:rPr lang="kk-KZ" sz="3200" dirty="0" smtClean="0">
                <a:solidFill>
                  <a:schemeClr val="tx1"/>
                </a:solidFill>
              </a:rPr>
              <a:t>.</a:t>
            </a:r>
            <a:endParaRPr lang="ru-RU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125513"/>
              </p:ext>
            </p:extLst>
          </p:nvPr>
        </p:nvGraphicFramePr>
        <p:xfrm>
          <a:off x="539552" y="3140968"/>
          <a:ext cx="7416824" cy="3715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222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340768"/>
            <a:ext cx="67687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uz-Cyrl-UZ" sz="2800" dirty="0"/>
              <a:t>Микроорганизмнің таза дақылын бөліп алып, оның патогенділігін лабораториялық жануарлар арқылы (in vivo), немесе қоректік орта арқылы токсин түзілуін (in vivo), зерттеу арқылы, сонымен қатар антибиотиктерге сезімталдығын анықтауға және фаготипирлеуге болады.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61329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389773359"/>
              </p:ext>
            </p:extLst>
          </p:nvPr>
        </p:nvGraphicFramePr>
        <p:xfrm>
          <a:off x="34678" y="0"/>
          <a:ext cx="9109321" cy="52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683568" y="4653136"/>
            <a:ext cx="6984776" cy="165618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uz-Cyrl-UZ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Микологиялық зерттеу бактериологиялық зерттеуге қарағанда жеңілдеу, себебі көбінесе микоздарда микроскопиялық тәсіл жеткілікті.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4425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170</TotalTime>
  <Words>779</Words>
  <Application>Microsoft Office PowerPoint</Application>
  <PresentationFormat>Экран (4:3)</PresentationFormat>
  <Paragraphs>83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Calibri</vt:lpstr>
      <vt:lpstr>Georgia</vt:lpstr>
      <vt:lpstr>Times New Roman</vt:lpstr>
      <vt:lpstr>Wingdings</vt:lpstr>
      <vt:lpstr>Wingdings 2</vt:lpstr>
      <vt:lpstr>Официальная</vt:lpstr>
      <vt:lpstr>Микробиологиялық  зерттеу әдістері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Пайдаланылған әдебиеттер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Микробиологиялық  зерттеу әдістері</dc:title>
  <dc:creator>user</dc:creator>
  <cp:lastModifiedBy>Данагул</cp:lastModifiedBy>
  <cp:revision>19</cp:revision>
  <dcterms:created xsi:type="dcterms:W3CDTF">2017-02-13T15:44:02Z</dcterms:created>
  <dcterms:modified xsi:type="dcterms:W3CDTF">2025-02-10T17:05:59Z</dcterms:modified>
</cp:coreProperties>
</file>