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6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4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2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26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8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8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4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0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7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4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9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3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2031-6E64-4024-9663-A9485923507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5778-7B33-4739-8434-AE7FD9D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89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8700" y="2009104"/>
            <a:ext cx="8791575" cy="2698593"/>
          </a:xfrm>
        </p:spPr>
        <p:txBody>
          <a:bodyPr>
            <a:noAutofit/>
          </a:bodyPr>
          <a:lstStyle/>
          <a:p>
            <a:r>
              <a:rPr lang="kk-KZ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Микроклональды көбею ұғымы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7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384" y="824247"/>
            <a:ext cx="9905999" cy="5211652"/>
          </a:xfrm>
        </p:spPr>
        <p:txBody>
          <a:bodyPr>
            <a:normAutofit/>
          </a:bodyPr>
          <a:lstStyle/>
          <a:p>
            <a:r>
              <a:rPr lang="ru-RU" sz="2800" dirty="0" err="1"/>
              <a:t>Клондық</a:t>
            </a:r>
            <a:r>
              <a:rPr lang="ru-RU" sz="2800" dirty="0"/>
              <a:t> </a:t>
            </a:r>
            <a:r>
              <a:rPr lang="ru-RU" sz="2800" dirty="0" err="1"/>
              <a:t>микрокөбейту</a:t>
            </a:r>
            <a:r>
              <a:rPr lang="ru-RU" sz="2800" dirty="0"/>
              <a:t> </a:t>
            </a:r>
            <a:r>
              <a:rPr lang="ru-RU" sz="2800" dirty="0" err="1"/>
              <a:t>нәтижесі</a:t>
            </a:r>
            <a:r>
              <a:rPr lang="ru-RU" sz="2800" dirty="0"/>
              <a:t> </a:t>
            </a:r>
            <a:r>
              <a:rPr lang="ru-RU" sz="2800" dirty="0" err="1"/>
              <a:t>өсімдіктің</a:t>
            </a:r>
            <a:r>
              <a:rPr lang="ru-RU" sz="2800" dirty="0"/>
              <a:t> </a:t>
            </a:r>
            <a:r>
              <a:rPr lang="ru-RU" sz="2800" dirty="0" err="1"/>
              <a:t>генотипіне</a:t>
            </a:r>
            <a:r>
              <a:rPr lang="ru-RU" sz="2800" dirty="0"/>
              <a:t>, </a:t>
            </a:r>
            <a:r>
              <a:rPr lang="ru-RU" sz="2800" dirty="0" err="1"/>
              <a:t>жасына</a:t>
            </a:r>
            <a:r>
              <a:rPr lang="ru-RU" sz="2800" dirty="0"/>
              <a:t>, </a:t>
            </a:r>
            <a:r>
              <a:rPr lang="ru-RU" sz="2800" dirty="0" err="1"/>
              <a:t>экспланттың</a:t>
            </a:r>
            <a:r>
              <a:rPr lang="ru-RU" sz="2800" dirty="0"/>
              <a:t> </a:t>
            </a:r>
            <a:r>
              <a:rPr lang="ru-RU" sz="2800" dirty="0" err="1"/>
              <a:t>тегіне</a:t>
            </a:r>
            <a:r>
              <a:rPr lang="ru-RU" sz="2800" dirty="0"/>
              <a:t>, </a:t>
            </a:r>
            <a:r>
              <a:rPr lang="ru-RU" sz="2800" dirty="0" err="1"/>
              <a:t>қоректік</a:t>
            </a:r>
            <a:r>
              <a:rPr lang="ru-RU" sz="2800" dirty="0"/>
              <a:t> </a:t>
            </a:r>
            <a:r>
              <a:rPr lang="ru-RU" sz="2800" dirty="0" err="1"/>
              <a:t>ортаға</a:t>
            </a:r>
            <a:r>
              <a:rPr lang="ru-RU" sz="2800" dirty="0"/>
              <a:t>, </a:t>
            </a:r>
            <a:r>
              <a:rPr lang="ru-RU" sz="2800" dirty="0" err="1"/>
              <a:t>өсіру</a:t>
            </a:r>
            <a:r>
              <a:rPr lang="ru-RU" sz="2800" dirty="0"/>
              <a:t> </a:t>
            </a:r>
            <a:r>
              <a:rPr lang="ru-RU" sz="2800" dirty="0" err="1"/>
              <a:t>жағдайларына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әдіс</a:t>
            </a:r>
            <a:r>
              <a:rPr lang="ru-RU" sz="2800" dirty="0"/>
              <a:t> </a:t>
            </a:r>
            <a:r>
              <a:rPr lang="ru-RU" sz="2800" dirty="0" err="1"/>
              <a:t>қымбат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көп</a:t>
            </a:r>
            <a:r>
              <a:rPr lang="ru-RU" sz="2800" dirty="0"/>
              <a:t> </a:t>
            </a:r>
            <a:r>
              <a:rPr lang="ru-RU" sz="2800" dirty="0" err="1"/>
              <a:t>еңбекті</a:t>
            </a:r>
            <a:r>
              <a:rPr lang="ru-RU" sz="2800" dirty="0"/>
              <a:t> </a:t>
            </a:r>
            <a:r>
              <a:rPr lang="ru-RU" sz="2800" dirty="0" err="1"/>
              <a:t>қажет</a:t>
            </a:r>
            <a:r>
              <a:rPr lang="ru-RU" sz="2800" dirty="0"/>
              <a:t> </a:t>
            </a:r>
            <a:r>
              <a:rPr lang="ru-RU" sz="2800" dirty="0" err="1"/>
              <a:t>етеді</a:t>
            </a:r>
            <a:r>
              <a:rPr lang="ru-RU" sz="2800" dirty="0"/>
              <a:t>, </a:t>
            </a:r>
            <a:r>
              <a:rPr lang="ru-RU" sz="2800" dirty="0" err="1"/>
              <a:t>сондықтан</a:t>
            </a:r>
            <a:r>
              <a:rPr lang="ru-RU" sz="2800" dirty="0"/>
              <a:t> </a:t>
            </a:r>
            <a:r>
              <a:rPr lang="ru-RU" sz="2800" dirty="0" err="1"/>
              <a:t>ол</a:t>
            </a:r>
            <a:r>
              <a:rPr lang="ru-RU" sz="2800" dirty="0"/>
              <a:t> </a:t>
            </a:r>
            <a:r>
              <a:rPr lang="ru-RU" sz="2800" dirty="0" err="1"/>
              <a:t>әзірше</a:t>
            </a:r>
            <a:r>
              <a:rPr lang="ru-RU" sz="2800" dirty="0"/>
              <a:t> </a:t>
            </a:r>
            <a:r>
              <a:rPr lang="ru-RU" sz="2800" dirty="0" err="1"/>
              <a:t>селекциялық</a:t>
            </a:r>
            <a:r>
              <a:rPr lang="ru-RU" sz="2800" dirty="0"/>
              <a:t> </a:t>
            </a:r>
            <a:r>
              <a:rPr lang="ru-RU" sz="2800" dirty="0" err="1"/>
              <a:t>жұмыстарда</a:t>
            </a:r>
            <a:r>
              <a:rPr lang="ru-RU" sz="2800" dirty="0"/>
              <a:t> </a:t>
            </a:r>
            <a:r>
              <a:rPr lang="ru-RU" sz="2800" dirty="0" err="1"/>
              <a:t>қолданылады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басқа</a:t>
            </a:r>
            <a:r>
              <a:rPr lang="ru-RU" sz="2800" dirty="0"/>
              <a:t> </a:t>
            </a:r>
            <a:r>
              <a:rPr lang="ru-RU" sz="2800" dirty="0" err="1"/>
              <a:t>жолдармен</a:t>
            </a:r>
            <a:r>
              <a:rPr lang="ru-RU" sz="2800" dirty="0"/>
              <a:t> </a:t>
            </a:r>
            <a:r>
              <a:rPr lang="ru-RU" sz="2800" dirty="0" err="1"/>
              <a:t>көбеймейтін</a:t>
            </a:r>
            <a:r>
              <a:rPr lang="ru-RU" sz="2800" dirty="0"/>
              <a:t> </a:t>
            </a:r>
            <a:r>
              <a:rPr lang="ru-RU" sz="2800" dirty="0" err="1"/>
              <a:t>өсімдіктерді</a:t>
            </a:r>
            <a:r>
              <a:rPr lang="ru-RU" sz="2800" dirty="0"/>
              <a:t> </a:t>
            </a:r>
            <a:r>
              <a:rPr lang="ru-RU" sz="2800" dirty="0" err="1"/>
              <a:t>көбейту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пайдаланылады</a:t>
            </a:r>
            <a:r>
              <a:rPr lang="ru-RU" sz="2800" dirty="0"/>
              <a:t>. </a:t>
            </a:r>
            <a:r>
              <a:rPr lang="ru-RU" sz="2800" dirty="0" err="1"/>
              <a:t>Сонымен</a:t>
            </a:r>
            <a:r>
              <a:rPr lang="ru-RU" sz="2800" dirty="0"/>
              <a:t> </a:t>
            </a:r>
            <a:r>
              <a:rPr lang="ru-RU" sz="2800" dirty="0" err="1"/>
              <a:t>бірге</a:t>
            </a:r>
            <a:r>
              <a:rPr lang="ru-RU" sz="2800" dirty="0"/>
              <a:t>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әдіс</a:t>
            </a:r>
            <a:r>
              <a:rPr lang="ru-RU" sz="2800" dirty="0"/>
              <a:t> </a:t>
            </a:r>
            <a:r>
              <a:rPr lang="ru-RU" sz="2800" dirty="0" err="1"/>
              <a:t>лабороториялық</a:t>
            </a:r>
            <a:r>
              <a:rPr lang="ru-RU" sz="2800" dirty="0"/>
              <a:t> </a:t>
            </a:r>
            <a:r>
              <a:rPr lang="ru-RU" sz="2800" dirty="0" err="1"/>
              <a:t>деңгейінде</a:t>
            </a:r>
            <a:r>
              <a:rPr lang="ru-RU" sz="2800" dirty="0"/>
              <a:t> </a:t>
            </a:r>
            <a:r>
              <a:rPr lang="ru-RU" sz="2800" dirty="0" err="1"/>
              <a:t>екі</a:t>
            </a:r>
            <a:r>
              <a:rPr lang="ru-RU" sz="2800" dirty="0"/>
              <a:t> </a:t>
            </a:r>
            <a:r>
              <a:rPr lang="ru-RU" sz="2800" dirty="0" err="1"/>
              <a:t>жарым</a:t>
            </a:r>
            <a:r>
              <a:rPr lang="ru-RU" sz="2800" dirty="0"/>
              <a:t> </a:t>
            </a:r>
            <a:r>
              <a:rPr lang="ru-RU" sz="2800" dirty="0" err="1"/>
              <a:t>мыңдай</a:t>
            </a:r>
            <a:r>
              <a:rPr lang="ru-RU" sz="2800" dirty="0"/>
              <a:t> </a:t>
            </a:r>
            <a:r>
              <a:rPr lang="ru-RU" sz="2800" dirty="0" err="1"/>
              <a:t>өсімдік</a:t>
            </a:r>
            <a:r>
              <a:rPr lang="ru-RU" sz="2800" dirty="0"/>
              <a:t> </a:t>
            </a:r>
            <a:r>
              <a:rPr lang="ru-RU" sz="2800" dirty="0" err="1"/>
              <a:t>түрлеріне</a:t>
            </a:r>
            <a:r>
              <a:rPr lang="ru-RU" sz="2800" dirty="0"/>
              <a:t> </a:t>
            </a:r>
            <a:r>
              <a:rPr lang="ru-RU" sz="2800" dirty="0" err="1"/>
              <a:t>дайындалған</a:t>
            </a:r>
            <a:r>
              <a:rPr lang="ru-RU" sz="2800" dirty="0"/>
              <a:t>, ал </a:t>
            </a:r>
            <a:r>
              <a:rPr lang="ru-RU" sz="2800" dirty="0" err="1"/>
              <a:t>өндірістік</a:t>
            </a:r>
            <a:r>
              <a:rPr lang="ru-RU" sz="2800" dirty="0"/>
              <a:t> технология </a:t>
            </a:r>
            <a:r>
              <a:rPr lang="ru-RU" sz="2800" dirty="0" err="1"/>
              <a:t>ретінде</a:t>
            </a:r>
            <a:r>
              <a:rPr lang="ru-RU" sz="2800" dirty="0"/>
              <a:t> </a:t>
            </a:r>
            <a:r>
              <a:rPr lang="ru-RU" sz="2800" dirty="0" err="1"/>
              <a:t>біртіндеп</a:t>
            </a:r>
            <a:r>
              <a:rPr lang="ru-RU" sz="2800" dirty="0"/>
              <a:t> </a:t>
            </a:r>
            <a:r>
              <a:rPr lang="ru-RU" sz="2800" dirty="0" err="1"/>
              <a:t>өріс</a:t>
            </a:r>
            <a:r>
              <a:rPr lang="ru-RU" sz="2800" dirty="0"/>
              <a:t> </a:t>
            </a:r>
            <a:r>
              <a:rPr lang="ru-RU" sz="2800" dirty="0" err="1"/>
              <a:t>алып</a:t>
            </a:r>
            <a:r>
              <a:rPr lang="ru-RU" sz="2800" dirty="0"/>
              <a:t> </a:t>
            </a:r>
            <a:r>
              <a:rPr lang="ru-RU" sz="2800" dirty="0" err="1"/>
              <a:t>келеді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01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ПаЙДАЛАНЫЛҒАН ӘДЕБИЕТТЕР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1.	Валиханова Г.Ж Биотехнология растении. </a:t>
            </a:r>
            <a:r>
              <a:rPr lang="ru-RU"/>
              <a:t>Алматы-1996ж</a:t>
            </a:r>
          </a:p>
        </p:txBody>
      </p:sp>
    </p:spTree>
    <p:extLst>
      <p:ext uri="{BB962C8B-B14F-4D97-AF65-F5344CB8AC3E}">
        <p14:creationId xmlns:p14="http://schemas.microsoft.com/office/powerpoint/2010/main" val="183475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Клондық</a:t>
            </a:r>
            <a:r>
              <a:rPr lang="ru-RU" dirty="0"/>
              <a:t> </a:t>
            </a:r>
            <a:r>
              <a:rPr lang="ru-RU" dirty="0" err="1"/>
              <a:t>микрокөбейту</a:t>
            </a:r>
            <a:r>
              <a:rPr lang="ru-RU" dirty="0"/>
              <a:t> –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vitro </a:t>
            </a:r>
            <a:r>
              <a:rPr lang="ru-RU" dirty="0" err="1"/>
              <a:t>жағдайында</a:t>
            </a:r>
            <a:r>
              <a:rPr lang="ru-RU" dirty="0"/>
              <a:t> </a:t>
            </a:r>
            <a:r>
              <a:rPr lang="ru-RU" dirty="0" err="1"/>
              <a:t>жыныссыз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көбейту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1901759"/>
            <a:ext cx="8667482" cy="430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9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86366"/>
            <a:ext cx="10166238" cy="566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65927" y="6053070"/>
            <a:ext cx="757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1-сурет Сәбізден алынған соматикалық клетканы </a:t>
            </a:r>
            <a:r>
              <a:rPr lang="en-US" dirty="0" smtClean="0"/>
              <a:t>in vitro</a:t>
            </a:r>
            <a:r>
              <a:rPr lang="kk-KZ" dirty="0" smtClean="0"/>
              <a:t> өсіру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0" y="206062"/>
            <a:ext cx="10335809" cy="610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13964" y="6310647"/>
            <a:ext cx="708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kk-KZ" dirty="0" smtClean="0"/>
              <a:t>-сурет Тін клеткаларын өсіру әдісімен тұтас өсімдікті  алу.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54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6111" y="407808"/>
            <a:ext cx="4190442" cy="5909280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микрокөбейту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бірталай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вирустармен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патогендік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микроорганизмдерден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8" y="596709"/>
            <a:ext cx="5895975" cy="553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00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клондау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микрокөбейтудің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процесстерін</a:t>
            </a:r>
            <a:r>
              <a:rPr lang="ru-RU" dirty="0"/>
              <a:t> 4 </a:t>
            </a:r>
            <a:r>
              <a:rPr lang="ru-RU" dirty="0" err="1"/>
              <a:t>кезеңге</a:t>
            </a:r>
            <a:r>
              <a:rPr lang="ru-RU" dirty="0"/>
              <a:t> </a:t>
            </a:r>
            <a:r>
              <a:rPr lang="ru-RU" dirty="0" err="1"/>
              <a:t>бөлуге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760090"/>
            <a:ext cx="5439692" cy="440889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ұлпалардың</a:t>
            </a:r>
            <a:r>
              <a:rPr lang="ru-RU" dirty="0"/>
              <a:t> </a:t>
            </a:r>
            <a:r>
              <a:rPr lang="ru-RU" dirty="0" err="1"/>
              <a:t>экспланттарын</a:t>
            </a:r>
            <a:r>
              <a:rPr lang="ru-RU" dirty="0"/>
              <a:t> </a:t>
            </a:r>
            <a:r>
              <a:rPr lang="en-US" dirty="0"/>
              <a:t>in vitro </a:t>
            </a:r>
            <a:r>
              <a:rPr lang="ru-RU" dirty="0" err="1"/>
              <a:t>өсіру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</a:t>
            </a:r>
            <a:r>
              <a:rPr lang="ru-RU" dirty="0" err="1"/>
              <a:t>қоректік</a:t>
            </a:r>
            <a:r>
              <a:rPr lang="ru-RU" dirty="0"/>
              <a:t> </a:t>
            </a:r>
            <a:r>
              <a:rPr lang="ru-RU" dirty="0" err="1"/>
              <a:t>ортада</a:t>
            </a:r>
            <a:r>
              <a:rPr lang="ru-RU" dirty="0"/>
              <a:t> </a:t>
            </a:r>
            <a:r>
              <a:rPr lang="ru-RU" dirty="0" err="1"/>
              <a:t>инфекциядан</a:t>
            </a:r>
            <a:r>
              <a:rPr lang="ru-RU" dirty="0"/>
              <a:t> таза </a:t>
            </a:r>
            <a:r>
              <a:rPr lang="ru-RU" dirty="0" err="1"/>
              <a:t>ұлпаларды</a:t>
            </a:r>
            <a:r>
              <a:rPr lang="ru-RU" dirty="0"/>
              <a:t> </a:t>
            </a:r>
            <a:r>
              <a:rPr lang="ru-RU" dirty="0" err="1"/>
              <a:t>өсіріп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тіршілігін</a:t>
            </a:r>
            <a:r>
              <a:rPr lang="ru-RU" dirty="0"/>
              <a:t> </a:t>
            </a:r>
            <a:r>
              <a:rPr lang="ru-RU" dirty="0" err="1"/>
              <a:t>сақтап</a:t>
            </a:r>
            <a:r>
              <a:rPr lang="ru-RU" dirty="0"/>
              <a:t>, </a:t>
            </a:r>
            <a:r>
              <a:rPr lang="ru-RU" dirty="0" err="1"/>
              <a:t>экспланттардың</a:t>
            </a:r>
            <a:r>
              <a:rPr lang="ru-RU" dirty="0"/>
              <a:t> тез </a:t>
            </a:r>
            <a:r>
              <a:rPr lang="ru-RU" dirty="0" err="1"/>
              <a:t>өсуіне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көбейтуде</a:t>
            </a:r>
            <a:r>
              <a:rPr lang="ru-RU" dirty="0"/>
              <a:t> </a:t>
            </a:r>
            <a:r>
              <a:rPr lang="ru-RU" dirty="0" err="1"/>
              <a:t>жетістікке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, </a:t>
            </a:r>
            <a:r>
              <a:rPr lang="ru-RU" dirty="0" err="1"/>
              <a:t>эксплантты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таңдап</a:t>
            </a:r>
            <a:r>
              <a:rPr lang="ru-RU" dirty="0"/>
              <a:t> </a:t>
            </a:r>
            <a:r>
              <a:rPr lang="ru-RU" dirty="0" err="1"/>
              <a:t>алудан</a:t>
            </a:r>
            <a:r>
              <a:rPr lang="ru-RU" dirty="0"/>
              <a:t> </a:t>
            </a:r>
            <a:r>
              <a:rPr lang="ru-RU" dirty="0" err="1"/>
              <a:t>басталады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донорлық</a:t>
            </a:r>
            <a:r>
              <a:rPr lang="ru-RU" dirty="0"/>
              <a:t> </a:t>
            </a:r>
            <a:r>
              <a:rPr lang="ru-RU" dirty="0" err="1"/>
              <a:t>өсімдіктің</a:t>
            </a:r>
            <a:r>
              <a:rPr lang="ru-RU" dirty="0"/>
              <a:t> </a:t>
            </a:r>
            <a:r>
              <a:rPr lang="ru-RU" dirty="0" err="1"/>
              <a:t>өсу</a:t>
            </a:r>
            <a:r>
              <a:rPr lang="ru-RU" dirty="0"/>
              <a:t> </a:t>
            </a:r>
            <a:r>
              <a:rPr lang="ru-RU" dirty="0" err="1"/>
              <a:t>фазасы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өсу</a:t>
            </a:r>
            <a:r>
              <a:rPr lang="ru-RU" dirty="0"/>
              <a:t> </a:t>
            </a:r>
            <a:r>
              <a:rPr lang="ru-RU" dirty="0" err="1"/>
              <a:t>жағдайларын</a:t>
            </a:r>
            <a:r>
              <a:rPr lang="ru-RU" dirty="0"/>
              <a:t> </a:t>
            </a:r>
            <a:r>
              <a:rPr lang="ru-RU" dirty="0" err="1"/>
              <a:t>ескеру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657" y="1296450"/>
            <a:ext cx="4138926" cy="3541714"/>
          </a:xfrm>
        </p:spPr>
        <p:txBody>
          <a:bodyPr>
            <a:normAutofit/>
          </a:bodyPr>
          <a:lstStyle/>
          <a:p>
            <a:r>
              <a:rPr lang="ru-RU" dirty="0"/>
              <a:t>2.	</a:t>
            </a:r>
            <a:r>
              <a:rPr lang="ru-RU" dirty="0" err="1"/>
              <a:t>Нақтылы</a:t>
            </a:r>
            <a:r>
              <a:rPr lang="ru-RU" dirty="0"/>
              <a:t> </a:t>
            </a:r>
            <a:r>
              <a:rPr lang="ru-RU" dirty="0" err="1"/>
              <a:t>микрокөбейту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эксплантта</a:t>
            </a:r>
            <a:r>
              <a:rPr lang="ru-RU" dirty="0"/>
              <a:t> </a:t>
            </a:r>
            <a:r>
              <a:rPr lang="ru-RU" dirty="0" err="1"/>
              <a:t>бастама</a:t>
            </a:r>
            <a:r>
              <a:rPr lang="ru-RU" dirty="0"/>
              <a:t> </a:t>
            </a:r>
            <a:r>
              <a:rPr lang="ru-RU" dirty="0" err="1"/>
              <a:t>клеткалар</a:t>
            </a:r>
            <a:r>
              <a:rPr lang="ru-RU" dirty="0"/>
              <a:t> (</a:t>
            </a:r>
            <a:r>
              <a:rPr lang="ru-RU" dirty="0" err="1"/>
              <a:t>инициальдар</a:t>
            </a:r>
            <a:r>
              <a:rPr lang="ru-RU" dirty="0"/>
              <a:t>) </a:t>
            </a:r>
            <a:r>
              <a:rPr lang="ru-RU" dirty="0" err="1"/>
              <a:t>санын</a:t>
            </a:r>
            <a:r>
              <a:rPr lang="ru-RU" dirty="0"/>
              <a:t> </a:t>
            </a:r>
            <a:r>
              <a:rPr lang="ru-RU" dirty="0" err="1"/>
              <a:t>көбейтіп</a:t>
            </a:r>
            <a:r>
              <a:rPr lang="ru-RU" dirty="0"/>
              <a:t>, </a:t>
            </a:r>
            <a:r>
              <a:rPr lang="ru-RU" dirty="0" err="1"/>
              <a:t>олардын</a:t>
            </a:r>
            <a:r>
              <a:rPr lang="ru-RU" dirty="0"/>
              <a:t> </a:t>
            </a:r>
            <a:r>
              <a:rPr lang="ru-RU" dirty="0" err="1"/>
              <a:t>өркендердің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2" y="748048"/>
            <a:ext cx="5859887" cy="538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7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019" y="837127"/>
            <a:ext cx="6302575" cy="5263167"/>
          </a:xfrm>
        </p:spPr>
        <p:txBody>
          <a:bodyPr>
            <a:normAutofit/>
          </a:bodyPr>
          <a:lstStyle/>
          <a:p>
            <a:r>
              <a:rPr lang="ru-RU" dirty="0"/>
              <a:t>3.	</a:t>
            </a:r>
            <a:r>
              <a:rPr lang="ru-RU" dirty="0" err="1"/>
              <a:t>Көбейтілген</a:t>
            </a:r>
            <a:r>
              <a:rPr lang="ru-RU" dirty="0"/>
              <a:t> </a:t>
            </a:r>
            <a:r>
              <a:rPr lang="ru-RU" dirty="0" err="1"/>
              <a:t>өркендерді</a:t>
            </a:r>
            <a:r>
              <a:rPr lang="ru-RU" dirty="0"/>
              <a:t> </a:t>
            </a:r>
            <a:r>
              <a:rPr lang="ru-RU" dirty="0" err="1"/>
              <a:t>тамырландыру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тамыр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өсуіне</a:t>
            </a:r>
            <a:r>
              <a:rPr lang="ru-RU" dirty="0"/>
              <a:t>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, </a:t>
            </a:r>
            <a:r>
              <a:rPr lang="ru-RU" dirty="0" err="1"/>
              <a:t>қоректік</a:t>
            </a:r>
            <a:r>
              <a:rPr lang="ru-RU" dirty="0"/>
              <a:t> </a:t>
            </a:r>
            <a:r>
              <a:rPr lang="ru-RU" dirty="0" err="1"/>
              <a:t>ортаға</a:t>
            </a:r>
            <a:r>
              <a:rPr lang="ru-RU" dirty="0"/>
              <a:t> </a:t>
            </a:r>
            <a:r>
              <a:rPr lang="ru-RU" dirty="0" err="1"/>
              <a:t>тамыр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 фактор ауксин </a:t>
            </a:r>
            <a:r>
              <a:rPr lang="ru-RU" dirty="0" err="1"/>
              <a:t>қосылады</a:t>
            </a:r>
            <a:r>
              <a:rPr lang="ru-RU" dirty="0"/>
              <a:t>.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топыраққа</a:t>
            </a:r>
            <a:r>
              <a:rPr lang="ru-RU" dirty="0"/>
              <a:t> </a:t>
            </a:r>
            <a:r>
              <a:rPr lang="ru-RU" dirty="0" err="1"/>
              <a:t>отырғызуға</a:t>
            </a:r>
            <a:r>
              <a:rPr lang="ru-RU" dirty="0"/>
              <a:t> </a:t>
            </a:r>
            <a:r>
              <a:rPr lang="ru-RU" dirty="0" err="1"/>
              <a:t>дайындау</a:t>
            </a:r>
            <a:r>
              <a:rPr lang="ru-RU" dirty="0"/>
              <a:t> </a:t>
            </a:r>
            <a:r>
              <a:rPr lang="ru-RU" dirty="0" err="1"/>
              <a:t>басталады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температуражағдайына</a:t>
            </a:r>
            <a:r>
              <a:rPr lang="ru-RU" dirty="0"/>
              <a:t> </a:t>
            </a:r>
            <a:r>
              <a:rPr lang="ru-RU" dirty="0" err="1"/>
              <a:t>ауыстырады</a:t>
            </a:r>
            <a:r>
              <a:rPr lang="ru-RU" dirty="0"/>
              <a:t>.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өсімдіктің</a:t>
            </a:r>
            <a:r>
              <a:rPr lang="ru-RU" dirty="0"/>
              <a:t> </a:t>
            </a:r>
            <a:r>
              <a:rPr lang="ru-RU" dirty="0" err="1"/>
              <a:t>өсуі</a:t>
            </a:r>
            <a:r>
              <a:rPr lang="ru-RU" dirty="0"/>
              <a:t> </a:t>
            </a:r>
            <a:r>
              <a:rPr lang="ru-RU" dirty="0" err="1"/>
              <a:t>тежеліп</a:t>
            </a:r>
            <a:r>
              <a:rPr lang="ru-RU" dirty="0"/>
              <a:t>, оны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сақтап</a:t>
            </a:r>
            <a:r>
              <a:rPr lang="ru-RU" dirty="0"/>
              <a:t>,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пайдалануға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0" y="938950"/>
            <a:ext cx="3812148" cy="485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943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565" y="566669"/>
            <a:ext cx="6405608" cy="5653825"/>
          </a:xfrm>
        </p:spPr>
        <p:txBody>
          <a:bodyPr>
            <a:normAutofit fontScale="92500"/>
          </a:bodyPr>
          <a:lstStyle/>
          <a:p>
            <a:r>
              <a:rPr lang="ru-RU" dirty="0"/>
              <a:t>4.	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топыраққа</a:t>
            </a:r>
            <a:r>
              <a:rPr lang="ru-RU" dirty="0"/>
              <a:t> </a:t>
            </a:r>
            <a:r>
              <a:rPr lang="ru-RU" dirty="0" err="1"/>
              <a:t>отырғызу</a:t>
            </a:r>
            <a:r>
              <a:rPr lang="ru-RU" dirty="0"/>
              <a:t>.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бұған</a:t>
            </a:r>
            <a:r>
              <a:rPr lang="ru-RU" dirty="0"/>
              <a:t> </a:t>
            </a:r>
            <a:r>
              <a:rPr lang="ru-RU" dirty="0" err="1"/>
              <a:t>бейімдеу</a:t>
            </a:r>
            <a:r>
              <a:rPr lang="ru-RU" dirty="0"/>
              <a:t> </a:t>
            </a:r>
            <a:r>
              <a:rPr lang="ru-RU" dirty="0" err="1"/>
              <a:t>жұмыстары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патогендік</a:t>
            </a:r>
            <a:r>
              <a:rPr lang="ru-RU" dirty="0"/>
              <a:t> </a:t>
            </a:r>
            <a:r>
              <a:rPr lang="ru-RU" dirty="0" err="1" smtClean="0"/>
              <a:t>микроорганаизмдерге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ортаның</a:t>
            </a:r>
            <a:r>
              <a:rPr lang="ru-RU" dirty="0"/>
              <a:t> </a:t>
            </a:r>
            <a:r>
              <a:rPr lang="ru-RU" dirty="0" err="1"/>
              <a:t>қолайсыз</a:t>
            </a:r>
            <a:r>
              <a:rPr lang="ru-RU" dirty="0"/>
              <a:t> </a:t>
            </a:r>
            <a:r>
              <a:rPr lang="ru-RU" dirty="0" err="1"/>
              <a:t>факторларына</a:t>
            </a:r>
            <a:r>
              <a:rPr lang="ru-RU" dirty="0"/>
              <a:t> </a:t>
            </a:r>
            <a:r>
              <a:rPr lang="ru-RU" dirty="0" err="1"/>
              <a:t>тұрақтылығын</a:t>
            </a:r>
            <a:r>
              <a:rPr lang="ru-RU" dirty="0"/>
              <a:t> </a:t>
            </a:r>
            <a:r>
              <a:rPr lang="ru-RU" dirty="0" err="1"/>
              <a:t>арттырады</a:t>
            </a:r>
            <a:r>
              <a:rPr lang="ru-RU" dirty="0"/>
              <a:t>.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ылғалдылығын</a:t>
            </a:r>
            <a:r>
              <a:rPr lang="ru-RU" dirty="0"/>
              <a:t> </a:t>
            </a:r>
            <a:r>
              <a:rPr lang="ru-RU" dirty="0" err="1"/>
              <a:t>жоғарылатады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қарқындылығын</a:t>
            </a:r>
            <a:r>
              <a:rPr lang="ru-RU" dirty="0"/>
              <a:t> </a:t>
            </a:r>
            <a:r>
              <a:rPr lang="ru-RU" dirty="0" err="1"/>
              <a:t>арттырады</a:t>
            </a:r>
            <a:r>
              <a:rPr lang="ru-RU" dirty="0"/>
              <a:t>, </a:t>
            </a:r>
            <a:r>
              <a:rPr lang="ru-RU" dirty="0" err="1"/>
              <a:t>өсімдік</a:t>
            </a:r>
            <a:r>
              <a:rPr lang="ru-RU" dirty="0"/>
              <a:t> </a:t>
            </a:r>
            <a:r>
              <a:rPr lang="ru-RU" dirty="0" err="1"/>
              <a:t>гетеротрофтық</a:t>
            </a:r>
            <a:r>
              <a:rPr lang="ru-RU" dirty="0"/>
              <a:t> </a:t>
            </a:r>
            <a:r>
              <a:rPr lang="ru-RU" dirty="0" err="1"/>
              <a:t>қоректенуден</a:t>
            </a:r>
            <a:r>
              <a:rPr lang="ru-RU" dirty="0"/>
              <a:t> </a:t>
            </a:r>
            <a:r>
              <a:rPr lang="ru-RU" dirty="0" err="1"/>
              <a:t>автотрофты</a:t>
            </a:r>
            <a:r>
              <a:rPr lang="ru-RU" dirty="0"/>
              <a:t> </a:t>
            </a:r>
            <a:r>
              <a:rPr lang="ru-RU" dirty="0" err="1"/>
              <a:t>қоректенуге</a:t>
            </a:r>
            <a:r>
              <a:rPr lang="ru-RU" dirty="0"/>
              <a:t> </a:t>
            </a:r>
            <a:r>
              <a:rPr lang="ru-RU" dirty="0" err="1"/>
              <a:t>көшеді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жұмыстың</a:t>
            </a:r>
            <a:r>
              <a:rPr lang="ru-RU" dirty="0"/>
              <a:t> </a:t>
            </a:r>
            <a:r>
              <a:rPr lang="ru-RU" dirty="0" err="1"/>
              <a:t>жетістікке</a:t>
            </a:r>
            <a:r>
              <a:rPr lang="ru-RU" dirty="0"/>
              <a:t> </a:t>
            </a:r>
            <a:r>
              <a:rPr lang="ru-RU" dirty="0" err="1"/>
              <a:t>жетуін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, аса </a:t>
            </a:r>
            <a:r>
              <a:rPr lang="ru-RU" dirty="0" err="1"/>
              <a:t>ұқыптылқты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осы </a:t>
            </a:r>
            <a:r>
              <a:rPr lang="ru-RU" dirty="0" err="1"/>
              <a:t>кезеңде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өсімдіктердің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шығыны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07" y="946469"/>
            <a:ext cx="4739426" cy="4681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084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31</TotalTime>
  <Words>159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Контур</vt:lpstr>
      <vt:lpstr>Микроклональды көбею ұғымы</vt:lpstr>
      <vt:lpstr>Клондық микрокөбейту –өсімдіктерді іn vitro жағдайында жыныссыз жолмен көбейту. </vt:lpstr>
      <vt:lpstr>Презентация PowerPoint</vt:lpstr>
      <vt:lpstr>Презентация PowerPoint</vt:lpstr>
      <vt:lpstr>Презентация PowerPoint</vt:lpstr>
      <vt:lpstr>Өсімдіктерді клондау арқылы микрокөбейтудің барлық процесстерін 4 кезеңге бөлуге болады: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ПаЙДАЛАНЫЛҒАН ӘДЕБИЕТТЕР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Өсімдіктерді клондық көбейтудің әдістері.</dc:title>
  <dc:creator>student</dc:creator>
  <cp:lastModifiedBy>Данагул</cp:lastModifiedBy>
  <cp:revision>6</cp:revision>
  <dcterms:created xsi:type="dcterms:W3CDTF">2018-04-02T06:04:35Z</dcterms:created>
  <dcterms:modified xsi:type="dcterms:W3CDTF">2025-02-10T17:00:16Z</dcterms:modified>
</cp:coreProperties>
</file>