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 id="2147483662" r:id="rId3"/>
    <p:sldMasterId id="2147483663" r:id="rId4"/>
    <p:sldMasterId id="2147483664" r:id="rId5"/>
    <p:sldMasterId id="2147483665" r:id="rId6"/>
    <p:sldMasterId id="2147483666" r:id="rId7"/>
    <p:sldMasterId id="2147483667" r:id="rId8"/>
    <p:sldMasterId id="2147483668" r:id="rId9"/>
  </p:sldMasterIdLst>
  <p:notesMasterIdLst>
    <p:notesMasterId r:id="rId24"/>
  </p:notesMasterIdLst>
  <p:sldIdLst>
    <p:sldId id="259" r:id="rId10"/>
    <p:sldId id="260" r:id="rId11"/>
    <p:sldId id="261" r:id="rId12"/>
    <p:sldId id="262" r:id="rId13"/>
    <p:sldId id="267" r:id="rId14"/>
    <p:sldId id="268" r:id="rId15"/>
    <p:sldId id="269" r:id="rId16"/>
    <p:sldId id="270" r:id="rId17"/>
    <p:sldId id="271" r:id="rId18"/>
    <p:sldId id="272" r:id="rId19"/>
    <p:sldId id="273" r:id="rId20"/>
    <p:sldId id="277" r:id="rId21"/>
    <p:sldId id="279" r:id="rId22"/>
    <p:sldId id="281"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7" d="100"/>
          <a:sy n="77" d="100"/>
        </p:scale>
        <p:origin x="-1176"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271153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2"/>
        <p:cNvGrpSpPr/>
        <p:nvPr/>
      </p:nvGrpSpPr>
      <p:grpSpPr>
        <a:xfrm>
          <a:off x="0" y="0"/>
          <a:ext cx="0" cy="0"/>
          <a:chOff x="0" y="0"/>
          <a:chExt cx="0" cy="0"/>
        </a:xfrm>
      </p:grpSpPr>
      <p:sp>
        <p:nvSpPr>
          <p:cNvPr id="13" name="Google Shape;13;p2"/>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Объект с подписью" type="objTx">
  <p:cSld name="OBJECT_WITH_CAPTION_TEXT">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4963136" y="304800"/>
            <a:ext cx="3931920" cy="7620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rgbClr val="E7EACB"/>
              </a:buClr>
              <a:buSzPts val="2000"/>
              <a:buFont typeface="Rockwell"/>
              <a:buNone/>
              <a:defRPr sz="2000" b="1"/>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28" name="Google Shape;128;p19"/>
          <p:cNvSpPr txBox="1">
            <a:spLocks noGrp="1"/>
          </p:cNvSpPr>
          <p:nvPr>
            <p:ph type="body" idx="1"/>
          </p:nvPr>
        </p:nvSpPr>
        <p:spPr>
          <a:xfrm>
            <a:off x="4963136" y="1107560"/>
            <a:ext cx="3931920" cy="1066800"/>
          </a:xfrm>
          <a:prstGeom prst="rect">
            <a:avLst/>
          </a:prstGeom>
          <a:noFill/>
          <a:ln>
            <a:noFill/>
          </a:ln>
        </p:spPr>
        <p:txBody>
          <a:bodyPr spcFirstLastPara="1" wrap="square" lIns="91425" tIns="45700" rIns="91425" bIns="45700" anchor="t" anchorCtr="0">
            <a:noAutofit/>
          </a:bodyPr>
          <a:lstStyle>
            <a:lvl1pPr marL="457200" lvl="0" indent="-228600" algn="r">
              <a:spcBef>
                <a:spcPts val="0"/>
              </a:spcBef>
              <a:spcAft>
                <a:spcPts val="0"/>
              </a:spcAft>
              <a:buSzPts val="980"/>
              <a:buNone/>
              <a:defRPr sz="1400"/>
            </a:lvl1pPr>
            <a:lvl2pPr marL="914400" lvl="1" indent="-228600" algn="l">
              <a:spcBef>
                <a:spcPts val="400"/>
              </a:spcBef>
              <a:spcAft>
                <a:spcPts val="0"/>
              </a:spcAft>
              <a:buSzPts val="1080"/>
              <a:buFont typeface="Rockwell"/>
              <a:buNone/>
              <a:defRPr sz="1200"/>
            </a:lvl2pPr>
            <a:lvl3pPr marL="1371600" lvl="2" indent="-228600" algn="l">
              <a:spcBef>
                <a:spcPts val="400"/>
              </a:spcBef>
              <a:spcAft>
                <a:spcPts val="0"/>
              </a:spcAft>
              <a:buSzPts val="1000"/>
              <a:buNone/>
              <a:defRPr sz="1000"/>
            </a:lvl3pPr>
            <a:lvl4pPr marL="1828800" lvl="3" indent="-228600" algn="l">
              <a:spcBef>
                <a:spcPts val="400"/>
              </a:spcBef>
              <a:spcAft>
                <a:spcPts val="0"/>
              </a:spcAft>
              <a:buSzPts val="900"/>
              <a:buNone/>
              <a:defRPr sz="900"/>
            </a:lvl4pPr>
            <a:lvl5pPr marL="2286000" lvl="4" indent="-228600" algn="l">
              <a:spcBef>
                <a:spcPts val="400"/>
              </a:spcBef>
              <a:spcAft>
                <a:spcPts val="0"/>
              </a:spcAft>
              <a:buSzPts val="900"/>
              <a:buNone/>
              <a:defRPr sz="9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29" name="Google Shape;129;p19"/>
          <p:cNvSpPr txBox="1">
            <a:spLocks noGrp="1"/>
          </p:cNvSpPr>
          <p:nvPr>
            <p:ph type="body" idx="2"/>
          </p:nvPr>
        </p:nvSpPr>
        <p:spPr>
          <a:xfrm>
            <a:off x="228600" y="2209800"/>
            <a:ext cx="8666456" cy="3977640"/>
          </a:xfrm>
          <a:prstGeom prst="rect">
            <a:avLst/>
          </a:prstGeom>
          <a:noFill/>
          <a:ln>
            <a:noFill/>
          </a:ln>
        </p:spPr>
        <p:txBody>
          <a:bodyPr spcFirstLastPara="1" wrap="square" lIns="91425" tIns="45700" rIns="91425" bIns="45700" anchor="t" anchorCtr="0">
            <a:noAutofit/>
          </a:bodyPr>
          <a:lstStyle>
            <a:lvl1pPr marL="457200" lvl="0" indent="-370840" algn="l">
              <a:spcBef>
                <a:spcPts val="0"/>
              </a:spcBef>
              <a:spcAft>
                <a:spcPts val="0"/>
              </a:spcAft>
              <a:buSzPts val="2240"/>
              <a:buChar char="⦿"/>
              <a:defRPr sz="3200"/>
            </a:lvl1pPr>
            <a:lvl2pPr marL="914400" lvl="1" indent="-388619" algn="l">
              <a:spcBef>
                <a:spcPts val="400"/>
              </a:spcBef>
              <a:spcAft>
                <a:spcPts val="0"/>
              </a:spcAft>
              <a:buSzPts val="2520"/>
              <a:buFont typeface="Rockwell"/>
              <a:buChar char="•"/>
              <a:defRPr sz="2800"/>
            </a:lvl2pPr>
            <a:lvl3pPr marL="1371600" lvl="2" indent="-381000" algn="l">
              <a:spcBef>
                <a:spcPts val="40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30" name="Google Shape;130;p19"/>
          <p:cNvSpPr txBox="1">
            <a:spLocks noGrp="1"/>
          </p:cNvSpPr>
          <p:nvPr>
            <p:ph type="dt" idx="10"/>
          </p:nvPr>
        </p:nvSpPr>
        <p:spPr>
          <a:xfrm>
            <a:off x="5562600" y="6513512"/>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9"/>
          <p:cNvSpPr txBox="1">
            <a:spLocks noGrp="1"/>
          </p:cNvSpPr>
          <p:nvPr>
            <p:ph type="sldNum" idx="12"/>
          </p:nvPr>
        </p:nvSpPr>
        <p:spPr>
          <a:xfrm>
            <a:off x="8639175" y="6513512"/>
            <a:ext cx="46355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19"/>
          <p:cNvSpPr txBox="1">
            <a:spLocks noGrp="1"/>
          </p:cNvSpPr>
          <p:nvPr>
            <p:ph type="ftr" idx="11"/>
          </p:nvPr>
        </p:nvSpPr>
        <p:spPr>
          <a:xfrm>
            <a:off x="1600200" y="6513512"/>
            <a:ext cx="39068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Рисунок с подписью" type="picTx">
  <p:cSld name="PICTURE_WITH_CAPTION_TEXT">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040443" y="4724400"/>
            <a:ext cx="5486400" cy="664536"/>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rgbClr val="E7EACB"/>
              </a:buClr>
              <a:buSzPts val="2000"/>
              <a:buFont typeface="Rockwell"/>
              <a:buNone/>
              <a:defRPr sz="2000" b="1"/>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41" name="Google Shape;141;p21"/>
          <p:cNvSpPr txBox="1">
            <a:spLocks noGrp="1"/>
          </p:cNvSpPr>
          <p:nvPr>
            <p:ph type="body" idx="1"/>
          </p:nvPr>
        </p:nvSpPr>
        <p:spPr>
          <a:xfrm>
            <a:off x="3040443" y="5388936"/>
            <a:ext cx="5486400" cy="912255"/>
          </a:xfrm>
          <a:prstGeom prst="rect">
            <a:avLst/>
          </a:prstGeom>
          <a:noFill/>
          <a:ln>
            <a:noFill/>
          </a:ln>
        </p:spPr>
        <p:txBody>
          <a:bodyPr spcFirstLastPara="1" wrap="square" lIns="91425" tIns="45700" rIns="91425" bIns="45700" anchor="t" anchorCtr="0">
            <a:noAutofit/>
          </a:bodyPr>
          <a:lstStyle>
            <a:lvl1pPr marL="457200" lvl="0" indent="-228600" algn="r">
              <a:spcBef>
                <a:spcPts val="0"/>
              </a:spcBef>
              <a:spcAft>
                <a:spcPts val="0"/>
              </a:spcAft>
              <a:buSzPts val="980"/>
              <a:buNone/>
              <a:defRPr sz="1400"/>
            </a:lvl1pPr>
            <a:lvl2pPr marL="914400" lvl="1" indent="-297180" algn="l">
              <a:spcBef>
                <a:spcPts val="400"/>
              </a:spcBef>
              <a:spcAft>
                <a:spcPts val="0"/>
              </a:spcAft>
              <a:buSzPts val="1080"/>
              <a:buFont typeface="Rockwell"/>
              <a:buChar char="•"/>
              <a:defRPr sz="1200"/>
            </a:lvl2pPr>
            <a:lvl3pPr marL="1371600" lvl="2" indent="-292100" algn="l">
              <a:spcBef>
                <a:spcPts val="400"/>
              </a:spcBef>
              <a:spcAft>
                <a:spcPts val="0"/>
              </a:spcAft>
              <a:buSzPts val="1000"/>
              <a:buChar char="●"/>
              <a:defRPr sz="1000"/>
            </a:lvl3pPr>
            <a:lvl4pPr marL="1828800" lvl="3" indent="-285750" algn="l">
              <a:spcBef>
                <a:spcPts val="400"/>
              </a:spcBef>
              <a:spcAft>
                <a:spcPts val="0"/>
              </a:spcAft>
              <a:buSzPts val="900"/>
              <a:buChar char="●"/>
              <a:defRPr sz="900"/>
            </a:lvl4pPr>
            <a:lvl5pPr marL="2286000" lvl="4" indent="-285750" algn="l">
              <a:spcBef>
                <a:spcPts val="400"/>
              </a:spcBef>
              <a:spcAft>
                <a:spcPts val="0"/>
              </a:spcAft>
              <a:buSzPts val="900"/>
              <a:buChar char="●"/>
              <a:defRPr sz="9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42" name="Google Shape;142;p21"/>
          <p:cNvSpPr>
            <a:spLocks noGrp="1"/>
          </p:cNvSpPr>
          <p:nvPr>
            <p:ph type="pic" idx="2"/>
          </p:nvPr>
        </p:nvSpPr>
        <p:spPr>
          <a:xfrm>
            <a:off x="304800" y="249864"/>
            <a:ext cx="8534400" cy="4343400"/>
          </a:xfrm>
          <a:prstGeom prst="round2DiagRect">
            <a:avLst>
              <a:gd name="adj1" fmla="val 11403"/>
              <a:gd name="adj2" fmla="val 0"/>
            </a:avLst>
          </a:prstGeom>
          <a:solidFill>
            <a:srgbClr val="878878">
              <a:alpha val="64705"/>
            </a:srgbClr>
          </a:solidFill>
          <a:ln w="11000" cap="rnd" cmpd="sng">
            <a:solidFill>
              <a:srgbClr val="9B9F8D">
                <a:alpha val="87843"/>
              </a:srgbClr>
            </a:solidFill>
            <a:prstDash val="solid"/>
            <a:round/>
            <a:headEnd type="none" w="sm" len="sm"/>
            <a:tailEnd type="none" w="sm" len="sm"/>
          </a:ln>
        </p:spPr>
        <p:txBody>
          <a:bodyPr spcFirstLastPara="1" wrap="square" lIns="91425" tIns="45700" rIns="91425" bIns="45700" anchor="t" anchorCtr="0">
            <a:noAutofit/>
          </a:bodyPr>
          <a:lstStyle>
            <a:lvl1pPr marR="0" lvl="0" algn="l" rtl="0">
              <a:spcBef>
                <a:spcPts val="0"/>
              </a:spcBef>
              <a:spcAft>
                <a:spcPts val="0"/>
              </a:spcAft>
              <a:buClr>
                <a:schemeClr val="accent1"/>
              </a:buClr>
              <a:buSzPts val="2240"/>
              <a:buFont typeface="Noto Sans Symbols"/>
              <a:buNone/>
              <a:defRPr sz="3200" b="0" i="0" u="none" strike="noStrike" cap="none">
                <a:solidFill>
                  <a:schemeClr val="lt1"/>
                </a:solidFill>
                <a:latin typeface="Rockwell"/>
                <a:ea typeface="Rockwell"/>
                <a:cs typeface="Rockwell"/>
                <a:sym typeface="Rockwell"/>
              </a:defRPr>
            </a:lvl1pPr>
            <a:lvl2pPr marR="0" lvl="1"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R="0" lvl="2"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R="0" lvl="3"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R="0" lvl="4"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R="0" lvl="5"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R="0" lvl="6"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R="0" lvl="7"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R="0" lvl="8"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143" name="Google Shape;143;p21"/>
          <p:cNvSpPr txBox="1">
            <a:spLocks noGrp="1"/>
          </p:cNvSpPr>
          <p:nvPr>
            <p:ph type="dt" idx="10"/>
          </p:nvPr>
        </p:nvSpPr>
        <p:spPr>
          <a:xfrm>
            <a:off x="5562600" y="650875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1"/>
          <p:cNvSpPr txBox="1">
            <a:spLocks noGrp="1"/>
          </p:cNvSpPr>
          <p:nvPr>
            <p:ph type="sldNum" idx="12"/>
          </p:nvPr>
        </p:nvSpPr>
        <p:spPr>
          <a:xfrm>
            <a:off x="8639175" y="6508750"/>
            <a:ext cx="46355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p21"/>
          <p:cNvSpPr txBox="1">
            <a:spLocks noGrp="1"/>
          </p:cNvSpPr>
          <p:nvPr>
            <p:ph type="ftr" idx="11"/>
          </p:nvPr>
        </p:nvSpPr>
        <p:spPr>
          <a:xfrm>
            <a:off x="1600200" y="6508750"/>
            <a:ext cx="39068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23" name="Google Shape;23;p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08610" algn="l">
              <a:spcBef>
                <a:spcPts val="0"/>
              </a:spcBef>
              <a:spcAft>
                <a:spcPts val="0"/>
              </a:spcAft>
              <a:buSzPts val="1260"/>
              <a:buChar char="⦿"/>
              <a:defRPr/>
            </a:lvl1pPr>
            <a:lvl2pPr marL="914400" lvl="1" indent="-331469" algn="l">
              <a:spcBef>
                <a:spcPts val="400"/>
              </a:spcBef>
              <a:spcAft>
                <a:spcPts val="0"/>
              </a:spcAft>
              <a:buSzPts val="1620"/>
              <a:buChar char="•"/>
              <a:defRPr/>
            </a:lvl2pPr>
            <a:lvl3pPr marL="1371600" lvl="2" indent="-342900" algn="l">
              <a:spcBef>
                <a:spcPts val="400"/>
              </a:spcBef>
              <a:spcAft>
                <a:spcPts val="0"/>
              </a:spcAft>
              <a:buSzPts val="180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24" name="Google Shape;24;p4"/>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29" name="Google Shape;29;p5"/>
          <p:cNvSpPr txBox="1">
            <a:spLocks noGrp="1"/>
          </p:cNvSpPr>
          <p:nvPr>
            <p:ph type="body" idx="1"/>
          </p:nvPr>
        </p:nvSpPr>
        <p:spPr>
          <a:xfrm rot="5400000">
            <a:off x="2309019" y="-205582"/>
            <a:ext cx="4525962" cy="8229600"/>
          </a:xfrm>
          <a:prstGeom prst="rect">
            <a:avLst/>
          </a:prstGeom>
          <a:noFill/>
          <a:ln>
            <a:noFill/>
          </a:ln>
        </p:spPr>
        <p:txBody>
          <a:bodyPr spcFirstLastPara="1" wrap="square" lIns="91425" tIns="45700" rIns="91425" bIns="45700" anchor="t" anchorCtr="0">
            <a:noAutofit/>
          </a:bodyPr>
          <a:lstStyle>
            <a:lvl1pPr marL="457200" lvl="0" indent="-308610" algn="l">
              <a:spcBef>
                <a:spcPts val="0"/>
              </a:spcBef>
              <a:spcAft>
                <a:spcPts val="0"/>
              </a:spcAft>
              <a:buSzPts val="1260"/>
              <a:buChar char="⦿"/>
              <a:defRPr/>
            </a:lvl1pPr>
            <a:lvl2pPr marL="914400" lvl="1" indent="-331469" algn="l">
              <a:spcBef>
                <a:spcPts val="400"/>
              </a:spcBef>
              <a:spcAft>
                <a:spcPts val="0"/>
              </a:spcAft>
              <a:buSzPts val="1620"/>
              <a:buChar char="•"/>
              <a:defRPr/>
            </a:lvl2pPr>
            <a:lvl3pPr marL="1371600" lvl="2" indent="-342900" algn="l">
              <a:spcBef>
                <a:spcPts val="400"/>
              </a:spcBef>
              <a:spcAft>
                <a:spcPts val="0"/>
              </a:spcAft>
              <a:buSzPts val="180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30" name="Google Shape;30;p5"/>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Титульный слайд" type="title">
  <p:cSld name="TITLE">
    <p:spTree>
      <p:nvGrpSpPr>
        <p:cNvPr id="1" name="Shape 40"/>
        <p:cNvGrpSpPr/>
        <p:nvPr/>
      </p:nvGrpSpPr>
      <p:grpSpPr>
        <a:xfrm>
          <a:off x="0" y="0"/>
          <a:ext cx="0" cy="0"/>
          <a:chOff x="0" y="0"/>
          <a:chExt cx="0" cy="0"/>
        </a:xfrm>
      </p:grpSpPr>
      <p:sp>
        <p:nvSpPr>
          <p:cNvPr id="41" name="Google Shape;41;p7"/>
          <p:cNvSpPr txBox="1">
            <a:spLocks noGrp="1"/>
          </p:cNvSpPr>
          <p:nvPr>
            <p:ph type="ctrTitle"/>
          </p:nvPr>
        </p:nvSpPr>
        <p:spPr>
          <a:xfrm>
            <a:off x="464234" y="381001"/>
            <a:ext cx="8229600" cy="2209800"/>
          </a:xfrm>
          <a:prstGeom prst="rect">
            <a:avLst/>
          </a:prstGeom>
          <a:noFill/>
          <a:ln>
            <a:noFill/>
          </a:ln>
        </p:spPr>
        <p:txBody>
          <a:bodyPr spcFirstLastPara="1" wrap="square" lIns="45700" tIns="45700" rIns="228600" bIns="45700" anchor="b" anchorCtr="0">
            <a:noAutofit/>
          </a:bodyPr>
          <a:lstStyle>
            <a:lvl1pPr lvl="0" algn="r">
              <a:spcBef>
                <a:spcPts val="0"/>
              </a:spcBef>
              <a:spcAft>
                <a:spcPts val="0"/>
              </a:spcAft>
              <a:buSzPts val="1400"/>
              <a:buNone/>
              <a:defRPr sz="4800"/>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42" name="Google Shape;42;p7"/>
          <p:cNvSpPr txBox="1">
            <a:spLocks noGrp="1"/>
          </p:cNvSpPr>
          <p:nvPr>
            <p:ph type="subTitle" idx="1"/>
          </p:nvPr>
        </p:nvSpPr>
        <p:spPr>
          <a:xfrm>
            <a:off x="2133600" y="2819400"/>
            <a:ext cx="6560234" cy="1752600"/>
          </a:xfrm>
          <a:prstGeom prst="rect">
            <a:avLst/>
          </a:prstGeom>
          <a:noFill/>
          <a:ln>
            <a:noFill/>
          </a:ln>
        </p:spPr>
        <p:txBody>
          <a:bodyPr spcFirstLastPara="1" wrap="square" lIns="45700" tIns="45700" rIns="246875" bIns="45700" anchor="t" anchorCtr="0">
            <a:noAutofit/>
          </a:bodyPr>
          <a:lstStyle>
            <a:lvl1pPr lvl="0" algn="r">
              <a:spcBef>
                <a:spcPts val="0"/>
              </a:spcBef>
              <a:spcAft>
                <a:spcPts val="0"/>
              </a:spcAft>
              <a:buSzPts val="2240"/>
              <a:buNone/>
              <a:defRPr/>
            </a:lvl1pPr>
            <a:lvl2pPr lvl="1" algn="ctr">
              <a:spcBef>
                <a:spcPts val="400"/>
              </a:spcBef>
              <a:spcAft>
                <a:spcPts val="0"/>
              </a:spcAft>
              <a:buSzPts val="1620"/>
              <a:buNone/>
              <a:defRPr/>
            </a:lvl2pPr>
            <a:lvl3pPr lvl="2" algn="ctr">
              <a:spcBef>
                <a:spcPts val="400"/>
              </a:spcBef>
              <a:spcAft>
                <a:spcPts val="0"/>
              </a:spcAft>
              <a:buSzPts val="1800"/>
              <a:buNone/>
              <a:defRPr/>
            </a:lvl3pPr>
            <a:lvl4pPr lvl="3" algn="ctr">
              <a:spcBef>
                <a:spcPts val="400"/>
              </a:spcBef>
              <a:spcAft>
                <a:spcPts val="0"/>
              </a:spcAft>
              <a:buSzPts val="1800"/>
              <a:buNone/>
              <a:defRPr/>
            </a:lvl4pPr>
            <a:lvl5pPr lvl="4" algn="ctr">
              <a:spcBef>
                <a:spcPts val="400"/>
              </a:spcBef>
              <a:spcAft>
                <a:spcPts val="0"/>
              </a:spcAft>
              <a:buSzPts val="1800"/>
              <a:buNone/>
              <a:defRPr/>
            </a:lvl5pPr>
            <a:lvl6pPr lvl="5" algn="ctr">
              <a:spcBef>
                <a:spcPts val="400"/>
              </a:spcBef>
              <a:spcAft>
                <a:spcPts val="0"/>
              </a:spcAft>
              <a:buSzPts val="1800"/>
              <a:buNone/>
              <a:defRPr/>
            </a:lvl6pPr>
            <a:lvl7pPr lvl="6" algn="ctr">
              <a:spcBef>
                <a:spcPts val="400"/>
              </a:spcBef>
              <a:spcAft>
                <a:spcPts val="0"/>
              </a:spcAft>
              <a:buSzPts val="1800"/>
              <a:buNone/>
              <a:defRPr/>
            </a:lvl7pPr>
            <a:lvl8pPr lvl="7" algn="ctr">
              <a:spcBef>
                <a:spcPts val="400"/>
              </a:spcBef>
              <a:spcAft>
                <a:spcPts val="0"/>
              </a:spcAft>
              <a:buSzPts val="1800"/>
              <a:buNone/>
              <a:defRPr/>
            </a:lvl8pPr>
            <a:lvl9pPr lvl="8" algn="ctr">
              <a:spcBef>
                <a:spcPts val="400"/>
              </a:spcBef>
              <a:spcAft>
                <a:spcPts val="0"/>
              </a:spcAft>
              <a:buSzPts val="1800"/>
              <a:buNone/>
              <a:defRPr/>
            </a:lvl9pPr>
          </a:lstStyle>
          <a:p>
            <a:endParaRPr/>
          </a:p>
        </p:txBody>
      </p:sp>
      <p:sp>
        <p:nvSpPr>
          <p:cNvPr id="43" name="Google Shape;43;p7"/>
          <p:cNvSpPr txBox="1">
            <a:spLocks noGrp="1"/>
          </p:cNvSpPr>
          <p:nvPr>
            <p:ph type="dt" idx="10"/>
          </p:nvPr>
        </p:nvSpPr>
        <p:spPr>
          <a:xfrm>
            <a:off x="5562600" y="650875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39175" y="6508750"/>
            <a:ext cx="46355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7"/>
          <p:cNvSpPr txBox="1">
            <a:spLocks noGrp="1"/>
          </p:cNvSpPr>
          <p:nvPr>
            <p:ph type="ftr" idx="11"/>
          </p:nvPr>
        </p:nvSpPr>
        <p:spPr>
          <a:xfrm>
            <a:off x="1600200" y="6508750"/>
            <a:ext cx="39068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lvl="0" indent="-308610" algn="l">
              <a:spcBef>
                <a:spcPts val="0"/>
              </a:spcBef>
              <a:spcAft>
                <a:spcPts val="0"/>
              </a:spcAft>
              <a:buSzPts val="1260"/>
              <a:buChar char="⦿"/>
              <a:defRPr/>
            </a:lvl1pPr>
            <a:lvl2pPr marL="914400" lvl="1" indent="-331469" algn="l">
              <a:spcBef>
                <a:spcPts val="400"/>
              </a:spcBef>
              <a:spcAft>
                <a:spcPts val="0"/>
              </a:spcAft>
              <a:buSzPts val="1620"/>
              <a:buChar char="•"/>
              <a:defRPr/>
            </a:lvl2pPr>
            <a:lvl3pPr marL="1371600" lvl="2" indent="-342900" algn="l">
              <a:spcBef>
                <a:spcPts val="400"/>
              </a:spcBef>
              <a:spcAft>
                <a:spcPts val="0"/>
              </a:spcAft>
              <a:buSzPts val="180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7" name="Google Shape;57;p9"/>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Заголовок раздела" type="secHead">
  <p:cSld name="SECTION_HEADER">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722376" y="498230"/>
            <a:ext cx="7772400" cy="2731008"/>
          </a:xfrm>
          <a:prstGeom prst="rect">
            <a:avLst/>
          </a:prstGeom>
          <a:noFill/>
          <a:ln>
            <a:noFill/>
          </a:ln>
        </p:spPr>
        <p:txBody>
          <a:bodyPr spcFirstLastPara="1" wrap="square" lIns="91425" tIns="45700" rIns="100575" bIns="45700" anchor="b" anchorCtr="0">
            <a:noAutofit/>
          </a:bodyPr>
          <a:lstStyle>
            <a:lvl1pPr lvl="0" algn="r">
              <a:spcBef>
                <a:spcPts val="0"/>
              </a:spcBef>
              <a:spcAft>
                <a:spcPts val="0"/>
              </a:spcAft>
              <a:buClr>
                <a:srgbClr val="68BE6E"/>
              </a:buClr>
              <a:buSzPts val="4000"/>
              <a:buFont typeface="Rockwell"/>
              <a:buNone/>
              <a:defRPr sz="4000" b="1" cap="none">
                <a:solidFill>
                  <a:srgbClr val="68BE6E"/>
                </a:solidFill>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722313" y="3287713"/>
            <a:ext cx="7772400" cy="1509712"/>
          </a:xfrm>
          <a:prstGeom prst="rect">
            <a:avLst/>
          </a:prstGeom>
          <a:noFill/>
          <a:ln>
            <a:noFill/>
          </a:ln>
        </p:spPr>
        <p:txBody>
          <a:bodyPr spcFirstLastPara="1" wrap="square" lIns="91425" tIns="45700" rIns="128000" bIns="45700" anchor="t" anchorCtr="0">
            <a:noAutofit/>
          </a:bodyPr>
          <a:lstStyle>
            <a:lvl1pPr marL="457200" lvl="0" indent="-228600" algn="r">
              <a:spcBef>
                <a:spcPts val="0"/>
              </a:spcBef>
              <a:spcAft>
                <a:spcPts val="0"/>
              </a:spcAft>
              <a:buSzPts val="1400"/>
              <a:buNone/>
              <a:defRPr sz="2000">
                <a:solidFill>
                  <a:schemeClr val="lt1"/>
                </a:solidFill>
              </a:defRPr>
            </a:lvl1pPr>
            <a:lvl2pPr marL="914400" lvl="1" indent="-228600" algn="l">
              <a:spcBef>
                <a:spcPts val="400"/>
              </a:spcBef>
              <a:spcAft>
                <a:spcPts val="0"/>
              </a:spcAft>
              <a:buSzPts val="1620"/>
              <a:buFont typeface="Rockwell"/>
              <a:buNone/>
              <a:defRPr sz="1800">
                <a:solidFill>
                  <a:schemeClr val="lt1"/>
                </a:solidFill>
              </a:defRPr>
            </a:lvl2pPr>
            <a:lvl3pPr marL="1371600" lvl="2" indent="-228600" algn="l">
              <a:spcBef>
                <a:spcPts val="400"/>
              </a:spcBef>
              <a:spcAft>
                <a:spcPts val="0"/>
              </a:spcAft>
              <a:buSzPts val="1600"/>
              <a:buNone/>
              <a:defRPr sz="1600">
                <a:solidFill>
                  <a:schemeClr val="lt1"/>
                </a:solidFill>
              </a:defRPr>
            </a:lvl3pPr>
            <a:lvl4pPr marL="1828800" lvl="3" indent="-228600" algn="l">
              <a:spcBef>
                <a:spcPts val="400"/>
              </a:spcBef>
              <a:spcAft>
                <a:spcPts val="0"/>
              </a:spcAft>
              <a:buSzPts val="1400"/>
              <a:buNone/>
              <a:defRPr sz="1400">
                <a:solidFill>
                  <a:schemeClr val="lt1"/>
                </a:solidFill>
              </a:defRPr>
            </a:lvl4pPr>
            <a:lvl5pPr marL="2286000" lvl="4" indent="-228600" algn="l">
              <a:spcBef>
                <a:spcPts val="400"/>
              </a:spcBef>
              <a:spcAft>
                <a:spcPts val="0"/>
              </a:spcAft>
              <a:buSzPts val="1400"/>
              <a:buNone/>
              <a:defRPr sz="1400">
                <a:solidFill>
                  <a:schemeClr val="lt1"/>
                </a:solidFill>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0" name="Google Shape;70;p11"/>
          <p:cNvSpPr txBox="1">
            <a:spLocks noGrp="1"/>
          </p:cNvSpPr>
          <p:nvPr>
            <p:ph type="dt" idx="10"/>
          </p:nvPr>
        </p:nvSpPr>
        <p:spPr>
          <a:xfrm>
            <a:off x="5562600" y="6513512"/>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8639175" y="6513512"/>
            <a:ext cx="463550" cy="2746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1600200" y="6513512"/>
            <a:ext cx="39068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3" name="Google Shape;83;p13"/>
          <p:cNvSpPr txBox="1">
            <a:spLocks noGrp="1"/>
          </p:cNvSpPr>
          <p:nvPr>
            <p:ph type="body" idx="1"/>
          </p:nvPr>
        </p:nvSpPr>
        <p:spPr>
          <a:xfrm>
            <a:off x="457200" y="1645920"/>
            <a:ext cx="4038600" cy="4526280"/>
          </a:xfrm>
          <a:prstGeom prst="rect">
            <a:avLst/>
          </a:prstGeom>
          <a:noFill/>
          <a:ln>
            <a:noFill/>
          </a:ln>
        </p:spPr>
        <p:txBody>
          <a:bodyPr spcFirstLastPara="1" wrap="square" lIns="91425" tIns="45700" rIns="91425" bIns="45700" anchor="t" anchorCtr="0">
            <a:noAutofit/>
          </a:bodyPr>
          <a:lstStyle>
            <a:lvl1pPr marL="457200" lvl="0" indent="-353060" algn="l">
              <a:spcBef>
                <a:spcPts val="0"/>
              </a:spcBef>
              <a:spcAft>
                <a:spcPts val="0"/>
              </a:spcAft>
              <a:buSzPts val="1960"/>
              <a:buChar char="⦿"/>
              <a:defRPr sz="2800"/>
            </a:lvl1pPr>
            <a:lvl2pPr marL="914400" lvl="1" indent="-365760" algn="l">
              <a:spcBef>
                <a:spcPts val="400"/>
              </a:spcBef>
              <a:spcAft>
                <a:spcPts val="0"/>
              </a:spcAft>
              <a:buSzPts val="2160"/>
              <a:buFont typeface="Rockwell"/>
              <a:buChar char="•"/>
              <a:defRPr sz="2400"/>
            </a:lvl2pPr>
            <a:lvl3pPr marL="1371600" lvl="2" indent="-355600" algn="l">
              <a:spcBef>
                <a:spcPts val="400"/>
              </a:spcBef>
              <a:spcAft>
                <a:spcPts val="0"/>
              </a:spcAft>
              <a:buSzPts val="2000"/>
              <a:buChar char="●"/>
              <a:defRPr sz="20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84" name="Google Shape;84;p13"/>
          <p:cNvSpPr txBox="1">
            <a:spLocks noGrp="1"/>
          </p:cNvSpPr>
          <p:nvPr>
            <p:ph type="body" idx="2"/>
          </p:nvPr>
        </p:nvSpPr>
        <p:spPr>
          <a:xfrm>
            <a:off x="4648200" y="1645920"/>
            <a:ext cx="4038600" cy="4526280"/>
          </a:xfrm>
          <a:prstGeom prst="rect">
            <a:avLst/>
          </a:prstGeom>
          <a:noFill/>
          <a:ln>
            <a:noFill/>
          </a:ln>
        </p:spPr>
        <p:txBody>
          <a:bodyPr spcFirstLastPara="1" wrap="square" lIns="91425" tIns="45700" rIns="91425" bIns="45700" anchor="t" anchorCtr="0">
            <a:noAutofit/>
          </a:bodyPr>
          <a:lstStyle>
            <a:lvl1pPr marL="457200" lvl="0" indent="-353060" algn="l">
              <a:spcBef>
                <a:spcPts val="0"/>
              </a:spcBef>
              <a:spcAft>
                <a:spcPts val="0"/>
              </a:spcAft>
              <a:buSzPts val="1960"/>
              <a:buChar char="⦿"/>
              <a:defRPr sz="2800"/>
            </a:lvl1pPr>
            <a:lvl2pPr marL="914400" lvl="1" indent="-365760" algn="l">
              <a:spcBef>
                <a:spcPts val="400"/>
              </a:spcBef>
              <a:spcAft>
                <a:spcPts val="0"/>
              </a:spcAft>
              <a:buSzPts val="2160"/>
              <a:buFont typeface="Rockwell"/>
              <a:buChar char="•"/>
              <a:defRPr sz="2400"/>
            </a:lvl2pPr>
            <a:lvl3pPr marL="1371600" lvl="2" indent="-355600" algn="l">
              <a:spcBef>
                <a:spcPts val="400"/>
              </a:spcBef>
              <a:spcAft>
                <a:spcPts val="0"/>
              </a:spcAft>
              <a:buSzPts val="2000"/>
              <a:buChar char="●"/>
              <a:defRPr sz="20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85" name="Google Shape;85;p13"/>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8640762" y="6515100"/>
            <a:ext cx="465137"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57200" y="251948"/>
            <a:ext cx="8229600" cy="11430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99" name="Google Shape;99;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540"/>
              <a:buNone/>
              <a:defRPr sz="2200" b="0" cap="none"/>
            </a:lvl1pPr>
            <a:lvl2pPr marL="914400" lvl="1" indent="-228600" algn="l">
              <a:spcBef>
                <a:spcPts val="400"/>
              </a:spcBef>
              <a:spcAft>
                <a:spcPts val="0"/>
              </a:spcAft>
              <a:buSzPts val="1800"/>
              <a:buFont typeface="Rockwell"/>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0" name="Google Shape;100;p15"/>
          <p:cNvSpPr txBox="1">
            <a:spLocks noGrp="1"/>
          </p:cNvSpPr>
          <p:nvPr>
            <p:ph type="body" idx="2"/>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1540"/>
              <a:buNone/>
              <a:defRPr sz="2200" b="0" cap="none"/>
            </a:lvl1pPr>
            <a:lvl2pPr marL="914400" lvl="1" indent="-228600" algn="l">
              <a:spcBef>
                <a:spcPts val="400"/>
              </a:spcBef>
              <a:spcAft>
                <a:spcPts val="0"/>
              </a:spcAft>
              <a:buSzPts val="1800"/>
              <a:buFont typeface="Rockwell"/>
              <a:buNone/>
              <a:defRPr sz="2000" b="1"/>
            </a:lvl2pPr>
            <a:lvl3pPr marL="1371600" lvl="2" indent="-228600" algn="l">
              <a:spcBef>
                <a:spcPts val="400"/>
              </a:spcBef>
              <a:spcAft>
                <a:spcPts val="0"/>
              </a:spcAft>
              <a:buSzPts val="1800"/>
              <a:buNone/>
              <a:defRPr sz="1800" b="1"/>
            </a:lvl3pPr>
            <a:lvl4pPr marL="1828800" lvl="3" indent="-228600" algn="l">
              <a:spcBef>
                <a:spcPts val="400"/>
              </a:spcBef>
              <a:spcAft>
                <a:spcPts val="0"/>
              </a:spcAft>
              <a:buSzPts val="1600"/>
              <a:buNone/>
              <a:defRPr sz="1600" b="1"/>
            </a:lvl4pPr>
            <a:lvl5pPr marL="2286000" lvl="4" indent="-228600" algn="l">
              <a:spcBef>
                <a:spcPts val="400"/>
              </a:spcBef>
              <a:spcAft>
                <a:spcPts val="0"/>
              </a:spcAft>
              <a:buSzPts val="1600"/>
              <a:buNone/>
              <a:defRPr sz="1600" b="1"/>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1" name="Google Shape;101;p15"/>
          <p:cNvSpPr txBox="1">
            <a:spLocks noGrp="1"/>
          </p:cNvSpPr>
          <p:nvPr>
            <p:ph type="body" idx="3"/>
          </p:nvPr>
        </p:nvSpPr>
        <p:spPr>
          <a:xfrm>
            <a:off x="457200" y="2362200"/>
            <a:ext cx="4040188" cy="3941763"/>
          </a:xfrm>
          <a:prstGeom prst="rect">
            <a:avLst/>
          </a:prstGeom>
          <a:noFill/>
          <a:ln>
            <a:noFill/>
          </a:ln>
        </p:spPr>
        <p:txBody>
          <a:bodyPr spcFirstLastPara="1" wrap="square" lIns="91425" tIns="45700" rIns="91425" bIns="45700" anchor="t" anchorCtr="0">
            <a:noAutofit/>
          </a:bodyPr>
          <a:lstStyle>
            <a:lvl1pPr marL="457200" lvl="0" indent="-326390" algn="l">
              <a:spcBef>
                <a:spcPts val="0"/>
              </a:spcBef>
              <a:spcAft>
                <a:spcPts val="0"/>
              </a:spcAft>
              <a:buSzPts val="1540"/>
              <a:buChar char="⦿"/>
              <a:defRPr sz="2200"/>
            </a:lvl1pPr>
            <a:lvl2pPr marL="914400" lvl="1" indent="-342900" algn="l">
              <a:spcBef>
                <a:spcPts val="400"/>
              </a:spcBef>
              <a:spcAft>
                <a:spcPts val="0"/>
              </a:spcAft>
              <a:buSzPts val="1800"/>
              <a:buFont typeface="Rockwell"/>
              <a:buChar char="•"/>
              <a:defRPr sz="2000"/>
            </a:lvl2pPr>
            <a:lvl3pPr marL="1371600" lvl="2" indent="-342900" algn="l">
              <a:spcBef>
                <a:spcPts val="400"/>
              </a:spcBef>
              <a:spcAft>
                <a:spcPts val="0"/>
              </a:spcAft>
              <a:buSzPts val="1800"/>
              <a:buChar char="●"/>
              <a:defRPr sz="1800"/>
            </a:lvl3pPr>
            <a:lvl4pPr marL="1828800" lvl="3" indent="-330200" algn="l">
              <a:spcBef>
                <a:spcPts val="400"/>
              </a:spcBef>
              <a:spcAft>
                <a:spcPts val="0"/>
              </a:spcAft>
              <a:buSzPts val="1600"/>
              <a:buChar char="●"/>
              <a:defRPr sz="1600"/>
            </a:lvl4pPr>
            <a:lvl5pPr marL="2286000" lvl="4" indent="-330200" algn="l">
              <a:spcBef>
                <a:spcPts val="400"/>
              </a:spcBef>
              <a:spcAft>
                <a:spcPts val="0"/>
              </a:spcAft>
              <a:buSzPts val="1600"/>
              <a:buChar char="●"/>
              <a:defRPr sz="16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2" name="Google Shape;102;p15"/>
          <p:cNvSpPr txBox="1">
            <a:spLocks noGrp="1"/>
          </p:cNvSpPr>
          <p:nvPr>
            <p:ph type="body" idx="4"/>
          </p:nvPr>
        </p:nvSpPr>
        <p:spPr>
          <a:xfrm>
            <a:off x="4645025" y="2362200"/>
            <a:ext cx="4041775" cy="3941763"/>
          </a:xfrm>
          <a:prstGeom prst="rect">
            <a:avLst/>
          </a:prstGeom>
          <a:noFill/>
          <a:ln>
            <a:noFill/>
          </a:ln>
        </p:spPr>
        <p:txBody>
          <a:bodyPr spcFirstLastPara="1" wrap="square" lIns="91425" tIns="45700" rIns="91425" bIns="45700" anchor="t" anchorCtr="0">
            <a:noAutofit/>
          </a:bodyPr>
          <a:lstStyle>
            <a:lvl1pPr marL="457200" lvl="0" indent="-326390" algn="l">
              <a:spcBef>
                <a:spcPts val="0"/>
              </a:spcBef>
              <a:spcAft>
                <a:spcPts val="0"/>
              </a:spcAft>
              <a:buSzPts val="1540"/>
              <a:buChar char="⦿"/>
              <a:defRPr sz="2200"/>
            </a:lvl1pPr>
            <a:lvl2pPr marL="914400" lvl="1" indent="-342900" algn="l">
              <a:spcBef>
                <a:spcPts val="400"/>
              </a:spcBef>
              <a:spcAft>
                <a:spcPts val="0"/>
              </a:spcAft>
              <a:buSzPts val="1800"/>
              <a:buFont typeface="Rockwell"/>
              <a:buChar char="•"/>
              <a:defRPr sz="2000"/>
            </a:lvl2pPr>
            <a:lvl3pPr marL="1371600" lvl="2" indent="-342900" algn="l">
              <a:spcBef>
                <a:spcPts val="400"/>
              </a:spcBef>
              <a:spcAft>
                <a:spcPts val="0"/>
              </a:spcAft>
              <a:buSzPts val="1800"/>
              <a:buChar char="●"/>
              <a:defRPr sz="1800"/>
            </a:lvl3pPr>
            <a:lvl4pPr marL="1828800" lvl="3" indent="-330200" algn="l">
              <a:spcBef>
                <a:spcPts val="400"/>
              </a:spcBef>
              <a:spcAft>
                <a:spcPts val="0"/>
              </a:spcAft>
              <a:buSzPts val="1600"/>
              <a:buChar char="●"/>
              <a:defRPr sz="1600"/>
            </a:lvl4pPr>
            <a:lvl5pPr marL="2286000" lvl="4" indent="-330200" algn="l">
              <a:spcBef>
                <a:spcPts val="400"/>
              </a:spcBef>
              <a:spcAft>
                <a:spcPts val="0"/>
              </a:spcAft>
              <a:buSzPts val="1600"/>
              <a:buChar char="●"/>
              <a:defRPr sz="1600"/>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3" name="Google Shape;103;p15"/>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5"/>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5"/>
          <p:cNvSpPr txBox="1">
            <a:spLocks noGrp="1"/>
          </p:cNvSpPr>
          <p:nvPr>
            <p:ph type="sldNum" idx="12"/>
          </p:nvPr>
        </p:nvSpPr>
        <p:spPr>
          <a:xfrm>
            <a:off x="8640762" y="6515100"/>
            <a:ext cx="465137"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457200" y="253218"/>
            <a:ext cx="8229600" cy="11430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16" name="Google Shape;116;p17"/>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7"/>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7"/>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p:nvPr/>
        </p:nvSpPr>
        <p:spPr>
          <a:xfrm>
            <a:off x="164592" y="147085"/>
            <a:ext cx="8810846" cy="6565392"/>
          </a:xfrm>
          <a:prstGeom prst="round2DiagRect">
            <a:avLst>
              <a:gd name="adj1" fmla="val 11807"/>
              <a:gd name="adj2" fmla="val 0"/>
            </a:avLst>
          </a:prstGeom>
          <a:solidFill>
            <a:srgbClr val="878878">
              <a:alpha val="64705"/>
            </a:srgbClr>
          </a:solidFill>
          <a:ln w="11000" cap="rnd" cmpd="sng">
            <a:solidFill>
              <a:srgbClr val="9B9F8D">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 name="Google Shape;7;p1"/>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
        <p:nvSpPr>
          <p:cNvPr id="10" name="Google Shape;10;p1"/>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11" name="Google Shape;11;p1"/>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
        <p:cNvGrpSpPr/>
        <p:nvPr/>
      </p:nvGrpSpPr>
      <p:grpSpPr>
        <a:xfrm>
          <a:off x="0" y="0"/>
          <a:ext cx="0" cy="0"/>
          <a:chOff x="0" y="0"/>
          <a:chExt cx="0" cy="0"/>
        </a:xfrm>
      </p:grpSpPr>
      <p:sp>
        <p:nvSpPr>
          <p:cNvPr id="34" name="Google Shape;34;p6"/>
          <p:cNvSpPr/>
          <p:nvPr/>
        </p:nvSpPr>
        <p:spPr>
          <a:xfrm>
            <a:off x="164592" y="146304"/>
            <a:ext cx="8814816" cy="2505456"/>
          </a:xfrm>
          <a:prstGeom prst="round2DiagRect">
            <a:avLst>
              <a:gd name="adj1" fmla="val 11807"/>
              <a:gd name="adj2" fmla="val 0"/>
            </a:avLst>
          </a:prstGeom>
          <a:solidFill>
            <a:srgbClr val="878878">
              <a:alpha val="64705"/>
            </a:srgbClr>
          </a:solidFill>
          <a:ln w="11000" cap="rnd" cmpd="sng">
            <a:solidFill>
              <a:srgbClr val="9B9F8D">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5" name="Google Shape;35;p6"/>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36" name="Google Shape;36;p6"/>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37" name="Google Shape;37;p6"/>
          <p:cNvSpPr txBox="1">
            <a:spLocks noGrp="1"/>
          </p:cNvSpPr>
          <p:nvPr>
            <p:ph type="dt" idx="10"/>
          </p:nvPr>
        </p:nvSpPr>
        <p:spPr>
          <a:xfrm>
            <a:off x="5562600" y="6508750"/>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8" name="Google Shape;38;p6"/>
          <p:cNvSpPr txBox="1">
            <a:spLocks noGrp="1"/>
          </p:cNvSpPr>
          <p:nvPr>
            <p:ph type="sldNum" idx="12"/>
          </p:nvPr>
        </p:nvSpPr>
        <p:spPr>
          <a:xfrm>
            <a:off x="8639175" y="6508750"/>
            <a:ext cx="46355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strike="noStrike" cap="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
        <p:nvSpPr>
          <p:cNvPr id="39" name="Google Shape;39;p6"/>
          <p:cNvSpPr txBox="1">
            <a:spLocks noGrp="1"/>
          </p:cNvSpPr>
          <p:nvPr>
            <p:ph type="ftr" idx="11"/>
          </p:nvPr>
        </p:nvSpPr>
        <p:spPr>
          <a:xfrm>
            <a:off x="1600200" y="6508750"/>
            <a:ext cx="39068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
        <p:cNvGrpSpPr/>
        <p:nvPr/>
      </p:nvGrpSpPr>
      <p:grpSpPr>
        <a:xfrm>
          <a:off x="0" y="0"/>
          <a:ext cx="0" cy="0"/>
          <a:chOff x="0" y="0"/>
          <a:chExt cx="0" cy="0"/>
        </a:xfrm>
      </p:grpSpPr>
      <p:sp>
        <p:nvSpPr>
          <p:cNvPr id="47" name="Google Shape;47;p8"/>
          <p:cNvSpPr/>
          <p:nvPr/>
        </p:nvSpPr>
        <p:spPr>
          <a:xfrm>
            <a:off x="164592" y="147085"/>
            <a:ext cx="8810846" cy="6565392"/>
          </a:xfrm>
          <a:prstGeom prst="round2DiagRect">
            <a:avLst>
              <a:gd name="adj1" fmla="val 11807"/>
              <a:gd name="adj2" fmla="val 0"/>
            </a:avLst>
          </a:prstGeom>
          <a:solidFill>
            <a:srgbClr val="878878">
              <a:alpha val="64705"/>
            </a:srgbClr>
          </a:solidFill>
          <a:ln w="11000" cap="rnd" cmpd="sng">
            <a:solidFill>
              <a:srgbClr val="9B9F8D">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 name="Google Shape;48;p8"/>
          <p:cNvSpPr txBox="1"/>
          <p:nvPr/>
        </p:nvSpPr>
        <p:spPr>
          <a:xfrm>
            <a:off x="588962" y="1423987"/>
            <a:ext cx="8001000" cy="9525"/>
          </a:xfrm>
          <a:prstGeom prst="rect">
            <a:avLst/>
          </a:prstGeom>
          <a:solidFill>
            <a:schemeClr val="accent1"/>
          </a:solidFill>
          <a:ln>
            <a:noFill/>
          </a:ln>
          <a:effectLst>
            <a:outerShdw blurRad="63500" dist="12900" dir="5400000">
              <a:srgbClr val="000000">
                <a:alpha val="7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49" name="Google Shape;49;p8"/>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50" name="Google Shape;50;p8"/>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51" name="Google Shape;51;p8"/>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2" name="Google Shape;52;p8"/>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3" name="Google Shape;53;p8"/>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0"/>
        <p:cNvGrpSpPr/>
        <p:nvPr/>
      </p:nvGrpSpPr>
      <p:grpSpPr>
        <a:xfrm>
          <a:off x="0" y="0"/>
          <a:ext cx="0" cy="0"/>
          <a:chOff x="0" y="0"/>
          <a:chExt cx="0" cy="0"/>
        </a:xfrm>
      </p:grpSpPr>
      <p:sp>
        <p:nvSpPr>
          <p:cNvPr id="61" name="Google Shape;61;p10"/>
          <p:cNvSpPr txBox="1"/>
          <p:nvPr/>
        </p:nvSpPr>
        <p:spPr>
          <a:xfrm>
            <a:off x="1000125" y="3267075"/>
            <a:ext cx="7407275" cy="9525"/>
          </a:xfrm>
          <a:prstGeom prst="rect">
            <a:avLst/>
          </a:prstGeom>
          <a:solidFill>
            <a:schemeClr val="accent1"/>
          </a:solidFill>
          <a:ln>
            <a:noFill/>
          </a:ln>
          <a:effectLst>
            <a:outerShdw blurRad="63500" dist="12900" dir="5400000">
              <a:srgbClr val="000000">
                <a:alpha val="7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62" name="Google Shape;62;p10"/>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63" name="Google Shape;63;p10"/>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64" name="Google Shape;64;p10"/>
          <p:cNvSpPr txBox="1">
            <a:spLocks noGrp="1"/>
          </p:cNvSpPr>
          <p:nvPr>
            <p:ph type="dt" idx="10"/>
          </p:nvPr>
        </p:nvSpPr>
        <p:spPr>
          <a:xfrm>
            <a:off x="5562600" y="6513512"/>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8639175" y="6513512"/>
            <a:ext cx="46355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
        <p:nvSpPr>
          <p:cNvPr id="66" name="Google Shape;66;p10"/>
          <p:cNvSpPr txBox="1">
            <a:spLocks noGrp="1"/>
          </p:cNvSpPr>
          <p:nvPr>
            <p:ph type="ftr" idx="11"/>
          </p:nvPr>
        </p:nvSpPr>
        <p:spPr>
          <a:xfrm>
            <a:off x="1600200" y="6513512"/>
            <a:ext cx="39068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2"/>
          <p:cNvSpPr/>
          <p:nvPr/>
        </p:nvSpPr>
        <p:spPr>
          <a:xfrm>
            <a:off x="164592" y="147085"/>
            <a:ext cx="8810846" cy="6565392"/>
          </a:xfrm>
          <a:prstGeom prst="round2DiagRect">
            <a:avLst>
              <a:gd name="adj1" fmla="val 11807"/>
              <a:gd name="adj2" fmla="val 0"/>
            </a:avLst>
          </a:prstGeom>
          <a:solidFill>
            <a:srgbClr val="878878">
              <a:alpha val="64705"/>
            </a:srgbClr>
          </a:solidFill>
          <a:ln w="11000" cap="rnd" cmpd="sng">
            <a:solidFill>
              <a:srgbClr val="9B9F8D">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5" name="Google Shape;75;p12"/>
          <p:cNvSpPr txBox="1"/>
          <p:nvPr/>
        </p:nvSpPr>
        <p:spPr>
          <a:xfrm>
            <a:off x="588962" y="1423987"/>
            <a:ext cx="8001000" cy="9525"/>
          </a:xfrm>
          <a:prstGeom prst="rect">
            <a:avLst/>
          </a:prstGeom>
          <a:solidFill>
            <a:schemeClr val="accent1"/>
          </a:solidFill>
          <a:ln>
            <a:noFill/>
          </a:ln>
          <a:effectLst>
            <a:outerShdw blurRad="63500" dist="12900" dir="5400000">
              <a:srgbClr val="000000">
                <a:alpha val="7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76" name="Google Shape;76;p12"/>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77" name="Google Shape;77;p12"/>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78" name="Google Shape;78;p12"/>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 name="Google Shape;79;p12"/>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 name="Google Shape;80;p12"/>
          <p:cNvSpPr txBox="1">
            <a:spLocks noGrp="1"/>
          </p:cNvSpPr>
          <p:nvPr>
            <p:ph type="sldNum" idx="12"/>
          </p:nvPr>
        </p:nvSpPr>
        <p:spPr>
          <a:xfrm>
            <a:off x="8640762" y="6515100"/>
            <a:ext cx="465137" cy="2730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4"/>
          <p:cNvSpPr/>
          <p:nvPr/>
        </p:nvSpPr>
        <p:spPr>
          <a:xfrm>
            <a:off x="164592" y="147085"/>
            <a:ext cx="8810846" cy="6565392"/>
          </a:xfrm>
          <a:prstGeom prst="round2DiagRect">
            <a:avLst>
              <a:gd name="adj1" fmla="val 11807"/>
              <a:gd name="adj2" fmla="val 0"/>
            </a:avLst>
          </a:prstGeom>
          <a:solidFill>
            <a:srgbClr val="878878">
              <a:alpha val="64705"/>
            </a:srgbClr>
          </a:solidFill>
          <a:ln w="11000" cap="rnd" cmpd="sng">
            <a:solidFill>
              <a:srgbClr val="9B9F8D">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0" name="Google Shape;90;p14"/>
          <p:cNvSpPr txBox="1"/>
          <p:nvPr/>
        </p:nvSpPr>
        <p:spPr>
          <a:xfrm>
            <a:off x="617537" y="2165350"/>
            <a:ext cx="3748087" cy="9525"/>
          </a:xfrm>
          <a:prstGeom prst="rect">
            <a:avLst/>
          </a:prstGeom>
          <a:solidFill>
            <a:schemeClr val="accent1"/>
          </a:solidFill>
          <a:ln>
            <a:noFill/>
          </a:ln>
          <a:effectLst>
            <a:outerShdw blurRad="63500" dist="12900" dir="5400000">
              <a:srgbClr val="000000">
                <a:alpha val="74901"/>
              </a:srgbClr>
            </a:outerShdw>
          </a:effectLst>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1" name="Google Shape;91;p14"/>
          <p:cNvSpPr txBox="1"/>
          <p:nvPr/>
        </p:nvSpPr>
        <p:spPr>
          <a:xfrm>
            <a:off x="4800600" y="2165350"/>
            <a:ext cx="3749675" cy="9525"/>
          </a:xfrm>
          <a:prstGeom prst="rect">
            <a:avLst/>
          </a:prstGeom>
          <a:solidFill>
            <a:schemeClr val="accent1"/>
          </a:solidFill>
          <a:ln>
            <a:noFill/>
          </a:ln>
          <a:effectLst>
            <a:outerShdw blurRad="63500" dist="12900" dir="5400000">
              <a:srgbClr val="000000">
                <a:alpha val="74901"/>
              </a:srgbClr>
            </a:outerShdw>
          </a:effectLst>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92" name="Google Shape;92;p14"/>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93" name="Google Shape;93;p14"/>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94" name="Google Shape;94;p14"/>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5" name="Google Shape;95;p14"/>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6" name="Google Shape;96;p14"/>
          <p:cNvSpPr txBox="1">
            <a:spLocks noGrp="1"/>
          </p:cNvSpPr>
          <p:nvPr>
            <p:ph type="sldNum" idx="12"/>
          </p:nvPr>
        </p:nvSpPr>
        <p:spPr>
          <a:xfrm>
            <a:off x="8640762" y="6515100"/>
            <a:ext cx="465137" cy="2730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6"/>
          <p:cNvSpPr/>
          <p:nvPr/>
        </p:nvSpPr>
        <p:spPr>
          <a:xfrm>
            <a:off x="164592" y="147085"/>
            <a:ext cx="8810846" cy="6565392"/>
          </a:xfrm>
          <a:prstGeom prst="round2DiagRect">
            <a:avLst>
              <a:gd name="adj1" fmla="val 11807"/>
              <a:gd name="adj2" fmla="val 0"/>
            </a:avLst>
          </a:prstGeom>
          <a:solidFill>
            <a:srgbClr val="878878">
              <a:alpha val="64705"/>
            </a:srgbClr>
          </a:solidFill>
          <a:ln w="11000" cap="rnd" cmpd="sng">
            <a:solidFill>
              <a:srgbClr val="9B9F8D">
                <a:alpha val="8784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8" name="Google Shape;108;p16"/>
          <p:cNvSpPr txBox="1"/>
          <p:nvPr/>
        </p:nvSpPr>
        <p:spPr>
          <a:xfrm>
            <a:off x="588962" y="1423987"/>
            <a:ext cx="8001000" cy="9525"/>
          </a:xfrm>
          <a:prstGeom prst="rect">
            <a:avLst/>
          </a:prstGeom>
          <a:solidFill>
            <a:schemeClr val="accent1"/>
          </a:solidFill>
          <a:ln>
            <a:noFill/>
          </a:ln>
          <a:effectLst>
            <a:outerShdw blurRad="63500" dist="12900" dir="5400000">
              <a:srgbClr val="000000">
                <a:alpha val="7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09" name="Google Shape;109;p16"/>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110" name="Google Shape;110;p16"/>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111" name="Google Shape;111;p16"/>
          <p:cNvSpPr txBox="1">
            <a:spLocks noGrp="1"/>
          </p:cNvSpPr>
          <p:nvPr>
            <p:ph type="dt" idx="10"/>
          </p:nvPr>
        </p:nvSpPr>
        <p:spPr>
          <a:xfrm>
            <a:off x="5562600" y="6400800"/>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12" name="Google Shape;112;p16"/>
          <p:cNvSpPr txBox="1">
            <a:spLocks noGrp="1"/>
          </p:cNvSpPr>
          <p:nvPr>
            <p:ph type="ftr" idx="11"/>
          </p:nvPr>
        </p:nvSpPr>
        <p:spPr>
          <a:xfrm>
            <a:off x="1295400" y="6400800"/>
            <a:ext cx="42116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13" name="Google Shape;113;p16"/>
          <p:cNvSpPr txBox="1">
            <a:spLocks noGrp="1"/>
          </p:cNvSpPr>
          <p:nvPr>
            <p:ph type="sldNum" idx="12"/>
          </p:nvPr>
        </p:nvSpPr>
        <p:spPr>
          <a:xfrm>
            <a:off x="8639175" y="6515100"/>
            <a:ext cx="463550" cy="2730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9"/>
        <p:cNvGrpSpPr/>
        <p:nvPr/>
      </p:nvGrpSpPr>
      <p:grpSpPr>
        <a:xfrm>
          <a:off x="0" y="0"/>
          <a:ext cx="0" cy="0"/>
          <a:chOff x="0" y="0"/>
          <a:chExt cx="0" cy="0"/>
        </a:xfrm>
      </p:grpSpPr>
      <p:sp>
        <p:nvSpPr>
          <p:cNvPr id="120" name="Google Shape;120;p18"/>
          <p:cNvSpPr txBox="1"/>
          <p:nvPr/>
        </p:nvSpPr>
        <p:spPr>
          <a:xfrm>
            <a:off x="5057775" y="1057275"/>
            <a:ext cx="3748087" cy="9525"/>
          </a:xfrm>
          <a:prstGeom prst="rect">
            <a:avLst/>
          </a:prstGeom>
          <a:solidFill>
            <a:schemeClr val="accent1"/>
          </a:solidFill>
          <a:ln>
            <a:noFill/>
          </a:ln>
          <a:effectLst>
            <a:outerShdw blurRad="63500" dist="12900" dir="5400000">
              <a:srgbClr val="000000">
                <a:alpha val="7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121" name="Google Shape;121;p18"/>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122" name="Google Shape;122;p18"/>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123" name="Google Shape;123;p18"/>
          <p:cNvSpPr txBox="1">
            <a:spLocks noGrp="1"/>
          </p:cNvSpPr>
          <p:nvPr>
            <p:ph type="dt" idx="10"/>
          </p:nvPr>
        </p:nvSpPr>
        <p:spPr>
          <a:xfrm>
            <a:off x="5562600" y="6513512"/>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24" name="Google Shape;124;p18"/>
          <p:cNvSpPr txBox="1">
            <a:spLocks noGrp="1"/>
          </p:cNvSpPr>
          <p:nvPr>
            <p:ph type="sldNum" idx="12"/>
          </p:nvPr>
        </p:nvSpPr>
        <p:spPr>
          <a:xfrm>
            <a:off x="8639175" y="6513512"/>
            <a:ext cx="46355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
        <p:nvSpPr>
          <p:cNvPr id="125" name="Google Shape;125;p18"/>
          <p:cNvSpPr txBox="1">
            <a:spLocks noGrp="1"/>
          </p:cNvSpPr>
          <p:nvPr>
            <p:ph type="ftr" idx="11"/>
          </p:nvPr>
        </p:nvSpPr>
        <p:spPr>
          <a:xfrm>
            <a:off x="1600200" y="6513512"/>
            <a:ext cx="39068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457200" y="254000"/>
            <a:ext cx="8229600" cy="11430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4600" b="0" i="0" u="none" strike="noStrike" cap="none">
                <a:solidFill>
                  <a:srgbClr val="E7EACB"/>
                </a:solidFill>
                <a:latin typeface="Rockwell"/>
                <a:ea typeface="Rockwell"/>
                <a:cs typeface="Rockwell"/>
                <a:sym typeface="Rockwell"/>
              </a:defRPr>
            </a:lvl1pPr>
            <a:lvl2pPr marR="0" lvl="1"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2pPr>
            <a:lvl3pPr marR="0" lvl="2"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3pPr>
            <a:lvl4pPr marR="0" lvl="3"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4pPr>
            <a:lvl5pPr marR="0" lvl="4"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5pPr>
            <a:lvl6pPr marR="0" lvl="5"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6pPr>
            <a:lvl7pPr marR="0" lvl="6"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7pPr>
            <a:lvl8pPr marR="0" lvl="7"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8pPr>
            <a:lvl9pPr marR="0" lvl="8" algn="r" rtl="0">
              <a:spcBef>
                <a:spcPts val="0"/>
              </a:spcBef>
              <a:spcAft>
                <a:spcPts val="0"/>
              </a:spcAft>
              <a:buSzPts val="1400"/>
              <a:buNone/>
              <a:defRPr sz="4600" b="0" i="0" u="none" strike="noStrike" cap="none">
                <a:solidFill>
                  <a:srgbClr val="E7EACB"/>
                </a:solidFill>
                <a:latin typeface="Cambria"/>
                <a:ea typeface="Cambria"/>
                <a:cs typeface="Cambria"/>
                <a:sym typeface="Cambria"/>
              </a:defRPr>
            </a:lvl9pPr>
          </a:lstStyle>
          <a:p>
            <a:endParaRPr/>
          </a:p>
        </p:txBody>
      </p:sp>
      <p:sp>
        <p:nvSpPr>
          <p:cNvPr id="135" name="Google Shape;135;p20"/>
          <p:cNvSpPr txBox="1">
            <a:spLocks noGrp="1"/>
          </p:cNvSpPr>
          <p:nvPr>
            <p:ph type="body" idx="1"/>
          </p:nvPr>
        </p:nvSpPr>
        <p:spPr>
          <a:xfrm>
            <a:off x="457200" y="1646237"/>
            <a:ext cx="8229600" cy="4525962"/>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0"/>
              </a:spcBef>
              <a:spcAft>
                <a:spcPts val="0"/>
              </a:spcAft>
              <a:buClr>
                <a:schemeClr val="accent1"/>
              </a:buClr>
              <a:buSzPts val="2240"/>
              <a:buFont typeface="Noto Sans Symbols"/>
              <a:buChar char="⦿"/>
              <a:defRPr sz="3200" b="0" i="0" u="none" strike="noStrike" cap="none">
                <a:solidFill>
                  <a:schemeClr val="lt1"/>
                </a:solidFill>
                <a:latin typeface="Rockwell"/>
                <a:ea typeface="Rockwell"/>
                <a:cs typeface="Rockwell"/>
                <a:sym typeface="Rockwell"/>
              </a:defRPr>
            </a:lvl1pPr>
            <a:lvl2pPr marL="914400" marR="0" lvl="1" indent="-377190" algn="l" rtl="0">
              <a:spcBef>
                <a:spcPts val="400"/>
              </a:spcBef>
              <a:spcAft>
                <a:spcPts val="0"/>
              </a:spcAft>
              <a:buClr>
                <a:schemeClr val="accent2"/>
              </a:buClr>
              <a:buSzPts val="2340"/>
              <a:buFont typeface="Rockwell"/>
              <a:buChar char="•"/>
              <a:defRPr sz="2600" b="0" i="0" u="none" strike="noStrike" cap="none">
                <a:solidFill>
                  <a:schemeClr val="lt1"/>
                </a:solidFill>
                <a:latin typeface="Rockwell"/>
                <a:ea typeface="Rockwell"/>
                <a:cs typeface="Rockwell"/>
                <a:sym typeface="Rockwell"/>
              </a:defRPr>
            </a:lvl2pPr>
            <a:lvl3pPr marL="1371600" marR="0" lvl="2" indent="-374650" algn="l" rtl="0">
              <a:spcBef>
                <a:spcPts val="400"/>
              </a:spcBef>
              <a:spcAft>
                <a:spcPts val="0"/>
              </a:spcAft>
              <a:buClr>
                <a:srgbClr val="A8CDD7"/>
              </a:buClr>
              <a:buSzPts val="2300"/>
              <a:buFont typeface="Noto Sans Symbols"/>
              <a:buChar char="●"/>
              <a:defRPr sz="2300" b="0" i="0" u="none" strike="noStrike" cap="none">
                <a:solidFill>
                  <a:schemeClr val="lt1"/>
                </a:solidFill>
                <a:latin typeface="Rockwell"/>
                <a:ea typeface="Rockwell"/>
                <a:cs typeface="Rockwell"/>
                <a:sym typeface="Rockwell"/>
              </a:defRPr>
            </a:lvl3pPr>
            <a:lvl4pPr marL="1828800" marR="0" lvl="3" indent="-355600" algn="l" rtl="0">
              <a:spcBef>
                <a:spcPts val="400"/>
              </a:spcBef>
              <a:spcAft>
                <a:spcPts val="0"/>
              </a:spcAft>
              <a:buClr>
                <a:srgbClr val="A8CDD7"/>
              </a:buClr>
              <a:buSzPts val="2000"/>
              <a:buFont typeface="Noto Sans Symbols"/>
              <a:buChar char="●"/>
              <a:defRPr sz="2000" b="0" i="0" u="none" strike="noStrike" cap="none">
                <a:solidFill>
                  <a:schemeClr val="lt1"/>
                </a:solidFill>
                <a:latin typeface="Rockwell"/>
                <a:ea typeface="Rockwell"/>
                <a:cs typeface="Rockwell"/>
                <a:sym typeface="Rockwell"/>
              </a:defRPr>
            </a:lvl4pPr>
            <a:lvl5pPr marL="2286000" marR="0" lvl="4" indent="-349250" algn="l" rtl="0">
              <a:spcBef>
                <a:spcPts val="400"/>
              </a:spcBef>
              <a:spcAft>
                <a:spcPts val="0"/>
              </a:spcAft>
              <a:buClr>
                <a:srgbClr val="A8CDD7"/>
              </a:buClr>
              <a:buSzPts val="1900"/>
              <a:buFont typeface="Noto Sans Symbols"/>
              <a:buChar char="●"/>
              <a:defRPr sz="1900" b="0" i="0" u="none" strike="noStrike" cap="none">
                <a:solidFill>
                  <a:schemeClr val="lt1"/>
                </a:solidFill>
                <a:latin typeface="Rockwell"/>
                <a:ea typeface="Rockwell"/>
                <a:cs typeface="Rockwell"/>
                <a:sym typeface="Rockwell"/>
              </a:defRPr>
            </a:lvl5pPr>
            <a:lvl6pPr marL="2743200" marR="0" lvl="5" indent="-342900" algn="l" rtl="0">
              <a:spcBef>
                <a:spcPts val="400"/>
              </a:spcBef>
              <a:spcAft>
                <a:spcPts val="0"/>
              </a:spcAft>
              <a:buClr>
                <a:schemeClr val="accent4"/>
              </a:buClr>
              <a:buSzPts val="1800"/>
              <a:buFont typeface="Noto Sans Symbols"/>
              <a:buChar char="●"/>
              <a:defRPr sz="1800" b="0" i="0" u="none" strike="noStrike" cap="none">
                <a:solidFill>
                  <a:schemeClr val="lt1"/>
                </a:solidFill>
                <a:latin typeface="Rockwell"/>
                <a:ea typeface="Rockwell"/>
                <a:cs typeface="Rockwell"/>
                <a:sym typeface="Rockwell"/>
              </a:defRPr>
            </a:lvl6pPr>
            <a:lvl7pPr marL="3200400" marR="0" lvl="6"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7pPr>
            <a:lvl8pPr marL="3657600" marR="0" lvl="7"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8pPr>
            <a:lvl9pPr marL="4114800" marR="0" lvl="8" indent="-330200" algn="l" rtl="0">
              <a:spcBef>
                <a:spcPts val="400"/>
              </a:spcBef>
              <a:spcAft>
                <a:spcPts val="0"/>
              </a:spcAft>
              <a:buClr>
                <a:schemeClr val="accent4"/>
              </a:buClr>
              <a:buSzPts val="1600"/>
              <a:buFont typeface="Noto Sans Symbols"/>
              <a:buChar char="●"/>
              <a:defRPr sz="1600" b="0" i="0" u="none" strike="noStrike" cap="none">
                <a:solidFill>
                  <a:schemeClr val="lt1"/>
                </a:solidFill>
                <a:latin typeface="Rockwell"/>
                <a:ea typeface="Rockwell"/>
                <a:cs typeface="Rockwell"/>
                <a:sym typeface="Rockwell"/>
              </a:defRPr>
            </a:lvl9pPr>
          </a:lstStyle>
          <a:p>
            <a:endParaRPr/>
          </a:p>
        </p:txBody>
      </p:sp>
      <p:sp>
        <p:nvSpPr>
          <p:cNvPr id="136" name="Google Shape;136;p20"/>
          <p:cNvSpPr txBox="1">
            <a:spLocks noGrp="1"/>
          </p:cNvSpPr>
          <p:nvPr>
            <p:ph type="dt" idx="10"/>
          </p:nvPr>
        </p:nvSpPr>
        <p:spPr>
          <a:xfrm>
            <a:off x="5562600" y="6508750"/>
            <a:ext cx="3001962"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7" name="Google Shape;137;p20"/>
          <p:cNvSpPr txBox="1">
            <a:spLocks noGrp="1"/>
          </p:cNvSpPr>
          <p:nvPr>
            <p:ph type="sldNum" idx="12"/>
          </p:nvPr>
        </p:nvSpPr>
        <p:spPr>
          <a:xfrm>
            <a:off x="8639175" y="6508750"/>
            <a:ext cx="463550" cy="27463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1pPr>
            <a:lvl2pPr marL="0" marR="0" lvl="1"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2pPr>
            <a:lvl3pPr marL="0" marR="0" lvl="2"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3pPr>
            <a:lvl4pPr marL="0" marR="0" lvl="3"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4pPr>
            <a:lvl5pPr marL="0" marR="0" lvl="4"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5pPr>
            <a:lvl6pPr marL="0" marR="0" lvl="5"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6pPr>
            <a:lvl7pPr marL="0" marR="0" lvl="6"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7pPr>
            <a:lvl8pPr marL="0" marR="0" lvl="7"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8pPr>
            <a:lvl9pPr marL="0" marR="0" lvl="8" indent="0" algn="r" rtl="0">
              <a:lnSpc>
                <a:spcPct val="100000"/>
              </a:lnSpc>
              <a:spcBef>
                <a:spcPts val="0"/>
              </a:spcBef>
              <a:spcAft>
                <a:spcPts val="0"/>
              </a:spcAft>
              <a:buClr>
                <a:srgbClr val="DFE0D4"/>
              </a:buClr>
              <a:buSzPts val="1600"/>
              <a:buFont typeface="Arial"/>
              <a:buNone/>
              <a:defRPr sz="1600" b="0" i="0" u="none">
                <a:solidFill>
                  <a:srgbClr val="DFE0D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
        <p:nvSpPr>
          <p:cNvPr id="138" name="Google Shape;138;p20"/>
          <p:cNvSpPr txBox="1">
            <a:spLocks noGrp="1"/>
          </p:cNvSpPr>
          <p:nvPr>
            <p:ph type="ftr" idx="11"/>
          </p:nvPr>
        </p:nvSpPr>
        <p:spPr>
          <a:xfrm>
            <a:off x="1600200" y="6508750"/>
            <a:ext cx="3906837"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5" descr="сканирование0004"/>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8" descr="DSC00035"/>
          <p:cNvPicPr preferRelativeResize="0">
            <a:picLocks noGrp="1"/>
          </p:cNvPicPr>
          <p:nvPr>
            <p:ph type="body" idx="4294967295"/>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9" descr="DSC00022"/>
          <p:cNvPicPr preferRelativeResize="0">
            <a:picLocks noGrp="1"/>
          </p:cNvPicPr>
          <p:nvPr>
            <p:ph type="clipArt" idx="2"/>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3" descr="сканирование0004"/>
          <p:cNvPicPr preferRelativeResize="0"/>
          <p:nvPr/>
        </p:nvPicPr>
        <p:blipFill rotWithShape="1">
          <a:blip r:embed="rId3">
            <a:alphaModFix/>
          </a:blip>
          <a:srcRect/>
          <a:stretch/>
        </p:blipFill>
        <p:spPr>
          <a:xfrm>
            <a:off x="0" y="0"/>
            <a:ext cx="9144000" cy="65706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5" descr="сканирование0004"/>
          <p:cNvPicPr preferRelativeResize="0"/>
          <p:nvPr/>
        </p:nvPicPr>
        <p:blipFill rotWithShape="1">
          <a:blip r:embed="rId3">
            <a:alphaModFix/>
          </a:blip>
          <a:srcRect/>
          <a:stretch/>
        </p:blipFill>
        <p:spPr>
          <a:xfrm>
            <a:off x="982662" y="0"/>
            <a:ext cx="6684962"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7" descr="сканирование0001"/>
          <p:cNvPicPr preferRelativeResize="0"/>
          <p:nvPr/>
        </p:nvPicPr>
        <p:blipFill rotWithShape="1">
          <a:blip r:embed="rId3">
            <a:alphaModFix/>
          </a:blip>
          <a:srcRect/>
          <a:stretch/>
        </p:blipFill>
        <p:spPr>
          <a:xfrm>
            <a:off x="1908175" y="0"/>
            <a:ext cx="4678362"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6"/>
          <p:cNvSpPr txBox="1">
            <a:spLocks noGrp="1"/>
          </p:cNvSpPr>
          <p:nvPr>
            <p:ph type="body" idx="4294967295"/>
          </p:nvPr>
        </p:nvSpPr>
        <p:spPr>
          <a:xfrm>
            <a:off x="1401762" y="4292600"/>
            <a:ext cx="7742237" cy="5543550"/>
          </a:xfrm>
          <a:prstGeom prst="rect">
            <a:avLst/>
          </a:prstGeom>
          <a:noFill/>
          <a:ln>
            <a:noFill/>
          </a:ln>
        </p:spPr>
        <p:txBody>
          <a:bodyPr spcFirstLastPara="1" wrap="square" lIns="91425" tIns="45700" rIns="91425" bIns="45700" anchor="t" anchorCtr="0">
            <a:noAutofit/>
          </a:bodyPr>
          <a:lstStyle/>
          <a:p>
            <a:pPr marL="292100" marR="0" lvl="0" indent="-292100" algn="l" rtl="0">
              <a:lnSpc>
                <a:spcPct val="100000"/>
              </a:lnSpc>
              <a:spcBef>
                <a:spcPts val="0"/>
              </a:spcBef>
              <a:spcAft>
                <a:spcPts val="0"/>
              </a:spcAft>
              <a:buClr>
                <a:schemeClr val="accent1"/>
              </a:buClr>
              <a:buSzPts val="1960"/>
              <a:buFont typeface="Noto Sans Symbols"/>
              <a:buNone/>
            </a:pPr>
            <a:r>
              <a:rPr lang="en-US" sz="2800" b="0" i="0" u="none" strike="noStrike" cap="none">
                <a:solidFill>
                  <a:schemeClr val="lt1"/>
                </a:solidFill>
                <a:latin typeface="Cambria"/>
                <a:ea typeface="Cambria"/>
                <a:cs typeface="Cambria"/>
                <a:sym typeface="Cambria"/>
              </a:rPr>
              <a:t> </a:t>
            </a:r>
            <a:endParaRPr/>
          </a:p>
          <a:p>
            <a:pPr marL="292100" marR="0" lvl="0" indent="-292100" algn="l" rtl="0">
              <a:lnSpc>
                <a:spcPct val="100000"/>
              </a:lnSpc>
              <a:spcBef>
                <a:spcPts val="0"/>
              </a:spcBef>
              <a:spcAft>
                <a:spcPts val="0"/>
              </a:spcAft>
              <a:buClr>
                <a:schemeClr val="accent1"/>
              </a:buClr>
              <a:buSzPts val="1960"/>
              <a:buFont typeface="Noto Sans Symbols"/>
              <a:buNone/>
            </a:pPr>
            <a:r>
              <a:rPr lang="en-US" sz="2800" b="0" i="0" u="none" strike="noStrike" cap="none">
                <a:solidFill>
                  <a:schemeClr val="lt1"/>
                </a:solidFill>
                <a:latin typeface="Cambria"/>
                <a:ea typeface="Cambria"/>
                <a:cs typeface="Cambria"/>
                <a:sym typeface="Cambria"/>
              </a:rPr>
              <a:t>         </a:t>
            </a:r>
            <a:endParaRPr/>
          </a:p>
          <a:p>
            <a:pPr marL="292100" marR="0" lvl="0" indent="-292100" algn="l" rtl="0">
              <a:lnSpc>
                <a:spcPct val="100000"/>
              </a:lnSpc>
              <a:spcBef>
                <a:spcPts val="0"/>
              </a:spcBef>
              <a:spcAft>
                <a:spcPts val="0"/>
              </a:spcAft>
              <a:buClr>
                <a:schemeClr val="accent1"/>
              </a:buClr>
              <a:buSzPts val="2240"/>
              <a:buFont typeface="Noto Sans Symbols"/>
              <a:buNone/>
            </a:pPr>
            <a:r>
              <a:rPr lang="en-US" sz="3200" b="1" i="1" u="none" strike="noStrike" cap="none">
                <a:solidFill>
                  <a:schemeClr val="lt1"/>
                </a:solidFill>
                <a:latin typeface="Times New Roman"/>
                <a:ea typeface="Times New Roman"/>
                <a:cs typeface="Times New Roman"/>
                <a:sym typeface="Times New Roman"/>
              </a:rPr>
              <a:t>           </a:t>
            </a:r>
            <a:endParaRPr/>
          </a:p>
        </p:txBody>
      </p:sp>
      <p:sp>
        <p:nvSpPr>
          <p:cNvPr id="174" name="Google Shape;174;p26"/>
          <p:cNvSpPr txBox="1"/>
          <p:nvPr/>
        </p:nvSpPr>
        <p:spPr>
          <a:xfrm>
            <a:off x="250825" y="306387"/>
            <a:ext cx="8713787" cy="5715000"/>
          </a:xfrm>
          <a:prstGeom prst="rect">
            <a:avLst/>
          </a:prstGeom>
          <a:noFill/>
          <a:ln>
            <a:noFill/>
          </a:ln>
        </p:spPr>
        <p:txBody>
          <a:bodyPr spcFirstLastPara="1" wrap="square" lIns="91425" tIns="45700" rIns="91425" bIns="45700" anchor="t" anchorCtr="0">
            <a:noAutofit/>
          </a:bodyPr>
          <a:lstStyle/>
          <a:p>
            <a:pPr marL="0" marR="0" lvl="0" indent="450850" algn="just" rtl="0">
              <a:lnSpc>
                <a:spcPct val="100000"/>
              </a:lnSpc>
              <a:spcBef>
                <a:spcPts val="0"/>
              </a:spcBef>
              <a:spcAft>
                <a:spcPts val="0"/>
              </a:spcAft>
              <a:buClr>
                <a:schemeClr val="lt1"/>
              </a:buClr>
              <a:buSzPts val="1600"/>
              <a:buFont typeface="Arial"/>
              <a:buNone/>
            </a:pPr>
            <a:r>
              <a:rPr lang="en-US" sz="1600" b="1" i="1" u="none" strike="noStrike" cap="none">
                <a:solidFill>
                  <a:schemeClr val="lt1"/>
                </a:solidFill>
                <a:latin typeface="Arial"/>
                <a:ea typeface="Arial"/>
                <a:cs typeface="Arial"/>
                <a:sym typeface="Arial"/>
              </a:rPr>
              <a:t>Қайсарлықтың, ерліктің үлгісін паш еткен Мәншүк қазақ халқының жадында мәңгі жас күйінде қалды. Жиырма бір жыл ғана өмір сүріп, өшпейтін, өлмейтін ерлік жасаған, алты алашқа мәлім Батырдың бірі Мәншүк Жәңсікәліқызы Мәметова 1922 жылы қазанның 2-жұлдызында Орал облысы, Орда ауданының Жиекқұм ауылында дүниеге келген.</a:t>
            </a:r>
            <a:endParaRPr/>
          </a:p>
          <a:p>
            <a:pPr marL="0" marR="0" lvl="0" indent="450850" algn="just" rtl="0">
              <a:lnSpc>
                <a:spcPct val="100000"/>
              </a:lnSpc>
              <a:spcBef>
                <a:spcPts val="0"/>
              </a:spcBef>
              <a:spcAft>
                <a:spcPts val="0"/>
              </a:spcAft>
              <a:buClr>
                <a:schemeClr val="lt1"/>
              </a:buClr>
              <a:buSzPts val="1600"/>
              <a:buFont typeface="Arial"/>
              <a:buNone/>
            </a:pPr>
            <a:r>
              <a:rPr lang="en-US" sz="1600" b="1" i="1" u="none" strike="noStrike" cap="none">
                <a:solidFill>
                  <a:schemeClr val="lt1"/>
                </a:solidFill>
                <a:latin typeface="Arial"/>
                <a:ea typeface="Arial"/>
                <a:cs typeface="Arial"/>
                <a:sym typeface="Arial"/>
              </a:rPr>
              <a:t>Мәншүкті тәрбиелеген ағасы Ахмет пен жеңгесі Әмина – xx ғасырдың басындағы алғашқы интеллигенция өкілдері, бірі дәрігер, бірі мұғалім болатын.</a:t>
            </a:r>
            <a:endParaRPr/>
          </a:p>
          <a:p>
            <a:pPr marL="0" marR="0" lvl="0" indent="450850" algn="just" rtl="0">
              <a:lnSpc>
                <a:spcPct val="100000"/>
              </a:lnSpc>
              <a:spcBef>
                <a:spcPts val="0"/>
              </a:spcBef>
              <a:spcAft>
                <a:spcPts val="0"/>
              </a:spcAft>
              <a:buClr>
                <a:schemeClr val="lt1"/>
              </a:buClr>
              <a:buSzPts val="1600"/>
              <a:buFont typeface="Arial"/>
              <a:buNone/>
            </a:pPr>
            <a:r>
              <a:rPr lang="en-US" sz="1600" b="1" i="1" u="none" strike="noStrike" cap="none">
                <a:solidFill>
                  <a:schemeClr val="lt1"/>
                </a:solidFill>
                <a:latin typeface="Arial"/>
                <a:ea typeface="Arial"/>
                <a:cs typeface="Arial"/>
                <a:sym typeface="Arial"/>
              </a:rPr>
              <a:t>Ахмет Мәметов - өте оқымысты, білімді, білгір дәрігер болған адам. Ол көптеген ғылыми жұмыстар қалдырған. Тері аурулар институтын ашуға атсалысып, өзі соның директоры болып істеген. Ол әлеуметтік қоғамдық қызметке ерте араласқан, 1937 жылдың құрбаны.</a:t>
            </a:r>
            <a:endParaRPr/>
          </a:p>
          <a:p>
            <a:pPr marL="0" marR="0" lvl="0" indent="450850" algn="just" rtl="0">
              <a:lnSpc>
                <a:spcPct val="100000"/>
              </a:lnSpc>
              <a:spcBef>
                <a:spcPts val="0"/>
              </a:spcBef>
              <a:spcAft>
                <a:spcPts val="0"/>
              </a:spcAft>
              <a:buClr>
                <a:schemeClr val="lt1"/>
              </a:buClr>
              <a:buSzPts val="1600"/>
              <a:buFont typeface="Arial"/>
              <a:buNone/>
            </a:pPr>
            <a:r>
              <a:rPr lang="en-US" sz="1600" b="1" i="1" u="none" strike="noStrike" cap="none">
                <a:solidFill>
                  <a:schemeClr val="lt1"/>
                </a:solidFill>
                <a:latin typeface="Arial"/>
                <a:ea typeface="Arial"/>
                <a:cs typeface="Arial"/>
                <a:sym typeface="Arial"/>
              </a:rPr>
              <a:t>Анасы Әмина Әбілхайырдың ұрпағы Сүлеймен қажының қызы еді. Оралдағы қыздар гимназиясын, Саратов университетінің филология факультетін бітірген. Жасынан сауатты да, ақылды жоғары білімді Әмина-Мәнщүктің бойына адалдық пен пәктікті, мейірімділік пен өжеттікті сіңіре білген адам. Билердің шешендік өнерін дәріптеп, ғылыми еңбек жазғаны үшін кейін университет оқытушысы Әмина Мәметова жұмыстан қуылады. 1947 жылдан бастап, қыздар педагогика институтында қызмет етеді.</a:t>
            </a:r>
            <a:endParaRPr/>
          </a:p>
          <a:p>
            <a:pPr marL="0" marR="0" lvl="0" indent="450850" algn="just" rtl="0">
              <a:lnSpc>
                <a:spcPct val="100000"/>
              </a:lnSpc>
              <a:spcBef>
                <a:spcPts val="0"/>
              </a:spcBef>
              <a:spcAft>
                <a:spcPts val="0"/>
              </a:spcAft>
              <a:buClr>
                <a:schemeClr val="lt1"/>
              </a:buClr>
              <a:buSzPts val="1600"/>
              <a:buFont typeface="Arial"/>
              <a:buNone/>
            </a:pPr>
            <a:r>
              <a:rPr lang="en-US" sz="1600" b="1" i="1" u="none" strike="noStrike" cap="none">
                <a:solidFill>
                  <a:schemeClr val="lt1"/>
                </a:solidFill>
                <a:latin typeface="Arial"/>
                <a:ea typeface="Arial"/>
                <a:cs typeface="Arial"/>
                <a:sym typeface="Arial"/>
              </a:rPr>
              <a:t>Отан тағдырына қауіп төніп, ел басына екіталай күн туғанда, Қазақ КСР Халық комиссариаты секретариатында қызметістеп жүрген 19 жасар Мәншүк майданға жіберуді сұрап, қалалық әскери комиссариаттың табалдырығын тоздырады. Ақыры 1942 жылдың тамызында өтініші қанағаттандырылып, 100-атқыштар бригадасы құрамында майданға аттанады.</a:t>
            </a:r>
            <a:r>
              <a:rPr lang="en-US" sz="1600" b="0" i="0" u="none" strike="noStrike" cap="none">
                <a:solidFill>
                  <a:schemeClr val="lt1"/>
                </a:solidFill>
                <a:latin typeface="Arial"/>
                <a:ea typeface="Arial"/>
                <a:cs typeface="Arial"/>
                <a:sym typeface="Arial"/>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7" descr="сканирование0004"/>
          <p:cNvPicPr preferRelativeResize="0"/>
          <p:nvPr/>
        </p:nvPicPr>
        <p:blipFill rotWithShape="1">
          <a:blip r:embed="rId3">
            <a:alphaModFix/>
          </a:blip>
          <a:srcRect/>
          <a:stretch/>
        </p:blipFill>
        <p:spPr>
          <a:xfrm>
            <a:off x="500062" y="142875"/>
            <a:ext cx="8027987" cy="6384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8" descr="DSC00031"/>
          <p:cNvPicPr preferRelativeResize="0">
            <a:picLocks noGrp="1"/>
          </p:cNvPicPr>
          <p:nvPr>
            <p:ph type="clipArt" idx="2"/>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3" descr="сканирование0004"/>
          <p:cNvPicPr preferRelativeResize="0"/>
          <p:nvPr/>
        </p:nvPicPr>
        <p:blipFill rotWithShape="1">
          <a:blip r:embed="rId3">
            <a:alphaModFix/>
          </a:blip>
          <a:srcRect/>
          <a:stretch/>
        </p:blipFill>
        <p:spPr>
          <a:xfrm>
            <a:off x="4130675" y="188912"/>
            <a:ext cx="4768850" cy="5688012"/>
          </a:xfrm>
          <a:prstGeom prst="rect">
            <a:avLst/>
          </a:prstGeom>
          <a:noFill/>
          <a:ln>
            <a:noFill/>
          </a:ln>
        </p:spPr>
      </p:pic>
      <p:pic>
        <p:nvPicPr>
          <p:cNvPr id="211" name="Google Shape;211;p33" descr="сканирование0004"/>
          <p:cNvPicPr preferRelativeResize="0"/>
          <p:nvPr/>
        </p:nvPicPr>
        <p:blipFill rotWithShape="1">
          <a:blip r:embed="rId4">
            <a:alphaModFix/>
          </a:blip>
          <a:srcRect/>
          <a:stretch/>
        </p:blipFill>
        <p:spPr>
          <a:xfrm>
            <a:off x="112712" y="201612"/>
            <a:ext cx="4087812" cy="56626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4" descr="DSC00023"/>
          <p:cNvPicPr preferRelativeResize="0"/>
          <p:nvPr/>
        </p:nvPicPr>
        <p:blipFill rotWithShape="1">
          <a:blip r:embed="rId3">
            <a:alphaModFix/>
          </a:blip>
          <a:srcRect/>
          <a:stretch/>
        </p:blipFill>
        <p:spPr>
          <a:xfrm>
            <a:off x="1801812" y="112712"/>
            <a:ext cx="5002212" cy="66690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p:nvPr/>
        </p:nvSpPr>
        <p:spPr>
          <a:xfrm>
            <a:off x="468312" y="1844675"/>
            <a:ext cx="8094662" cy="2070100"/>
          </a:xfrm>
          <a:prstGeom prst="rect">
            <a:avLst/>
          </a:prstGeom>
        </p:spPr>
        <p:txBody>
          <a:bodyPr>
            <a:prstTxWarp prst="textPlain">
              <a:avLst/>
            </a:prstTxWarp>
          </a:bodyPr>
          <a:lstStyle/>
          <a:p>
            <a:pPr lvl="0" algn="l"/>
            <a:r>
              <a:rPr b="0" i="1">
                <a:ln w="28575" cap="flat" cmpd="sng">
                  <a:solidFill>
                    <a:schemeClr val="lt1"/>
                  </a:solidFill>
                  <a:prstDash val="solid"/>
                  <a:miter lim="800000"/>
                  <a:headEnd type="none" w="sm" len="sm"/>
                  <a:tailEnd type="none" w="sm" len="sm"/>
                </a:ln>
                <a:gradFill>
                  <a:gsLst>
                    <a:gs pos="0">
                      <a:srgbClr val="000082"/>
                    </a:gs>
                    <a:gs pos="14999">
                      <a:srgbClr val="66008F"/>
                    </a:gs>
                    <a:gs pos="32499">
                      <a:srgbClr val="BA0066"/>
                    </a:gs>
                    <a:gs pos="44999">
                      <a:srgbClr val="FF0000"/>
                    </a:gs>
                    <a:gs pos="50000">
                      <a:srgbClr val="FF8200"/>
                    </a:gs>
                    <a:gs pos="55000">
                      <a:srgbClr val="FF0000"/>
                    </a:gs>
                    <a:gs pos="67500">
                      <a:srgbClr val="BA0066"/>
                    </a:gs>
                    <a:gs pos="85000">
                      <a:srgbClr val="66008F"/>
                    </a:gs>
                    <a:gs pos="100000">
                      <a:srgbClr val="000082"/>
                    </a:gs>
                  </a:gsLst>
                  <a:lin ang="5400000" scaled="0"/>
                </a:gradFill>
                <a:latin typeface="Times New Roman"/>
              </a:rPr>
              <a:t>Мұражайға саяхат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6" descr="сканирование0004"/>
          <p:cNvPicPr preferRelativeResize="0"/>
          <p:nvPr/>
        </p:nvPicPr>
        <p:blipFill rotWithShape="1">
          <a:blip r:embed="rId3">
            <a:alphaModFix/>
          </a:blip>
          <a:srcRect/>
          <a:stretch/>
        </p:blipFill>
        <p:spPr>
          <a:xfrm>
            <a:off x="34925" y="360362"/>
            <a:ext cx="8964612" cy="57324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body" idx="4294967295"/>
          </p:nvPr>
        </p:nvSpPr>
        <p:spPr>
          <a:xfrm>
            <a:off x="0" y="100012"/>
            <a:ext cx="9144000" cy="6858000"/>
          </a:xfrm>
          <a:prstGeom prst="rect">
            <a:avLst/>
          </a:prstGeom>
          <a:noFill/>
          <a:ln>
            <a:noFill/>
          </a:ln>
        </p:spPr>
        <p:txBody>
          <a:bodyPr spcFirstLastPara="1" wrap="square" lIns="91425" tIns="45700" rIns="91425" bIns="45700" anchor="t" anchorCtr="0">
            <a:noAutofit/>
          </a:bodyPr>
          <a:lstStyle/>
          <a:p>
            <a:pPr marL="185737" marR="0" lvl="0" indent="357188" algn="just" rtl="0">
              <a:lnSpc>
                <a:spcPct val="100000"/>
              </a:lnSpc>
              <a:spcBef>
                <a:spcPts val="0"/>
              </a:spcBef>
              <a:spcAft>
                <a:spcPts val="0"/>
              </a:spcAft>
              <a:buClr>
                <a:schemeClr val="accent1"/>
              </a:buClr>
              <a:buSzPts val="1960"/>
              <a:buFont typeface="Noto Sans Symbols"/>
              <a:buNone/>
            </a:pPr>
            <a:r>
              <a:rPr lang="en-US" sz="2800" b="1" i="1" u="none" strike="noStrike" cap="none">
                <a:solidFill>
                  <a:schemeClr val="lt1"/>
                </a:solidFill>
                <a:latin typeface="Times New Roman"/>
                <a:ea typeface="Times New Roman"/>
                <a:cs typeface="Times New Roman"/>
                <a:sym typeface="Times New Roman"/>
              </a:rPr>
              <a:t>Мәншүкті дүниеге әкелген туған топырағы Орал өңірінде Мәншүктің атымен шаруашылық, көше, мектеп аттары аталады. Облыс орталығында бас көшеннің дәл төрінде батыр қыздың ескерткіші тұр. 1982 жылдың шіілде айында Кеңес Одағының Батыры М.Мәметованың 60 жылдық мерейтойы қарсаңында батырға арналған мұражай ашылды. Мұражай 1932-1934 жылдары Мәметовтар отбасы тұрған үйде орналасқан. М.Мәметова жасөспірімдерге әскери-патриоттық, интернационалдық тәрбие беру бағытындағы маңызды орталыққа айналды. 1993 жылы «Мәншүктің өшпес ерлігі» атты диорама ашылды. Мұражай жанында «Майдангерлер» клубы жұмыс істейді.</a:t>
            </a:r>
            <a:endParaRPr/>
          </a:p>
        </p:txBody>
      </p:sp>
    </p:spTree>
  </p:cSld>
  <p:clrMapOvr>
    <a:masterClrMapping/>
  </p:clrMapOvr>
</p:sld>
</file>

<file path=ppt/theme/theme1.xml><?xml version="1.0" encoding="utf-8"?>
<a:theme xmlns:a="http://schemas.openxmlformats.org/drawingml/2006/main" name="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Литейная">
  <a:themeElements>
    <a:clrScheme name="Литейная">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315</Words>
  <Application>Microsoft Office PowerPoint</Application>
  <PresentationFormat>Экран (4:3)</PresentationFormat>
  <Paragraphs>10</Paragraphs>
  <Slides>14</Slides>
  <Notes>14</Notes>
  <HiddenSlides>0</HiddenSlides>
  <MMClips>0</MMClips>
  <ScaleCrop>false</ScaleCrop>
  <HeadingPairs>
    <vt:vector size="4" baseType="variant">
      <vt:variant>
        <vt:lpstr>Тема</vt:lpstr>
      </vt:variant>
      <vt:variant>
        <vt:i4>9</vt:i4>
      </vt:variant>
      <vt:variant>
        <vt:lpstr>Заголовки слайдов</vt:lpstr>
      </vt:variant>
      <vt:variant>
        <vt:i4>14</vt:i4>
      </vt:variant>
    </vt:vector>
  </HeadingPairs>
  <TitlesOfParts>
    <vt:vector size="23" baseType="lpstr">
      <vt:lpstr>Литейная</vt:lpstr>
      <vt:lpstr>1_Литейная</vt:lpstr>
      <vt:lpstr>2_Литейная</vt:lpstr>
      <vt:lpstr>3_Литейная</vt:lpstr>
      <vt:lpstr>4_Литейная</vt:lpstr>
      <vt:lpstr>5_Литейная</vt:lpstr>
      <vt:lpstr>6_Литейная</vt:lpstr>
      <vt:lpstr>7_Литейная</vt:lpstr>
      <vt:lpstr>8_Литейная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Lenovo</cp:lastModifiedBy>
  <cp:revision>1</cp:revision>
  <dcterms:modified xsi:type="dcterms:W3CDTF">2022-10-15T15:03:36Z</dcterms:modified>
</cp:coreProperties>
</file>