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61" r:id="rId4"/>
    <p:sldId id="263" r:id="rId5"/>
    <p:sldId id="264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0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-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FE5742D-4324-440A-B596-5B2B6B6699CA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76ADFB2-D8CD-4625-9A8F-74B67DF5C54B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742D-4324-440A-B596-5B2B6B6699CA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DFB2-D8CD-4625-9A8F-74B67DF5C5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742D-4324-440A-B596-5B2B6B6699CA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DFB2-D8CD-4625-9A8F-74B67DF5C5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742D-4324-440A-B596-5B2B6B6699CA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DFB2-D8CD-4625-9A8F-74B67DF5C5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742D-4324-440A-B596-5B2B6B6699CA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DFB2-D8CD-4625-9A8F-74B67DF5C5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742D-4324-440A-B596-5B2B6B6699CA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DFB2-D8CD-4625-9A8F-74B67DF5C5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742D-4324-440A-B596-5B2B6B6699CA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DFB2-D8CD-4625-9A8F-74B67DF5C5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742D-4324-440A-B596-5B2B6B6699CA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DFB2-D8CD-4625-9A8F-74B67DF5C5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742D-4324-440A-B596-5B2B6B6699CA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DFB2-D8CD-4625-9A8F-74B67DF5C5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742D-4324-440A-B596-5B2B6B6699CA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DFB2-D8CD-4625-9A8F-74B67DF5C54B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742D-4324-440A-B596-5B2B6B6699CA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DFB2-D8CD-4625-9A8F-74B67DF5C5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FE5742D-4324-440A-B596-5B2B6B6699CA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76ADFB2-D8CD-4625-9A8F-74B67DF5C5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6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6024" y="2606264"/>
            <a:ext cx="86476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8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Медетбек Темірхан</a:t>
            </a:r>
          </a:p>
          <a:p>
            <a:pPr algn="ctr"/>
            <a:r>
              <a:rPr lang="kk-KZ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kk-KZ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ТӘУЕЛСІЗБІН</a:t>
            </a:r>
          </a:p>
        </p:txBody>
      </p:sp>
    </p:spTree>
    <p:extLst>
      <p:ext uri="{BB962C8B-B14F-4D97-AF65-F5344CB8AC3E}">
        <p14:creationId xmlns:p14="http://schemas.microsoft.com/office/powerpoint/2010/main" val="1247102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7131" y="1365557"/>
            <a:ext cx="8737086" cy="2864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 мақсаты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7.Т/Ж1.Әдеби </a:t>
            </a:r>
            <a:r>
              <a:rPr lang="kk-KZ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шығарма сюжетінің құрамдас бөлшектерін талдау.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kk-KZ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7.Т/Ж4.Көркем шығармадағы кейіпкер бейнесін ашып, үзінділерді  жатқа айту.</a:t>
            </a:r>
            <a:endParaRPr lang="kk-KZ" sz="2800" b="1" i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kk-KZ" sz="2800" b="1" i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92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4642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936" y="652648"/>
            <a:ext cx="7951534" cy="555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73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458" y="5630091"/>
            <a:ext cx="10345782" cy="1058092"/>
          </a:xfrm>
        </p:spPr>
        <p:txBody>
          <a:bodyPr>
            <a:normAutofit fontScale="90000"/>
          </a:bodyPr>
          <a:lstStyle/>
          <a:p>
            <a:pPr algn="r"/>
            <a:r>
              <a:rPr lang="kk-KZ" sz="2700" b="1" dirty="0">
                <a:latin typeface="Times New Roman" pitchFamily="18" charset="0"/>
                <a:cs typeface="Times New Roman" pitchFamily="18" charset="0"/>
              </a:rPr>
              <a:t>1-тапсырма Төмендегі кестені </a:t>
            </a:r>
            <a:r>
              <a:rPr lang="kk-KZ" sz="2700" b="1" dirty="0" smtClean="0">
                <a:latin typeface="Times New Roman" pitchFamily="18" charset="0"/>
                <a:cs typeface="Times New Roman" pitchFamily="18" charset="0"/>
              </a:rPr>
              <a:t>толтыр</a:t>
            </a:r>
            <a:r>
              <a:rPr lang="kk-KZ" sz="27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2700" b="1" dirty="0" smtClean="0">
                <a:latin typeface="Times New Roman" pitchFamily="18" charset="0"/>
                <a:cs typeface="Times New Roman" pitchFamily="18" charset="0"/>
              </a:rPr>
              <a:t>Талқыла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791080"/>
              </p:ext>
            </p:extLst>
          </p:nvPr>
        </p:nvGraphicFramePr>
        <p:xfrm>
          <a:off x="697276" y="764177"/>
          <a:ext cx="10144896" cy="506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1632"/>
                <a:gridCol w="4040363"/>
                <a:gridCol w="2722901"/>
              </a:tblGrid>
              <a:tr h="370840"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2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Баланың жасы </a:t>
                      </a:r>
                      <a:endParaRPr lang="kk-KZ" sz="2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just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2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kk-KZ" sz="2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2800" b="1" i="0" u="none" strike="noStrike" kern="120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Құқықтары, міндеттері, жауапкершілігі </a:t>
                      </a:r>
                      <a:endParaRPr lang="kk-KZ" sz="2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just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2800" b="1" i="0" u="none" strike="noStrike" kern="120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kk-KZ" sz="2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2800" b="1" i="0" u="none" strike="noStrike" kern="120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Құқық белгілеуші құжат </a:t>
                      </a:r>
                      <a:endParaRPr lang="kk-KZ" sz="2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just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2800" b="1" i="0" u="none" strike="noStrike" kern="120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kk-KZ" sz="28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2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Бала </a:t>
                      </a:r>
                      <a:endParaRPr lang="kk-KZ" sz="2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just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2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kk-KZ" sz="2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28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kk-KZ" sz="2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28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kk-KZ" sz="2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2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 жастан </a:t>
                      </a:r>
                      <a:endParaRPr lang="kk-KZ" sz="2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just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2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kk-KZ" sz="2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28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kk-KZ" sz="2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28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kk-KZ" sz="2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2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 жастан</a:t>
                      </a:r>
                      <a:endParaRPr lang="kk-KZ" sz="2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28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kk-KZ" sz="2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28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kk-KZ" sz="2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2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 жастан </a:t>
                      </a:r>
                      <a:endParaRPr lang="kk-KZ" sz="2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just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2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kk-KZ" sz="2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28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kk-KZ" sz="2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28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kk-KZ" sz="2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902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381896"/>
            <a:ext cx="10301651" cy="1175657"/>
          </a:xfrm>
        </p:spPr>
        <p:txBody>
          <a:bodyPr/>
          <a:lstStyle/>
          <a:p>
            <a:pPr algn="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Салыстыр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268902"/>
              </p:ext>
            </p:extLst>
          </p:nvPr>
        </p:nvGraphicFramePr>
        <p:xfrm>
          <a:off x="809896" y="685800"/>
          <a:ext cx="9888585" cy="5218432"/>
        </p:xfrm>
        <a:graphic>
          <a:graphicData uri="http://schemas.openxmlformats.org/drawingml/2006/table">
            <a:tbl>
              <a:tblPr firstRow="1" firstCol="1" bandRow="1"/>
              <a:tblGrid>
                <a:gridCol w="3296195"/>
                <a:gridCol w="3296195"/>
                <a:gridCol w="3296195"/>
              </a:tblGrid>
              <a:tr h="4131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Баланың жасы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91" marR="3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Құқықтары, міндеттері, жауапкершілігі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91" marR="3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Құқық белгілеуші құжат 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91" marR="3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6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Бала 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91" marR="3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Бала – он сегіз жасқа толмаған тұлға (кәмелетке толған).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91" marR="3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ҚР «Халық денсаулығы және денсаулық сақтау жүйесі туралы» Кодексі ҚР  «Неке және отбасы туралы» заңы Қазақстан Республикасындағы «Неке және отбасы туралы» заңы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91" marR="3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3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 жастан 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91" marR="3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Келісім жасы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91" marR="3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Қазақстан Республикасының Қылмыстық Кодексі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91" marR="3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9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 жастан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91" marR="3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Әкімшілік жауапкершілігі 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91" marR="3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Қазақстан Республикасындағы «Әкімшілік құқық бұзушылықтары туралы» заңы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91" marR="3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 жастан 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91" marR="3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Себепті жағдаймен некеге түсу мүмкіндігі 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91" marR="3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Қазақстан Республикасының  «Неке және отбасы туралы» заң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91" marR="3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361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0393" y="1084009"/>
            <a:ext cx="9139451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Топтардың тапсырмалары</a:t>
            </a: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endParaRPr lang="kk-KZ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kk-KZ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kk-KZ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Өлеңнің идеясы мен мазмұнын айтыңдар.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2. Өлеңдегі тәуелсіздікті айқындайтын тіркестер     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қайсы деп ойлайсыңдар?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3. Автор тәуелсіздікті қалай сипаттаған?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4. Өлеңдегі қандай жолдар ерекше әсер етті?      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Неліктен? 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269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06805" y="1984213"/>
            <a:ext cx="7887171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k-KZ" sz="3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Маған ұнаған сұрақ...</a:t>
            </a:r>
            <a:endParaRPr lang="ru-RU" sz="36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k-KZ" sz="3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Маған қиын болған тапсырма...</a:t>
            </a:r>
            <a:endParaRPr lang="ru-RU" sz="3600" b="1" i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1623" y="1055765"/>
            <a:ext cx="2419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kk-KZ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ефлексия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164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63</TotalTime>
  <Words>189</Words>
  <Application>Microsoft Office PowerPoint</Application>
  <PresentationFormat>Произвольный</PresentationFormat>
  <Paragraphs>69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Остин</vt:lpstr>
      <vt:lpstr>Презентация PowerPoint</vt:lpstr>
      <vt:lpstr>Презентация PowerPoint</vt:lpstr>
      <vt:lpstr>Презентация PowerPoint</vt:lpstr>
      <vt:lpstr>1-тапсырма Төмендегі кестені толтыр. Талқыла </vt:lpstr>
      <vt:lpstr>Салыстыр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Салтанат</cp:lastModifiedBy>
  <cp:revision>12</cp:revision>
  <dcterms:created xsi:type="dcterms:W3CDTF">2017-03-20T17:11:31Z</dcterms:created>
  <dcterms:modified xsi:type="dcterms:W3CDTF">2019-07-30T12:57:01Z</dcterms:modified>
</cp:coreProperties>
</file>