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34BE6-2F3E-E8EB-D10D-D7A18F8B0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99A74F-2FE6-6435-3B47-F3B9E9056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C1F14-E1E9-E891-DCF2-98CCD10A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C8D56-897A-E647-80EC-37C2B050B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191007-787A-274D-078D-F2EE1E04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0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ACCC7-DAE8-83CF-6335-BCDAAC81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5A69E2-E33D-25F3-A5E1-8581F4CB7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BAA647-334F-D171-A703-821B91BB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B0A61-A230-0CFF-7FF3-68A0B812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AA4E75-9E43-AFEA-57AB-C699EDC9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4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C392358-FD19-A035-F367-B7F8B9160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A0415-5E46-CAB3-E574-BB124871D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A521A-387E-F090-F243-001AD39E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E3F29-49FF-E147-A3D3-27C0EFAA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DFC5A7-A6AB-833C-9A38-6EB35B3A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0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7AC93-AE09-8504-C769-F7A80F2D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873EF8-6AEB-A6C9-DCCF-A018688BF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A86AB-D99C-9FA1-611D-64C0CE8F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F3A0E3-CC08-47F7-9AC3-90B6696B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462E4A-16E0-A7FF-4CDB-D9E87907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5CE3F-067F-2E8F-4085-5E50CBC5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EB5412-4240-A812-100D-7F4FBFED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AFCCC-1CC3-D16C-70F3-CB8DC8C4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0BC265-0727-FAE8-B8CE-36EBC8F7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2B707-8C53-588D-88B9-DCF84A5A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31EAB-8BE8-51BB-C523-EA18420C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858F9-6B4C-86B7-7E57-ECA2A00B7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681EAB-9A38-0D12-A9A0-750451E1D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2A1FD6-842C-5738-A7D6-0183DE91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90A772-1073-5588-1DD9-E905F2D5E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065966-FC3D-85F6-2E3C-55D7BC5F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36B0E-33AE-4566-5E76-978F179B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463CD0-15FA-C7E2-ED68-4008FE265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D43190-23EE-ED86-45BB-E197E1D6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ABF239-47B1-5D6F-5034-864820CFD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E4273C-0E9B-6728-CAFB-AA972DF98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EDFA31-9F46-7758-8EED-7CA976DC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E171AD-56F3-3898-6889-99230F120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1E80F2-BEB8-8FAC-4815-1C65EE3C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7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A8621-3919-385D-E37A-F6DDAC29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EFE548-65F8-F673-CE37-491E3CC2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BD5216-B098-E616-801E-F895656C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CC1028-1725-0648-2638-DEBCB005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54937B-FD9A-FAAA-7B0A-F46D8748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D53617-A25D-A295-5AC9-86E868D7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B13338-4E60-0C95-99D7-E0CF5AA9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8824-291F-0185-1F7F-357CBA29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39566-85C4-8B14-D431-541627025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A305B2-D53D-A242-EB94-E11F64D03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1B0C65-2EEE-837A-909E-5CA0A1CA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2BCED8-2BA5-3E28-4794-AFEEC223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B2D5B4-3794-84EF-26E4-C323E62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7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C32EF-6EBC-411A-3EAF-8040CE6C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45987E-6F24-3B9F-DED4-6600E6812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1C2BEB-4829-1D94-5855-761780470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59800-79FA-40FF-47EE-4DF90805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AF5CD-C75B-BBA4-77E8-98D8CF59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CECC-0FC5-AECD-59A9-DADEBD0F3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6EB00-3F12-35F2-E1B9-6758E36DE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460C46-C390-86D8-7B5F-474F408A8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18FE4-E046-A6A9-A678-156DDAC67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A386D-89FA-40E5-8EB9-470B0D901FE8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08B9BD-1E93-AD2E-52AD-50CAD7CF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3E8C-159A-574D-1DED-1FD8CC46E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46535-88D0-4B04-A54A-A250C1BA1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A21CF77-41BE-FC63-118C-C37E8DC8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5461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8A1882-D4F9-4B5C-B4F7-3213C8D95A7B}"/>
              </a:ext>
            </a:extLst>
          </p:cNvPr>
          <p:cNvGrpSpPr/>
          <p:nvPr/>
        </p:nvGrpSpPr>
        <p:grpSpPr>
          <a:xfrm>
            <a:off x="-472795" y="-83580"/>
            <a:ext cx="12664795" cy="7266039"/>
            <a:chOff x="-479253" y="4534"/>
            <a:chExt cx="12664795" cy="726603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2A4B8E5-961B-9340-B7CB-B41AD5A0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8" y="4534"/>
              <a:ext cx="12192000" cy="726603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F69AB3-07E0-465A-B8D3-D6FAD9DEEEF2}"/>
                </a:ext>
              </a:extLst>
            </p:cNvPr>
            <p:cNvSpPr txBox="1"/>
            <p:nvPr/>
          </p:nvSpPr>
          <p:spPr>
            <a:xfrm>
              <a:off x="-479253" y="6479484"/>
              <a:ext cx="3539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000"/>
                  </a:solidFill>
                  <a:latin typeface="KZ Rosa Marena" panose="02000000000000000000" pitchFamily="2" charset="0"/>
                </a:rPr>
                <a:t>@</a:t>
              </a:r>
              <a:r>
                <a:rPr lang="en-US" sz="3200" dirty="0" err="1">
                  <a:solidFill>
                    <a:srgbClr val="FFC000"/>
                  </a:solidFill>
                  <a:latin typeface="KZ Rosa Marena" panose="02000000000000000000" pitchFamily="2" charset="0"/>
                </a:rPr>
                <a:t>uk.online_bilim</a:t>
              </a:r>
              <a:endParaRPr lang="ru-RU" sz="3200" dirty="0">
                <a:solidFill>
                  <a:srgbClr val="FFC000"/>
                </a:solidFill>
                <a:latin typeface="KZ Rosa Marena" panose="02000000000000000000" pitchFamily="2" charset="0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A8D371-4830-F74F-8024-BD48FC3BD6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23" y="3336793"/>
            <a:ext cx="3539708" cy="2441776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A2F4BB0-659E-4A76-8C68-91C60D7914F6}"/>
              </a:ext>
            </a:extLst>
          </p:cNvPr>
          <p:cNvGrpSpPr/>
          <p:nvPr/>
        </p:nvGrpSpPr>
        <p:grpSpPr>
          <a:xfrm>
            <a:off x="4500766" y="3246457"/>
            <a:ext cx="2840267" cy="3364702"/>
            <a:chOff x="428796" y="1449072"/>
            <a:chExt cx="2840267" cy="336470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926E136-7E29-AEC7-4F1E-5A29E66F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4F82AEF-D0DC-58EF-7E5A-7425C993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A14E3C-05DF-B11C-B433-9AA1B9E40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4069189" y="2303158"/>
            <a:ext cx="3843093" cy="1685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27AD8-99E3-361C-B5A2-A241B25DCE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8058172" y="1653956"/>
            <a:ext cx="3843093" cy="16858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3E283D-E282-E4A6-4C1F-D4A0A64FD3AE}"/>
              </a:ext>
            </a:extLst>
          </p:cNvPr>
          <p:cNvSpPr txBox="1"/>
          <p:nvPr/>
        </p:nvSpPr>
        <p:spPr>
          <a:xfrm>
            <a:off x="3470971" y="20384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Сұрақ</a:t>
            </a:r>
            <a:r>
              <a:rPr lang="ru-RU" sz="4400" dirty="0">
                <a:solidFill>
                  <a:srgbClr val="FFC000"/>
                </a:solidFill>
                <a:latin typeface="KZ Rosa Marena" panose="02000000000000000000" pitchFamily="2" charset="0"/>
              </a:rPr>
              <a:t> </a:t>
            </a:r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жазасыз</a:t>
            </a:r>
            <a:endParaRPr lang="ru-RU" sz="4400" dirty="0">
              <a:solidFill>
                <a:srgbClr val="FFC000"/>
              </a:solidFill>
              <a:latin typeface="KZ Rosa Marena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44DB6CF-1ECB-D0B6-49E8-F150B56E4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05" y="2727360"/>
            <a:ext cx="3539708" cy="2441776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9CF288A-BABB-4153-C343-951B6F3E710F}"/>
              </a:ext>
            </a:extLst>
          </p:cNvPr>
          <p:cNvGrpSpPr/>
          <p:nvPr/>
        </p:nvGrpSpPr>
        <p:grpSpPr>
          <a:xfrm>
            <a:off x="870790" y="2951471"/>
            <a:ext cx="2840267" cy="3364702"/>
            <a:chOff x="428796" y="1449072"/>
            <a:chExt cx="2840267" cy="336470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ADAD376-B52C-162C-FEEF-D3CFE1BE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F4A7CE2-8F92-24FC-1F8B-CD65F1EA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4A6F7-1DF3-EAE3-43F6-E959A25C5F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28" y="1861902"/>
            <a:ext cx="3843093" cy="16858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167C40-404E-4567-AA48-228CC50E5610}"/>
              </a:ext>
            </a:extLst>
          </p:cNvPr>
          <p:cNvSpPr txBox="1"/>
          <p:nvPr/>
        </p:nvSpPr>
        <p:spPr>
          <a:xfrm>
            <a:off x="116462" y="271760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EFCEC-7C61-4D5A-961F-B2240937BBF4}"/>
              </a:ext>
            </a:extLst>
          </p:cNvPr>
          <p:cNvSpPr txBox="1"/>
          <p:nvPr/>
        </p:nvSpPr>
        <p:spPr>
          <a:xfrm>
            <a:off x="3769288" y="317818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2CD9D-DB06-496A-85C9-2DB23B486186}"/>
              </a:ext>
            </a:extLst>
          </p:cNvPr>
          <p:cNvSpPr txBox="1"/>
          <p:nvPr/>
        </p:nvSpPr>
        <p:spPr>
          <a:xfrm>
            <a:off x="7873640" y="2566751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Дұрыс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234D12-98E0-4F97-8B3D-E652DF3A4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23" y="5673651"/>
            <a:ext cx="1232931" cy="9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A21CF77-41BE-FC63-118C-C37E8DC8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5461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8A1882-D4F9-4B5C-B4F7-3213C8D95A7B}"/>
              </a:ext>
            </a:extLst>
          </p:cNvPr>
          <p:cNvGrpSpPr/>
          <p:nvPr/>
        </p:nvGrpSpPr>
        <p:grpSpPr>
          <a:xfrm>
            <a:off x="-237569" y="-83580"/>
            <a:ext cx="12429569" cy="7266039"/>
            <a:chOff x="-244027" y="4534"/>
            <a:chExt cx="12429569" cy="726603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2A4B8E5-961B-9340-B7CB-B41AD5A0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8" y="4534"/>
              <a:ext cx="12192000" cy="726603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F69AB3-07E0-465A-B8D3-D6FAD9DEEEF2}"/>
                </a:ext>
              </a:extLst>
            </p:cNvPr>
            <p:cNvSpPr txBox="1"/>
            <p:nvPr/>
          </p:nvSpPr>
          <p:spPr>
            <a:xfrm>
              <a:off x="-244027" y="6330368"/>
              <a:ext cx="3539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000"/>
                  </a:solidFill>
                  <a:latin typeface="KZ Rosa Marena" panose="02000000000000000000" pitchFamily="2" charset="0"/>
                </a:rPr>
                <a:t>@</a:t>
              </a:r>
              <a:r>
                <a:rPr lang="en-US" sz="3200" dirty="0" err="1">
                  <a:solidFill>
                    <a:srgbClr val="FFC000"/>
                  </a:solidFill>
                  <a:latin typeface="KZ Rosa Marena" panose="02000000000000000000" pitchFamily="2" charset="0"/>
                </a:rPr>
                <a:t>uk.online_bilim</a:t>
              </a:r>
              <a:endParaRPr lang="ru-RU" sz="3200" dirty="0">
                <a:solidFill>
                  <a:srgbClr val="FFC000"/>
                </a:solidFill>
                <a:latin typeface="KZ Rosa Marena" panose="02000000000000000000" pitchFamily="2" charset="0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A8D371-4830-F74F-8024-BD48FC3BD6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8172" y="4385253"/>
            <a:ext cx="3539708" cy="2441776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A2F4BB0-659E-4A76-8C68-91C60D7914F6}"/>
              </a:ext>
            </a:extLst>
          </p:cNvPr>
          <p:cNvGrpSpPr/>
          <p:nvPr/>
        </p:nvGrpSpPr>
        <p:grpSpPr>
          <a:xfrm>
            <a:off x="8335734" y="4259359"/>
            <a:ext cx="2840267" cy="3364702"/>
            <a:chOff x="428796" y="1449072"/>
            <a:chExt cx="2840267" cy="336470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926E136-7E29-AEC7-4F1E-5A29E66F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4F82AEF-D0DC-58EF-7E5A-7425C993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A14E3C-05DF-B11C-B433-9AA1B9E40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7904157" y="3316060"/>
            <a:ext cx="3843093" cy="1685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27AD8-99E3-361C-B5A2-A241B25DCE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4595418" y="1809032"/>
            <a:ext cx="3843093" cy="16858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3E283D-E282-E4A6-4C1F-D4A0A64FD3AE}"/>
              </a:ext>
            </a:extLst>
          </p:cNvPr>
          <p:cNvSpPr txBox="1"/>
          <p:nvPr/>
        </p:nvSpPr>
        <p:spPr>
          <a:xfrm>
            <a:off x="3470971" y="20384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Сұрақ</a:t>
            </a:r>
            <a:r>
              <a:rPr lang="ru-RU" sz="4400" dirty="0">
                <a:solidFill>
                  <a:srgbClr val="FFC000"/>
                </a:solidFill>
                <a:latin typeface="KZ Rosa Marena" panose="02000000000000000000" pitchFamily="2" charset="0"/>
              </a:rPr>
              <a:t> </a:t>
            </a:r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жазасыз</a:t>
            </a:r>
            <a:endParaRPr lang="ru-RU" sz="4400" dirty="0">
              <a:solidFill>
                <a:srgbClr val="FFC000"/>
              </a:solidFill>
              <a:latin typeface="KZ Rosa Marena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44DB6CF-1ECB-D0B6-49E8-F150B56E4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05" y="2727360"/>
            <a:ext cx="3539708" cy="2441776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9CF288A-BABB-4153-C343-951B6F3E710F}"/>
              </a:ext>
            </a:extLst>
          </p:cNvPr>
          <p:cNvGrpSpPr/>
          <p:nvPr/>
        </p:nvGrpSpPr>
        <p:grpSpPr>
          <a:xfrm>
            <a:off x="870790" y="2951471"/>
            <a:ext cx="2840267" cy="3364702"/>
            <a:chOff x="428796" y="1449072"/>
            <a:chExt cx="2840267" cy="336470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ADAD376-B52C-162C-FEEF-D3CFE1BE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F4A7CE2-8F92-24FC-1F8B-CD65F1EA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4A6F7-1DF3-EAE3-43F6-E959A25C5F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28" y="1861902"/>
            <a:ext cx="3843093" cy="16858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167C40-404E-4567-AA48-228CC50E5610}"/>
              </a:ext>
            </a:extLst>
          </p:cNvPr>
          <p:cNvSpPr txBox="1"/>
          <p:nvPr/>
        </p:nvSpPr>
        <p:spPr>
          <a:xfrm>
            <a:off x="116462" y="271760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EFCEC-7C61-4D5A-961F-B2240937BBF4}"/>
              </a:ext>
            </a:extLst>
          </p:cNvPr>
          <p:cNvSpPr txBox="1"/>
          <p:nvPr/>
        </p:nvSpPr>
        <p:spPr>
          <a:xfrm>
            <a:off x="7577837" y="422664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2CD9D-DB06-496A-85C9-2DB23B486186}"/>
              </a:ext>
            </a:extLst>
          </p:cNvPr>
          <p:cNvSpPr txBox="1"/>
          <p:nvPr/>
        </p:nvSpPr>
        <p:spPr>
          <a:xfrm>
            <a:off x="4410886" y="2721827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Дұрыс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234D12-98E0-4F97-8B3D-E652DF3A4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23" y="5673651"/>
            <a:ext cx="1232931" cy="9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A21CF77-41BE-FC63-118C-C37E8DC8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5461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8A1882-D4F9-4B5C-B4F7-3213C8D95A7B}"/>
              </a:ext>
            </a:extLst>
          </p:cNvPr>
          <p:cNvGrpSpPr/>
          <p:nvPr/>
        </p:nvGrpSpPr>
        <p:grpSpPr>
          <a:xfrm>
            <a:off x="-386345" y="-83580"/>
            <a:ext cx="12578345" cy="7266039"/>
            <a:chOff x="-392803" y="4534"/>
            <a:chExt cx="12578345" cy="726603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2A4B8E5-961B-9340-B7CB-B41AD5A0E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58" y="4534"/>
              <a:ext cx="12192000" cy="7266039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9F69AB3-07E0-465A-B8D3-D6FAD9DEEEF2}"/>
                </a:ext>
              </a:extLst>
            </p:cNvPr>
            <p:cNvSpPr txBox="1"/>
            <p:nvPr/>
          </p:nvSpPr>
          <p:spPr>
            <a:xfrm>
              <a:off x="-392803" y="6342589"/>
              <a:ext cx="3539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C000"/>
                  </a:solidFill>
                  <a:latin typeface="KZ Rosa Marena" panose="02000000000000000000" pitchFamily="2" charset="0"/>
                </a:rPr>
                <a:t>@</a:t>
              </a:r>
              <a:r>
                <a:rPr lang="en-US" sz="3200" dirty="0" err="1">
                  <a:solidFill>
                    <a:srgbClr val="FFC000"/>
                  </a:solidFill>
                  <a:latin typeface="KZ Rosa Marena" panose="02000000000000000000" pitchFamily="2" charset="0"/>
                </a:rPr>
                <a:t>uk.online_bilim</a:t>
              </a:r>
              <a:endParaRPr lang="ru-RU" sz="3200" dirty="0">
                <a:solidFill>
                  <a:srgbClr val="FFC000"/>
                </a:solidFill>
                <a:latin typeface="KZ Rosa Marena" panose="02000000000000000000" pitchFamily="2" charset="0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A8D371-4830-F74F-8024-BD48FC3BD6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747" y="3599946"/>
            <a:ext cx="3539708" cy="2441776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A2F4BB0-659E-4A76-8C68-91C60D7914F6}"/>
              </a:ext>
            </a:extLst>
          </p:cNvPr>
          <p:cNvGrpSpPr/>
          <p:nvPr/>
        </p:nvGrpSpPr>
        <p:grpSpPr>
          <a:xfrm>
            <a:off x="8672890" y="3509610"/>
            <a:ext cx="2840267" cy="3364702"/>
            <a:chOff x="428796" y="1449072"/>
            <a:chExt cx="2840267" cy="336470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926E136-7E29-AEC7-4F1E-5A29E66F6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4F82AEF-D0DC-58EF-7E5A-7425C9934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A14E3C-05DF-B11C-B433-9AA1B9E40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8241313" y="2566311"/>
            <a:ext cx="3843093" cy="16858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127AD8-99E3-361C-B5A2-A241B25DCEC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3" b="29118"/>
          <a:stretch/>
        </p:blipFill>
        <p:spPr>
          <a:xfrm>
            <a:off x="4057374" y="1976395"/>
            <a:ext cx="3843093" cy="16858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73E283D-E282-E4A6-4C1F-D4A0A64FD3AE}"/>
              </a:ext>
            </a:extLst>
          </p:cNvPr>
          <p:cNvSpPr txBox="1"/>
          <p:nvPr/>
        </p:nvSpPr>
        <p:spPr>
          <a:xfrm>
            <a:off x="3470971" y="20384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Сұрақ</a:t>
            </a:r>
            <a:r>
              <a:rPr lang="ru-RU" sz="4400" dirty="0">
                <a:solidFill>
                  <a:srgbClr val="FFC000"/>
                </a:solidFill>
                <a:latin typeface="KZ Rosa Marena" panose="02000000000000000000" pitchFamily="2" charset="0"/>
              </a:rPr>
              <a:t> </a:t>
            </a:r>
            <a:r>
              <a:rPr lang="ru-RU" sz="4400" dirty="0" err="1">
                <a:solidFill>
                  <a:srgbClr val="FFC000"/>
                </a:solidFill>
                <a:latin typeface="KZ Rosa Marena" panose="02000000000000000000" pitchFamily="2" charset="0"/>
              </a:rPr>
              <a:t>жазасыз</a:t>
            </a:r>
            <a:endParaRPr lang="ru-RU" sz="4400" dirty="0">
              <a:solidFill>
                <a:srgbClr val="FFC000"/>
              </a:solidFill>
              <a:latin typeface="KZ Rosa Marena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44DB6CF-1ECB-D0B6-49E8-F150B56E4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292" y="1663710"/>
            <a:ext cx="3539708" cy="2441776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99CF288A-BABB-4153-C343-951B6F3E710F}"/>
              </a:ext>
            </a:extLst>
          </p:cNvPr>
          <p:cNvGrpSpPr/>
          <p:nvPr/>
        </p:nvGrpSpPr>
        <p:grpSpPr>
          <a:xfrm>
            <a:off x="810177" y="1887821"/>
            <a:ext cx="2840267" cy="3364702"/>
            <a:chOff x="428796" y="1449072"/>
            <a:chExt cx="2840267" cy="3364702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ADAD376-B52C-162C-FEEF-D3CFE1BE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18001">
              <a:off x="31034" y="2283335"/>
              <a:ext cx="2928201" cy="21326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F4A7CE2-8F92-24FC-1F8B-CD65F1EA4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563" y="1449072"/>
              <a:ext cx="2476500" cy="3267075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4A6F7-1DF3-EAE3-43F6-E959A25C5F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15" y="798252"/>
            <a:ext cx="3843093" cy="16858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167C40-404E-4567-AA48-228CC50E5610}"/>
              </a:ext>
            </a:extLst>
          </p:cNvPr>
          <p:cNvSpPr txBox="1"/>
          <p:nvPr/>
        </p:nvSpPr>
        <p:spPr>
          <a:xfrm>
            <a:off x="55849" y="1653956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EFCEC-7C61-4D5A-961F-B2240937BBF4}"/>
              </a:ext>
            </a:extLst>
          </p:cNvPr>
          <p:cNvSpPr txBox="1"/>
          <p:nvPr/>
        </p:nvSpPr>
        <p:spPr>
          <a:xfrm>
            <a:off x="7941412" y="3441339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Қ</a:t>
            </a:r>
            <a:r>
              <a:rPr lang="ru-RU" sz="4400" dirty="0" err="1">
                <a:latin typeface="KZ Rosa Marena" panose="02000000000000000000" pitchFamily="2" charset="0"/>
              </a:rPr>
              <a:t>ате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12CD9D-DB06-496A-85C9-2DB23B486186}"/>
              </a:ext>
            </a:extLst>
          </p:cNvPr>
          <p:cNvSpPr txBox="1"/>
          <p:nvPr/>
        </p:nvSpPr>
        <p:spPr>
          <a:xfrm>
            <a:off x="3872842" y="2889190"/>
            <a:ext cx="431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>
                <a:latin typeface="KZ Rosa Marena" panose="02000000000000000000" pitchFamily="2" charset="0"/>
              </a:rPr>
              <a:t>Дұрыс</a:t>
            </a:r>
            <a:endParaRPr lang="ru-RU" sz="4400" dirty="0">
              <a:latin typeface="KZ Rosa Marena" panose="02000000000000000000" pitchFamily="2" charset="0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234D12-98E0-4F97-8B3D-E652DF3A47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923" y="5673651"/>
            <a:ext cx="1232931" cy="9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39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KZ Rosa Marena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Админ</cp:lastModifiedBy>
  <cp:revision>19</cp:revision>
  <dcterms:created xsi:type="dcterms:W3CDTF">2023-10-24T18:03:33Z</dcterms:created>
  <dcterms:modified xsi:type="dcterms:W3CDTF">2023-11-22T12:21:45Z</dcterms:modified>
</cp:coreProperties>
</file>