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6559A-8976-44D5-868B-5507A2B8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B7BEB-CDBD-4A6F-BE7C-B6C8BA586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B941A-8B0D-47AC-9BAA-B9E65CDE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3E373-9B0A-40D6-8B8D-3B881F9E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204CF-0E39-47C8-BCA0-7B7F037F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3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59A2-2E18-494C-90D9-8698594A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18054-3765-42A4-AD7B-1E0991AC2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8D162-3EA6-4DBC-974E-F2D064F4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F05FE-6822-4F7E-9B70-838285DC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902C8-2839-4AC7-AA72-C743CB35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0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FF6E0F-3466-4571-B9E0-8A4D69446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F522B7-65BB-431B-B8FF-DAA573197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B5A3E-96AD-431A-92E3-D7B30164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07D680-E911-4284-B466-EAC4B7DC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F63AF-B97A-475E-B848-E518218A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2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E7A26-CC81-49F2-B32E-4F53EC09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82F42-D1D4-4EBD-ABC3-9809A84CF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F549A-7E25-48B4-A9D7-FC230769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3E6AE-8B90-4D59-9BCA-36326CE1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02CCC-F10E-4324-B7F2-98184B63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5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B08B0-C032-4366-9359-0E4BC03C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80A8B-D5AD-4FDF-B0EE-6F00F4595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FB465-D58C-42C8-9820-4B788EAA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44391-45D5-4676-AD2D-81B5C297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3F68B-CB05-432D-B054-BA8560DA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B422F-C77C-432D-8201-89C3AF4C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B8401-F7DD-49AD-B99A-03F5CF704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DA8AAC-3FB2-46DC-9346-0C3D2BA8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8B5770-8414-4679-A374-E67DA68E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D1F788-082F-4A6B-8252-4120F535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CC68A-A754-44EE-8309-7560515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6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6F20-73F1-4ED4-A115-5F7B400A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7782A-3957-4B9F-B112-A7A2E2F4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21CBC2-C14C-458E-B8C7-5AE81639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9C6572-6BEF-4F61-A77A-BB09BB5BD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A6FE40-CB24-4FFF-9697-51DB4E81A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9BA5D-F1D3-477C-8ADA-C9F2EB9F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2E6AD-2349-4843-9B54-5AE88D01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B331B2-F6B0-49B6-9BAB-276F1C9D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0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0AA2A-75C6-4353-8C9B-86E2ACBF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BD90CB-0DDD-4F34-BC4E-242E49BD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A0BE82-DE63-4A08-809C-21CD7641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28D29-D116-41DD-AFC0-FB90B885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E114F4-087E-46B4-9FDE-6024A998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8A06B8-2480-4FE7-9B9C-7116E26F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BA2D9F-EFEA-4682-8C3E-6B372ED9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8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86AEF-F6EE-4AC1-99DB-3894EAA7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0627A-4F71-4CF0-B894-96A458DB8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3F8FDD-71A8-482A-82D4-9FF105AD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A5509-74F3-41F1-A791-B1452529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C357BA-B513-463E-B5AA-2B6B8C3F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AC0C2-3FC4-46A2-A0C8-36B39B39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42C22-2145-4A17-A009-50AA2E76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0F8D6F-AB6A-4B97-9913-B9FB45604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24376A-7C58-4697-9DE4-0D43A5A6F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81B3CC-5890-48DB-97C2-6E3B7FCE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9FC7B-6BC2-4454-A047-5C9F071D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40C04-AFDE-4720-8777-BCEE4D28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D833B-3021-4001-9B9B-78B5D6DD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AD1D0-AD4E-427E-B81C-5324529FD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60CB9-3668-412D-95AD-E80ED1D6A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4988-C7CB-4EA9-9BA4-FECAF1FF620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0DE46-3CCA-420A-9979-C7A105F94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CA64D-6CCE-42BF-8244-2DFD2669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B7AD-4726-4937-9EA7-1A5274F95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F08B0F-2F25-4DF6-88B9-3B257B9FAF25}"/>
              </a:ext>
            </a:extLst>
          </p:cNvPr>
          <p:cNvSpPr/>
          <p:nvPr/>
        </p:nvSpPr>
        <p:spPr>
          <a:xfrm rot="16200000">
            <a:off x="28385" y="353907"/>
            <a:ext cx="6664816" cy="6183537"/>
          </a:xfrm>
          <a:prstGeom prst="rect">
            <a:avLst/>
          </a:prstGeom>
          <a:solidFill>
            <a:srgbClr val="DEBE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c01.alicdn.com/kf/Hb5e807d77ae044728e3b327675cb5bd2y/227771545/Hb5e807d77ae044728e3b327675cb5bd2y.jpg">
            <a:extLst>
              <a:ext uri="{FF2B5EF4-FFF2-40B4-BE49-F238E27FC236}">
                <a16:creationId xmlns:a16="http://schemas.microsoft.com/office/drawing/2014/main" id="{2735B5B6-7513-4280-98BF-801949D9F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14722" r="9352" b="8783"/>
          <a:stretch/>
        </p:blipFill>
        <p:spPr bwMode="auto">
          <a:xfrm rot="16200000" flipV="1">
            <a:off x="-4526327" y="1916908"/>
            <a:ext cx="6829843" cy="2996027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5">
            <a:extLst>
              <a:ext uri="{FF2B5EF4-FFF2-40B4-BE49-F238E27FC236}">
                <a16:creationId xmlns:a16="http://schemas.microsoft.com/office/drawing/2014/main" id="{F87C4608-2EC1-4DFD-9364-9914F1805A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16200000">
            <a:off x="493423" y="1793050"/>
            <a:ext cx="2547229" cy="2996030"/>
          </a:xfrm>
          <a:prstGeom prst="rect">
            <a:avLst/>
          </a:prstGeom>
        </p:spPr>
      </p:pic>
      <p:pic>
        <p:nvPicPr>
          <p:cNvPr id="12" name="66">
            <a:extLst>
              <a:ext uri="{FF2B5EF4-FFF2-40B4-BE49-F238E27FC236}">
                <a16:creationId xmlns:a16="http://schemas.microsoft.com/office/drawing/2014/main" id="{01F9B1EB-C801-4D16-90FA-7D5661F108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19312707">
            <a:off x="1107639" y="546637"/>
            <a:ext cx="2547229" cy="2996030"/>
          </a:xfrm>
          <a:prstGeom prst="rect">
            <a:avLst/>
          </a:prstGeom>
        </p:spPr>
      </p:pic>
      <p:pic>
        <p:nvPicPr>
          <p:cNvPr id="13" name="77">
            <a:extLst>
              <a:ext uri="{FF2B5EF4-FFF2-40B4-BE49-F238E27FC236}">
                <a16:creationId xmlns:a16="http://schemas.microsoft.com/office/drawing/2014/main" id="{A553B711-2770-430A-B702-7836BE90A0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867098">
            <a:off x="2499493" y="358797"/>
            <a:ext cx="2547229" cy="2996030"/>
          </a:xfrm>
          <a:prstGeom prst="rect">
            <a:avLst/>
          </a:prstGeom>
        </p:spPr>
      </p:pic>
      <p:pic>
        <p:nvPicPr>
          <p:cNvPr id="15" name="44">
            <a:extLst>
              <a:ext uri="{FF2B5EF4-FFF2-40B4-BE49-F238E27FC236}">
                <a16:creationId xmlns:a16="http://schemas.microsoft.com/office/drawing/2014/main" id="{7E9569CD-3150-4C50-B168-8A1A0F0717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13227979">
            <a:off x="974016" y="3057354"/>
            <a:ext cx="2547229" cy="2996030"/>
          </a:xfrm>
          <a:prstGeom prst="rect">
            <a:avLst/>
          </a:prstGeom>
        </p:spPr>
      </p:pic>
      <p:pic>
        <p:nvPicPr>
          <p:cNvPr id="16" name="33">
            <a:extLst>
              <a:ext uri="{FF2B5EF4-FFF2-40B4-BE49-F238E27FC236}">
                <a16:creationId xmlns:a16="http://schemas.microsoft.com/office/drawing/2014/main" id="{1890B4A2-4F40-4999-8F42-8FF0935DFE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10008425">
            <a:off x="2287161" y="3395335"/>
            <a:ext cx="2547229" cy="2996030"/>
          </a:xfrm>
          <a:prstGeom prst="rect">
            <a:avLst/>
          </a:prstGeom>
        </p:spPr>
      </p:pic>
      <p:pic>
        <p:nvPicPr>
          <p:cNvPr id="17" name="22">
            <a:extLst>
              <a:ext uri="{FF2B5EF4-FFF2-40B4-BE49-F238E27FC236}">
                <a16:creationId xmlns:a16="http://schemas.microsoft.com/office/drawing/2014/main" id="{A6EADF9B-63D8-4CD6-95C0-44941EC075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6908781">
            <a:off x="3373350" y="2590741"/>
            <a:ext cx="2547229" cy="29960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3F1527-00ED-473B-A876-9C1956C4A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0" b="89976" l="9976" r="89984">
                        <a14:foregroundMark x1="59410" y1="8569" x2="41842" y2="7639"/>
                        <a14:foregroundMark x1="66599" y1="8812" x2="57795" y2="16653"/>
                        <a14:foregroundMark x1="65241" y1="6362" x2="61793" y2="2503"/>
                        <a14:foregroundMark x1="38086" y1="3129" x2="35299" y2="4163"/>
                        <a14:foregroundMark x1="39694" y1="2532" x2="38228" y2="3076"/>
                        <a14:foregroundMark x1="42376" y1="1537" x2="41925" y2="1704"/>
                        <a14:foregroundMark x1="35299" y1="4163" x2="44184" y2="6710"/>
                        <a14:foregroundMark x1="44184" y1="6710" x2="52060" y2="6669"/>
                        <a14:foregroundMark x1="52060" y1="6669" x2="60662" y2="9458"/>
                        <a14:foregroundMark x1="53616" y1="4040" x2="53514" y2="3961"/>
                        <a14:foregroundMark x1="60662" y1="9458" x2="55854" y2="5760"/>
                        <a14:foregroundMark x1="53514" y1="3961" x2="49919" y2="3234"/>
                        <a14:foregroundMark x1="68215" y1="6710" x2="59289" y2="6952"/>
                        <a14:foregroundMark x1="59289" y1="6952" x2="38813" y2="3678"/>
                        <a14:foregroundMark x1="59410" y1="24535" x2="57795" y2="29426"/>
                        <a14:foregroundMark x1="63813" y1="16209" x2="55937" y2="35449"/>
                        <a14:foregroundMark x1="66155" y1="14349" x2="63126" y2="19927"/>
                        <a14:foregroundMark x1="70073" y1="6467" x2="62561" y2="7842"/>
                        <a14:foregroundMark x1="62561" y1="7842" x2="46163" y2="3597"/>
                        <a14:foregroundMark x1="46163" y1="3597" x2="45759" y2="2991"/>
                        <a14:foregroundMark x1="60824" y1="4850" x2="46002" y2="3921"/>
                        <a14:foregroundMark x1="58279" y1="2991" x2="41599" y2="2991"/>
                        <a14:foregroundMark x1="41599" y1="2991" x2="36955" y2="5780"/>
                        <a14:foregroundMark x1="59653" y1="5335" x2="55937" y2="8812"/>
                        <a14:foregroundMark x1="70517" y1="5335" x2="67286" y2="9741"/>
                        <a14:foregroundMark x1="62439" y1="5780" x2="54120" y2="4406"/>
                        <a14:foregroundMark x1="54120" y1="4406" x2="51090" y2="1859"/>
                        <a14:foregroundMark x1="58966" y1="2546" x2="50485" y2="930"/>
                        <a14:foregroundMark x1="50485" y1="930" x2="36511" y2="4163"/>
                        <a14:foregroundMark x1="70759" y1="7154" x2="70759" y2="7154"/>
                        <a14:foregroundMark x1="71446" y1="7397" x2="70073" y2="9499"/>
                        <a14:backgroundMark x1="74717" y1="13905" x2="56341" y2="38440"/>
                        <a14:backgroundMark x1="56341" y1="38440" x2="63207" y2="44422"/>
                        <a14:backgroundMark x1="63207" y1="44422" x2="79968" y2="41229"/>
                        <a14:backgroundMark x1="79968" y1="41229" x2="78918" y2="49070"/>
                        <a14:backgroundMark x1="78918" y1="49070" x2="73102" y2="56467"/>
                        <a14:backgroundMark x1="73102" y1="56467" x2="64257" y2="63015"/>
                        <a14:backgroundMark x1="64257" y1="63015" x2="56704" y2="65077"/>
                        <a14:backgroundMark x1="56704" y1="65077" x2="46971" y2="62449"/>
                        <a14:backgroundMark x1="46971" y1="62449" x2="39742" y2="54365"/>
                        <a14:backgroundMark x1="39742" y1="54365" x2="38368" y2="45311"/>
                        <a14:backgroundMark x1="38368" y1="45311" x2="40307" y2="35530"/>
                        <a14:backgroundMark x1="40307" y1="35530" x2="37157" y2="27890"/>
                        <a14:backgroundMark x1="37157" y1="27890" x2="27868" y2="25990"/>
                        <a14:backgroundMark x1="27868" y1="25990" x2="20315" y2="36257"/>
                        <a14:backgroundMark x1="20315" y1="36257" x2="22617" y2="65764"/>
                        <a14:backgroundMark x1="22617" y1="65764" x2="29443" y2="75020"/>
                        <a14:backgroundMark x1="29443" y1="75020" x2="64297" y2="75748"/>
                        <a14:backgroundMark x1="43215" y1="41673" x2="42973" y2="49879"/>
                        <a14:backgroundMark x1="42973" y1="49879" x2="49515" y2="56063"/>
                        <a14:backgroundMark x1="49515" y1="56063" x2="56583" y2="50687"/>
                        <a14:backgroundMark x1="56583" y1="50687" x2="48910" y2="51657"/>
                        <a14:backgroundMark x1="48910" y1="51657" x2="47375" y2="52587"/>
                        <a14:backgroundMark x1="61753" y1="42158" x2="54604" y2="44947"/>
                        <a14:backgroundMark x1="54604" y1="44947" x2="54321" y2="45150"/>
                        <a14:backgroundMark x1="72859" y1="5780" x2="70512" y2="6501"/>
                        <a14:backgroundMark x1="71446" y1="9943" x2="65977" y2="14261"/>
                        <a14:backgroundMark x1="56291" y1="35587" x2="54968" y2="38723"/>
                        <a14:backgroundMark x1="54968" y1="38723" x2="61955" y2="34519"/>
                        <a14:backgroundMark x1="61955" y1="34519" x2="67165" y2="28496"/>
                        <a14:backgroundMark x1="67165" y1="28496" x2="69830" y2="21059"/>
                        <a14:backgroundMark x1="69830" y1="21059" x2="67528" y2="16451"/>
                        <a14:backgroundMark x1="33966" y1="13662" x2="33966" y2="19442"/>
                        <a14:backgroundMark x1="48304" y1="243" x2="46244" y2="687"/>
                        <a14:backgroundMark x1="46608" y1="1180" x2="32633" y2="485"/>
                        <a14:backgroundMark x1="64297" y1="2061" x2="51015" y2="1400"/>
                        <a14:backgroundMark x1="71684" y1="8286" x2="73102" y2="8569"/>
                        <a14:backgroundMark x1="69520" y1="7853" x2="70235" y2="7996"/>
                        <a14:backgroundMark x1="67813" y1="7512" x2="68038" y2="7557"/>
                        <a14:backgroundMark x1="32633" y1="485" x2="41745" y2="2306"/>
                        <a14:backgroundMark x1="37884" y1="1617" x2="29079" y2="2789"/>
                        <a14:backgroundMark x1="37884" y1="2546" x2="29362" y2="2829"/>
                        <a14:backgroundMark x1="29362" y1="2829" x2="27262" y2="3678"/>
                        <a14:backgroundMark x1="36026" y1="2304" x2="30937" y2="3678"/>
                        <a14:backgroundMark x1="34208" y1="16209" x2="39055" y2="27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-1326" r="28664" b="52874"/>
          <a:stretch/>
        </p:blipFill>
        <p:spPr>
          <a:xfrm rot="3953468">
            <a:off x="3373351" y="1273629"/>
            <a:ext cx="2547229" cy="2996030"/>
          </a:xfrm>
          <a:prstGeom prst="rect">
            <a:avLst/>
          </a:prstGeom>
        </p:spPr>
      </p:pic>
      <p:sp>
        <p:nvSpPr>
          <p:cNvPr id="3" name="1">
            <a:extLst>
              <a:ext uri="{FF2B5EF4-FFF2-40B4-BE49-F238E27FC236}">
                <a16:creationId xmlns:a16="http://schemas.microsoft.com/office/drawing/2014/main" id="{4187486F-A8BE-4EF0-9C2F-4D278E27F87E}"/>
              </a:ext>
            </a:extLst>
          </p:cNvPr>
          <p:cNvSpPr txBox="1"/>
          <p:nvPr/>
        </p:nvSpPr>
        <p:spPr>
          <a:xfrm>
            <a:off x="4671006" y="22818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8" name="2">
            <a:extLst>
              <a:ext uri="{FF2B5EF4-FFF2-40B4-BE49-F238E27FC236}">
                <a16:creationId xmlns:a16="http://schemas.microsoft.com/office/drawing/2014/main" id="{372B3261-0355-4B71-9629-F16E4C9C9071}"/>
              </a:ext>
            </a:extLst>
          </p:cNvPr>
          <p:cNvSpPr txBox="1"/>
          <p:nvPr/>
        </p:nvSpPr>
        <p:spPr>
          <a:xfrm>
            <a:off x="4620313" y="38076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9A6FF244-411C-48B1-844C-147EE7CD73AA}"/>
              </a:ext>
            </a:extLst>
          </p:cNvPr>
          <p:cNvSpPr txBox="1"/>
          <p:nvPr/>
        </p:nvSpPr>
        <p:spPr>
          <a:xfrm>
            <a:off x="3360793" y="46009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92CE09D0-8DC6-4335-9764-A22C80F54E51}"/>
              </a:ext>
            </a:extLst>
          </p:cNvPr>
          <p:cNvSpPr txBox="1"/>
          <p:nvPr/>
        </p:nvSpPr>
        <p:spPr>
          <a:xfrm>
            <a:off x="1978882" y="43531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1" name="5">
            <a:extLst>
              <a:ext uri="{FF2B5EF4-FFF2-40B4-BE49-F238E27FC236}">
                <a16:creationId xmlns:a16="http://schemas.microsoft.com/office/drawing/2014/main" id="{9F21CB06-6F7E-400E-B089-29A387E57303}"/>
              </a:ext>
            </a:extLst>
          </p:cNvPr>
          <p:cNvSpPr txBox="1"/>
          <p:nvPr/>
        </p:nvSpPr>
        <p:spPr>
          <a:xfrm>
            <a:off x="1341305" y="299867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91B96679-A79C-4EE8-8BB1-28ABDC60FBE4}"/>
              </a:ext>
            </a:extLst>
          </p:cNvPr>
          <p:cNvSpPr txBox="1"/>
          <p:nvPr/>
        </p:nvSpPr>
        <p:spPr>
          <a:xfrm>
            <a:off x="2116623" y="17250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3" name="7">
            <a:extLst>
              <a:ext uri="{FF2B5EF4-FFF2-40B4-BE49-F238E27FC236}">
                <a16:creationId xmlns:a16="http://schemas.microsoft.com/office/drawing/2014/main" id="{086E5595-1749-442C-8D62-C800AB54270C}"/>
              </a:ext>
            </a:extLst>
          </p:cNvPr>
          <p:cNvSpPr txBox="1"/>
          <p:nvPr/>
        </p:nvSpPr>
        <p:spPr>
          <a:xfrm>
            <a:off x="3571335" y="1365497"/>
            <a:ext cx="37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7</a:t>
            </a:r>
          </a:p>
        </p:txBody>
      </p:sp>
      <p:pic>
        <p:nvPicPr>
          <p:cNvPr id="24" name="Picturооe 4" descr="https://sc01.alicdn.com/kf/Hb5e807d77ae044728e3b327675cb5bd2y/227771545/Hb5e807d77ae044728e3b327675cb5bd2y.jpg">
            <a:extLst>
              <a:ext uri="{FF2B5EF4-FFF2-40B4-BE49-F238E27FC236}">
                <a16:creationId xmlns:a16="http://schemas.microsoft.com/office/drawing/2014/main" id="{0CB979F7-D2CD-47AF-BEA2-491B66E1A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10725" r="10584" b="10134"/>
          <a:stretch/>
        </p:blipFill>
        <p:spPr bwMode="auto">
          <a:xfrm rot="16200000">
            <a:off x="189153" y="210250"/>
            <a:ext cx="6727620" cy="65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сурак">
            <a:extLst>
              <a:ext uri="{FF2B5EF4-FFF2-40B4-BE49-F238E27FC236}">
                <a16:creationId xmlns:a16="http://schemas.microsoft.com/office/drawing/2014/main" id="{DDF2CB22-36C7-4D1A-B263-A443F08DD4CB}"/>
              </a:ext>
            </a:extLst>
          </p:cNvPr>
          <p:cNvSpPr/>
          <p:nvPr/>
        </p:nvSpPr>
        <p:spPr>
          <a:xfrm>
            <a:off x="7063632" y="2907156"/>
            <a:ext cx="4849684" cy="33876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2сурак">
            <a:extLst>
              <a:ext uri="{FF2B5EF4-FFF2-40B4-BE49-F238E27FC236}">
                <a16:creationId xmlns:a16="http://schemas.microsoft.com/office/drawing/2014/main" id="{0E30DF1C-9A2E-460E-BAB2-3A2F9C688D16}"/>
              </a:ext>
            </a:extLst>
          </p:cNvPr>
          <p:cNvSpPr/>
          <p:nvPr/>
        </p:nvSpPr>
        <p:spPr>
          <a:xfrm>
            <a:off x="7007773" y="2907155"/>
            <a:ext cx="4849684" cy="3387609"/>
          </a:xfrm>
          <a:prstGeom prst="cloudCallout">
            <a:avLst>
              <a:gd name="adj1" fmla="val 22569"/>
              <a:gd name="adj2" fmla="val 59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3 сурак">
            <a:extLst>
              <a:ext uri="{FF2B5EF4-FFF2-40B4-BE49-F238E27FC236}">
                <a16:creationId xmlns:a16="http://schemas.microsoft.com/office/drawing/2014/main" id="{648CE231-97A2-459A-9AE4-F306DA13BD24}"/>
              </a:ext>
            </a:extLst>
          </p:cNvPr>
          <p:cNvSpPr/>
          <p:nvPr/>
        </p:nvSpPr>
        <p:spPr>
          <a:xfrm>
            <a:off x="7073292" y="2810672"/>
            <a:ext cx="4849684" cy="3387609"/>
          </a:xfrm>
          <a:prstGeom prst="cloudCallout">
            <a:avLst>
              <a:gd name="adj1" fmla="val 54942"/>
              <a:gd name="adj2" fmla="val 40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4 сурак">
            <a:extLst>
              <a:ext uri="{FF2B5EF4-FFF2-40B4-BE49-F238E27FC236}">
                <a16:creationId xmlns:a16="http://schemas.microsoft.com/office/drawing/2014/main" id="{4237E7DD-0CB8-433A-BC43-B30C6CBF37AF}"/>
              </a:ext>
            </a:extLst>
          </p:cNvPr>
          <p:cNvSpPr/>
          <p:nvPr/>
        </p:nvSpPr>
        <p:spPr>
          <a:xfrm>
            <a:off x="7073292" y="2870875"/>
            <a:ext cx="4849684" cy="3387609"/>
          </a:xfrm>
          <a:prstGeom prst="cloudCallout">
            <a:avLst>
              <a:gd name="adj1" fmla="val -56052"/>
              <a:gd name="adj2" fmla="val 431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5 сурак">
            <a:extLst>
              <a:ext uri="{FF2B5EF4-FFF2-40B4-BE49-F238E27FC236}">
                <a16:creationId xmlns:a16="http://schemas.microsoft.com/office/drawing/2014/main" id="{B0E3E06B-3911-4CCC-BBED-145CFDA1C30F}"/>
              </a:ext>
            </a:extLst>
          </p:cNvPr>
          <p:cNvSpPr/>
          <p:nvPr/>
        </p:nvSpPr>
        <p:spPr>
          <a:xfrm>
            <a:off x="7091691" y="2778375"/>
            <a:ext cx="4849684" cy="338760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6 сурак">
            <a:extLst>
              <a:ext uri="{FF2B5EF4-FFF2-40B4-BE49-F238E27FC236}">
                <a16:creationId xmlns:a16="http://schemas.microsoft.com/office/drawing/2014/main" id="{84D36C1C-CB7D-4A2D-BFC2-6480119FF4B8}"/>
              </a:ext>
            </a:extLst>
          </p:cNvPr>
          <p:cNvSpPr/>
          <p:nvPr/>
        </p:nvSpPr>
        <p:spPr>
          <a:xfrm>
            <a:off x="7081424" y="2824625"/>
            <a:ext cx="4849684" cy="3387609"/>
          </a:xfrm>
          <a:prstGeom prst="cloudCallout">
            <a:avLst>
              <a:gd name="adj1" fmla="val 53163"/>
              <a:gd name="adj2" fmla="val -536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7 сурак">
            <a:extLst>
              <a:ext uri="{FF2B5EF4-FFF2-40B4-BE49-F238E27FC236}">
                <a16:creationId xmlns:a16="http://schemas.microsoft.com/office/drawing/2014/main" id="{BC942C67-596D-4256-AE8A-8B1D0328A9E2}"/>
              </a:ext>
            </a:extLst>
          </p:cNvPr>
          <p:cNvSpPr/>
          <p:nvPr/>
        </p:nvSpPr>
        <p:spPr>
          <a:xfrm>
            <a:off x="7081424" y="2856922"/>
            <a:ext cx="4849684" cy="3387609"/>
          </a:xfrm>
          <a:prstGeom prst="cloudCallout">
            <a:avLst>
              <a:gd name="adj1" fmla="val 49962"/>
              <a:gd name="adj2" fmla="val 630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19390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35195 -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5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58946 -0.25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280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6993 -0.440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220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4401 -0.461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-231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35195 -0.39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986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52643 -0.0576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5" y="-28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1563 -0.0064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32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edanie-jevanie-snek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  <p:bldP spid="23" grpId="0"/>
      <p:bldP spid="5" grpId="0" animBg="1"/>
      <p:bldP spid="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12</cp:revision>
  <dcterms:created xsi:type="dcterms:W3CDTF">2023-04-20T15:14:17Z</dcterms:created>
  <dcterms:modified xsi:type="dcterms:W3CDTF">2023-04-20T17:10:55Z</dcterms:modified>
</cp:coreProperties>
</file>