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1" r:id="rId4"/>
    <p:sldId id="260" r:id="rId5"/>
    <p:sldId id="266" r:id="rId6"/>
    <p:sldId id="264" r:id="rId7"/>
    <p:sldId id="265" r:id="rId8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756" y="7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15.06.2022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15.06.2022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15.06.2022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15.06.2022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Рамка 6"/>
          <p:cNvSpPr/>
          <p:nvPr userDrawn="1"/>
        </p:nvSpPr>
        <p:spPr>
          <a:xfrm>
            <a:off x="0" y="0"/>
            <a:ext cx="9144000" cy="5143500"/>
          </a:xfrm>
          <a:prstGeom prst="frame">
            <a:avLst>
              <a:gd name="adj1" fmla="val 2395"/>
            </a:avLst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" name="Рамка 7"/>
          <p:cNvSpPr/>
          <p:nvPr userDrawn="1"/>
        </p:nvSpPr>
        <p:spPr>
          <a:xfrm>
            <a:off x="287524" y="303498"/>
            <a:ext cx="8568952" cy="4536504"/>
          </a:xfrm>
          <a:prstGeom prst="frame">
            <a:avLst>
              <a:gd name="adj1" fmla="val 1467"/>
            </a:avLst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12" name="Рисунок 11" descr="220_F_25146519_1yS0DLiYQwrgzFfoAntpPdiYS87s0D2s.jpg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51520" y="3147814"/>
            <a:ext cx="2055265" cy="1803028"/>
          </a:xfrm>
          <a:prstGeom prst="rect">
            <a:avLst/>
          </a:prstGeom>
        </p:spPr>
      </p:pic>
      <p:grpSp>
        <p:nvGrpSpPr>
          <p:cNvPr id="13" name="Группа 12"/>
          <p:cNvGrpSpPr/>
          <p:nvPr userDrawn="1"/>
        </p:nvGrpSpPr>
        <p:grpSpPr>
          <a:xfrm>
            <a:off x="7308304" y="1923678"/>
            <a:ext cx="1731249" cy="2880320"/>
            <a:chOff x="3851920" y="555526"/>
            <a:chExt cx="2379321" cy="4007279"/>
          </a:xfrm>
        </p:grpSpPr>
        <p:pic>
          <p:nvPicPr>
            <p:cNvPr id="14" name="Рисунок 13" descr="0_11b5f4_7a1263c0_orig.png"/>
            <p:cNvPicPr>
              <a:picLocks noChangeAspect="1"/>
            </p:cNvPicPr>
            <p:nvPr userDrawn="1"/>
          </p:nvPicPr>
          <p:blipFill>
            <a:blip r:embed="rId15" cstate="print"/>
            <a:stretch>
              <a:fillRect/>
            </a:stretch>
          </p:blipFill>
          <p:spPr>
            <a:xfrm>
              <a:off x="3851920" y="555526"/>
              <a:ext cx="2379321" cy="4007279"/>
            </a:xfrm>
            <a:prstGeom prst="rect">
              <a:avLst/>
            </a:prstGeom>
          </p:spPr>
        </p:pic>
        <p:sp>
          <p:nvSpPr>
            <p:cNvPr id="15" name="Прямоугольник 14"/>
            <p:cNvSpPr/>
            <p:nvPr userDrawn="1"/>
          </p:nvSpPr>
          <p:spPr>
            <a:xfrm>
              <a:off x="3923928" y="555526"/>
              <a:ext cx="2304256" cy="936104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 algn="ctr"/>
              <a:r>
                <a:rPr lang="ru-RU" sz="2000" b="1" cap="none" spc="50" dirty="0" smtClean="0">
                  <a:ln w="11430"/>
                  <a:gradFill>
                    <a:gsLst>
                      <a:gs pos="25000">
                        <a:schemeClr val="accent2">
                          <a:satMod val="155000"/>
                        </a:schemeClr>
                      </a:gs>
                      <a:gs pos="100000">
                        <a:schemeClr val="accent2">
                          <a:shade val="45000"/>
                          <a:satMod val="165000"/>
                        </a:schemeClr>
                      </a:gs>
                    </a:gsLst>
                    <a:lin ang="5400000"/>
                  </a:gra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latin typeface="Georgia" pitchFamily="18" charset="0"/>
                </a:rPr>
                <a:t>Русский язык</a:t>
              </a:r>
              <a:endParaRPr lang="ru-RU" sz="20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Georgia" pitchFamily="18" charset="0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43608" y="843558"/>
            <a:ext cx="7776864" cy="1314450"/>
          </a:xfrm>
        </p:spPr>
        <p:txBody>
          <a:bodyPr>
            <a:noAutofit/>
          </a:bodyPr>
          <a:lstStyle/>
          <a:p>
            <a:pPr algn="l"/>
            <a:r>
              <a:rPr lang="ru-RU" sz="4000" b="1" dirty="0" smtClean="0">
                <a:solidFill>
                  <a:srgbClr val="FF0000"/>
                </a:solidFill>
              </a:rPr>
              <a:t>              Предложение.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/>
              <a:t>Составьте предложение из слов.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1203598"/>
            <a:ext cx="8229600" cy="1515615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ru-RU" dirty="0" smtClean="0"/>
              <a:t>                  </a:t>
            </a:r>
            <a:r>
              <a:rPr lang="ru-RU" sz="10000" dirty="0" smtClean="0"/>
              <a:t>кот,  греется,  Васька, солнышке, на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   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sz="4000" b="1" dirty="0" smtClean="0"/>
              <a:t>Проверь.</a:t>
            </a:r>
            <a:endParaRPr lang="ru-RU" sz="4000" b="1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     </a:t>
            </a:r>
          </a:p>
          <a:p>
            <a:pPr>
              <a:buNone/>
            </a:pPr>
            <a:r>
              <a:rPr lang="ru-RU" dirty="0" smtClean="0"/>
              <a:t>      Кот Васька греется на солнышке.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/>
              <a:t>Что такое предложение?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        </a:t>
            </a:r>
            <a:r>
              <a:rPr lang="ru-RU" sz="4000" b="1" dirty="0" smtClean="0">
                <a:solidFill>
                  <a:srgbClr val="FF0000"/>
                </a:solidFill>
              </a:rPr>
              <a:t>Предложение</a:t>
            </a:r>
            <a:r>
              <a:rPr lang="ru-RU" sz="4000" dirty="0" smtClean="0">
                <a:solidFill>
                  <a:srgbClr val="FF0000"/>
                </a:solidFill>
              </a:rPr>
              <a:t> </a:t>
            </a:r>
            <a:r>
              <a:rPr lang="ru-RU" sz="4000" dirty="0" smtClean="0"/>
              <a:t>– это слово или несколько   слов, которые выражают законченную мысль.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/>
              <a:t>Какие бывают предложения ?</a:t>
            </a:r>
            <a:endParaRPr lang="ru-RU" sz="3600" b="1" dirty="0"/>
          </a:p>
        </p:txBody>
      </p:sp>
      <p:pic>
        <p:nvPicPr>
          <p:cNvPr id="1026" name="Picture 2" descr="C:\Users\111\Desktop\img24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643043" y="857238"/>
            <a:ext cx="5715040" cy="41434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39502"/>
            <a:ext cx="8229600" cy="720080"/>
          </a:xfrm>
        </p:spPr>
        <p:txBody>
          <a:bodyPr>
            <a:noAutofit/>
          </a:bodyPr>
          <a:lstStyle/>
          <a:p>
            <a:r>
              <a:rPr lang="ru-RU" sz="3200" b="1" dirty="0" smtClean="0"/>
              <a:t>Прочитайте. Определите границы предложений. Озаглавьте.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    </a:t>
            </a:r>
            <a:r>
              <a:rPr lang="ru-RU" sz="2800" dirty="0" smtClean="0"/>
              <a:t>Льёт сильный дождь больной Дружок  </a:t>
            </a:r>
          </a:p>
          <a:p>
            <a:pPr>
              <a:buNone/>
            </a:pPr>
            <a:r>
              <a:rPr lang="ru-RU" sz="2800" dirty="0" smtClean="0"/>
              <a:t>       лежит под крыльцом Илья завязал </a:t>
            </a:r>
          </a:p>
          <a:p>
            <a:pPr>
              <a:buNone/>
            </a:pPr>
            <a:r>
              <a:rPr lang="ru-RU" sz="2800" dirty="0" smtClean="0"/>
              <a:t>       ему больную лапу мальчик  принес ему   хлеба и молока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39502"/>
            <a:ext cx="8229600" cy="720080"/>
          </a:xfrm>
        </p:spPr>
        <p:txBody>
          <a:bodyPr>
            <a:normAutofit/>
          </a:bodyPr>
          <a:lstStyle/>
          <a:p>
            <a:r>
              <a:rPr lang="ru-RU" sz="3600" b="1" dirty="0" smtClean="0"/>
              <a:t>    Проверь себя.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/>
              <a:t>       </a:t>
            </a:r>
            <a:r>
              <a:rPr lang="ru-RU" b="1" dirty="0" smtClean="0"/>
              <a:t>Забота.</a:t>
            </a:r>
          </a:p>
          <a:p>
            <a:pPr>
              <a:buNone/>
            </a:pPr>
            <a:r>
              <a:rPr lang="ru-RU" dirty="0" smtClean="0"/>
              <a:t>         </a:t>
            </a:r>
            <a:r>
              <a:rPr lang="ru-RU" sz="2800" b="1" dirty="0" smtClean="0"/>
              <a:t>Льёт сильный дождь. Больной Дружок  </a:t>
            </a:r>
          </a:p>
          <a:p>
            <a:pPr>
              <a:buNone/>
            </a:pPr>
            <a:r>
              <a:rPr lang="ru-RU" sz="2800" b="1" dirty="0" smtClean="0"/>
              <a:t>       лежит под крыльцом. Илья завязал </a:t>
            </a:r>
          </a:p>
          <a:p>
            <a:pPr>
              <a:buNone/>
            </a:pPr>
            <a:r>
              <a:rPr lang="ru-RU" sz="2800" b="1" dirty="0" smtClean="0"/>
              <a:t>       ему больную лапу. Мальчик  принес ему хлеба и молока.</a:t>
            </a:r>
            <a:endParaRPr lang="ru-RU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303</TotalTime>
  <Words>112</Words>
  <Application>Microsoft Office PowerPoint</Application>
  <PresentationFormat>Экран (16:9)</PresentationFormat>
  <Paragraphs>20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Calibri</vt:lpstr>
      <vt:lpstr>Georgia</vt:lpstr>
      <vt:lpstr>Тема Office</vt:lpstr>
      <vt:lpstr>Презентация PowerPoint</vt:lpstr>
      <vt:lpstr>Составьте предложение из слов.</vt:lpstr>
      <vt:lpstr> Проверь.</vt:lpstr>
      <vt:lpstr>Что такое предложение?</vt:lpstr>
      <vt:lpstr>Какие бывают предложения ?</vt:lpstr>
      <vt:lpstr>Прочитайте. Определите границы предложений. Озаглавьте.</vt:lpstr>
      <vt:lpstr>    Проверь себя.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Валентина</dc:creator>
  <cp:lastModifiedBy>Lis</cp:lastModifiedBy>
  <cp:revision>20</cp:revision>
  <dcterms:created xsi:type="dcterms:W3CDTF">2016-11-24T18:24:59Z</dcterms:created>
  <dcterms:modified xsi:type="dcterms:W3CDTF">2022-06-15T03:44:37Z</dcterms:modified>
</cp:coreProperties>
</file>