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4" r:id="rId12"/>
    <p:sldId id="269" r:id="rId13"/>
    <p:sldId id="270" r:id="rId14"/>
    <p:sldId id="268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F00E8-5789-4E51-8E6E-3E48EAC09AA7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597A-764C-4408-8606-FE1E32475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F00E8-5789-4E51-8E6E-3E48EAC09AA7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597A-764C-4408-8606-FE1E32475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F00E8-5789-4E51-8E6E-3E48EAC09AA7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597A-764C-4408-8606-FE1E32475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F00E8-5789-4E51-8E6E-3E48EAC09AA7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597A-764C-4408-8606-FE1E32475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F00E8-5789-4E51-8E6E-3E48EAC09AA7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597A-764C-4408-8606-FE1E32475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F00E8-5789-4E51-8E6E-3E48EAC09AA7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597A-764C-4408-8606-FE1E32475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F00E8-5789-4E51-8E6E-3E48EAC09AA7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597A-764C-4408-8606-FE1E32475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F00E8-5789-4E51-8E6E-3E48EAC09AA7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597A-764C-4408-8606-FE1E32475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F00E8-5789-4E51-8E6E-3E48EAC09AA7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597A-764C-4408-8606-FE1E32475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F00E8-5789-4E51-8E6E-3E48EAC09AA7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597A-764C-4408-8606-FE1E32475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F00E8-5789-4E51-8E6E-3E48EAC09AA7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0597A-764C-4408-8606-FE1E32475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F00E8-5789-4E51-8E6E-3E48EAC09AA7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0597A-764C-4408-8606-FE1E32475B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-214346" y="642918"/>
            <a:ext cx="9358346" cy="548324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5400" b="1" dirty="0" smtClean="0"/>
              <a:t>     Двадцать восьмое  марта.</a:t>
            </a:r>
          </a:p>
          <a:p>
            <a:pPr>
              <a:buNone/>
            </a:pPr>
            <a:r>
              <a:rPr lang="ru-RU" sz="5400" b="1" dirty="0" smtClean="0"/>
              <a:t>     Среда .</a:t>
            </a:r>
          </a:p>
          <a:p>
            <a:pPr>
              <a:buNone/>
            </a:pPr>
            <a:r>
              <a:rPr lang="ru-RU" sz="5400" b="1" dirty="0" smtClean="0"/>
              <a:t>     Классная работа.</a:t>
            </a:r>
          </a:p>
          <a:p>
            <a:pPr>
              <a:buNone/>
            </a:pPr>
            <a:r>
              <a:rPr lang="ru-RU" sz="5400" b="1" dirty="0" smtClean="0"/>
              <a:t>  Тема: Предложение и слово</a:t>
            </a:r>
            <a:r>
              <a:rPr lang="ru-RU" sz="5400" dirty="0" smtClean="0"/>
              <a:t>. 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554" name="Picture 2" descr="ÐÐ°ÑÑÐ¸Ð½ÐºÐ¸ Ð¿Ð¾ Ð·Ð°Ð¿ÑÐ¾ÑÑ ÐºÐ°ÑÑÐ¸Ð½ÐºÐ¸  Ð±ÐµÐ»ÑÐµ ÐºÐ¾ÑÐ°Ð½Ñ ÐºÐ°Ð¿ÑÑÑÑ Ð½Ð° Ð³ÑÑÐ´ÐºÐ°Ñ 1 ÐºÐ»Ð°ÑÑ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8786874" cy="6500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Упражнение 127.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5400" b="1" dirty="0" smtClean="0"/>
              <a:t>    Мы работали на школьном ог</a:t>
            </a:r>
            <a:r>
              <a:rPr lang="ru-RU" sz="5400" b="1" i="1" u="sng" dirty="0" smtClean="0">
                <a:solidFill>
                  <a:srgbClr val="FF0000"/>
                </a:solidFill>
              </a:rPr>
              <a:t>о</a:t>
            </a:r>
            <a:r>
              <a:rPr lang="ru-RU" sz="5400" b="1" dirty="0" smtClean="0"/>
              <a:t>роде.  Старш</a:t>
            </a:r>
            <a:r>
              <a:rPr lang="ru-RU" sz="5400" b="1" u="sng" dirty="0" smtClean="0">
                <a:solidFill>
                  <a:srgbClr val="FF0000"/>
                </a:solidFill>
              </a:rPr>
              <a:t>и</a:t>
            </a:r>
            <a:r>
              <a:rPr lang="ru-RU" sz="5400" b="1" dirty="0" smtClean="0"/>
              <a:t>е школьники посеяли м</a:t>
            </a:r>
            <a:r>
              <a:rPr lang="ru-RU" sz="5400" b="1" u="sng" dirty="0" smtClean="0">
                <a:solidFill>
                  <a:srgbClr val="FF0000"/>
                </a:solidFill>
              </a:rPr>
              <a:t>о</a:t>
            </a:r>
            <a:r>
              <a:rPr lang="ru-RU" sz="5400" b="1" dirty="0" smtClean="0"/>
              <a:t>рковь и свёклу, посадили картофель . Скоро белые коч</a:t>
            </a:r>
            <a:r>
              <a:rPr lang="ru-RU" sz="5400" b="1" u="sng" dirty="0" smtClean="0">
                <a:solidFill>
                  <a:srgbClr val="FF0000"/>
                </a:solidFill>
              </a:rPr>
              <a:t>а</a:t>
            </a:r>
            <a:r>
              <a:rPr lang="ru-RU" sz="5400" b="1" dirty="0" smtClean="0"/>
              <a:t>ны к</a:t>
            </a:r>
            <a:r>
              <a:rPr lang="ru-RU" sz="5400" b="1" u="sng" dirty="0" smtClean="0">
                <a:solidFill>
                  <a:srgbClr val="FF0000"/>
                </a:solidFill>
              </a:rPr>
              <a:t>а</a:t>
            </a:r>
            <a:r>
              <a:rPr lang="ru-RU" sz="5400" b="1" dirty="0" smtClean="0"/>
              <a:t>пусты появятся на гря</a:t>
            </a:r>
            <a:r>
              <a:rPr lang="ru-RU" sz="5400" b="1" u="sng" dirty="0" smtClean="0">
                <a:solidFill>
                  <a:srgbClr val="FF0000"/>
                </a:solidFill>
              </a:rPr>
              <a:t>д</a:t>
            </a:r>
            <a:r>
              <a:rPr lang="ru-RU" sz="5400" b="1" dirty="0" smtClean="0"/>
              <a:t>ках . Хор</a:t>
            </a:r>
            <a:r>
              <a:rPr lang="ru-RU" sz="5400" b="1" u="sng" dirty="0" smtClean="0">
                <a:solidFill>
                  <a:srgbClr val="FF0000"/>
                </a:solidFill>
              </a:rPr>
              <a:t>о</a:t>
            </a:r>
            <a:r>
              <a:rPr lang="ru-RU" sz="5400" b="1" dirty="0" smtClean="0"/>
              <a:t>шо работать вместе !   </a:t>
            </a:r>
            <a:r>
              <a:rPr lang="ru-RU" dirty="0" smtClean="0"/>
              <a:t>					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ÐÐ°ÑÑÐ¸Ð½ÐºÐ¸ Ð¿Ð¾ Ð·Ð°Ð¿ÑÐ¾ÑÑ ÐºÐ°ÑÑÐ¸Ð½ÐºÐ¸  ÑÑÑÐ¾ Ð¸ Ð²ÐµÑÐµÑ 1 ÐºÐ»Ð°ÑÑ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429784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650" name="Picture 2" descr="ÐÐ°ÑÑÐ¸Ð½ÐºÐ¸ Ð¿Ð¾ Ð·Ð°Ð¿ÑÐ¾ÑÑ ÐºÐ°ÑÑÐ¸Ð½ÐºÐ¸  Ð²ÑÐµÐ¼ÐµÐ½Ð° Ð³Ð¾Ð´Ð° 1 ÐºÐ»Ð°ÑÑ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r>
              <a:rPr lang="ru-RU" sz="6000" dirty="0" smtClean="0"/>
              <a:t>Упражнение 128.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5400" b="1" dirty="0" smtClean="0"/>
              <a:t>    Мы завтракали </a:t>
            </a:r>
            <a:r>
              <a:rPr lang="ru-RU" sz="5400" b="1" u="sng" dirty="0" smtClean="0">
                <a:solidFill>
                  <a:srgbClr val="0070C0"/>
                </a:solidFill>
              </a:rPr>
              <a:t>утром</a:t>
            </a:r>
            <a:r>
              <a:rPr lang="ru-RU" sz="5400" b="1" dirty="0" smtClean="0"/>
              <a:t> , а ужинали </a:t>
            </a:r>
            <a:r>
              <a:rPr lang="ru-RU" sz="5400" b="1" u="sng" dirty="0" smtClean="0">
                <a:solidFill>
                  <a:srgbClr val="0070C0"/>
                </a:solidFill>
              </a:rPr>
              <a:t>вечером</a:t>
            </a:r>
            <a:r>
              <a:rPr lang="ru-RU" sz="5400" b="1" dirty="0" smtClean="0">
                <a:solidFill>
                  <a:srgbClr val="0070C0"/>
                </a:solidFill>
              </a:rPr>
              <a:t> </a:t>
            </a:r>
            <a:r>
              <a:rPr lang="ru-RU" sz="5400" b="1" dirty="0" smtClean="0"/>
              <a:t>.Люди спят </a:t>
            </a:r>
            <a:r>
              <a:rPr lang="ru-RU" sz="5400" b="1" u="sng" dirty="0" smtClean="0">
                <a:solidFill>
                  <a:srgbClr val="0070C0"/>
                </a:solidFill>
              </a:rPr>
              <a:t>ночью</a:t>
            </a:r>
            <a:r>
              <a:rPr lang="ru-RU" sz="5400" b="1" dirty="0" smtClean="0">
                <a:solidFill>
                  <a:srgbClr val="0070C0"/>
                </a:solidFill>
              </a:rPr>
              <a:t> </a:t>
            </a:r>
            <a:r>
              <a:rPr lang="ru-RU" sz="5400" b="1" dirty="0" smtClean="0"/>
              <a:t>, а работают </a:t>
            </a:r>
            <a:r>
              <a:rPr lang="ru-RU" sz="5400" b="1" u="sng" dirty="0" smtClean="0">
                <a:solidFill>
                  <a:srgbClr val="0070C0"/>
                </a:solidFill>
              </a:rPr>
              <a:t>днём</a:t>
            </a:r>
            <a:r>
              <a:rPr lang="ru-RU" sz="5400" b="1" dirty="0" smtClean="0"/>
              <a:t> .После зимы наступает </a:t>
            </a:r>
            <a:r>
              <a:rPr lang="ru-RU" sz="5400" b="1" u="sng" dirty="0" smtClean="0">
                <a:solidFill>
                  <a:srgbClr val="0070C0"/>
                </a:solidFill>
              </a:rPr>
              <a:t>весна</a:t>
            </a:r>
            <a:r>
              <a:rPr lang="ru-RU" sz="5400" b="1" dirty="0" smtClean="0"/>
              <a:t> , а после весны – </a:t>
            </a:r>
            <a:r>
              <a:rPr lang="ru-RU" sz="5400" b="1" u="sng" dirty="0" smtClean="0">
                <a:solidFill>
                  <a:srgbClr val="0070C0"/>
                </a:solidFill>
              </a:rPr>
              <a:t>лето</a:t>
            </a:r>
            <a:r>
              <a:rPr lang="ru-RU" sz="5400" b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674" name="Picture 2" descr="C:\Users\Г.Махкамова\Pictures\0015-015-Spasibo-za-vnimanie-640x48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Г.Махкамова\Pictures\0003-003-Minutka-chistopisanij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51" name="Picture 3" descr="C:\Users\Г.Махкамова\Pictures\hello_html_m31a89f1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714620"/>
            <a:ext cx="4429156" cy="4143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Г.Махкамова\Pictures\img9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58346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ÐÐ°ÑÑÐ¸Ð½ÐºÐ¸ Ð¿Ð¾ Ð·Ð°Ð¿ÑÐ¾ÑÑ ÐºÐ°ÑÑÐ¸Ð½ÐºÐ¸ ÑÐ»Ð¾Ð²Ð¾ Ð¸ Ð¿ÑÐµÐ´Ð»Ð¾Ð¶ÐµÐ½Ð¸Ðµ 1 ÐºÐ»Ð°ÑÑ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ÐÐ°ÑÑÐ¸Ð½ÐºÐ¸ Ð¿Ð¾ Ð·Ð°Ð¿ÑÐ¾ÑÑ ÐºÐ°ÑÑÐ¸Ð½ÐºÐ¸ ÑÐ»Ð¾Ð²Ð¾ Ð¸ Ð¿ÑÐµÐ´Ð»Ð¾Ð¶ÐµÐ½Ð¸Ðµ 1 ÐºÐ»Ð°ÑÑ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 descr="ÐÐ°ÑÑÐ¸Ð½ÐºÐ¸ Ð¿Ð¾ Ð·Ð°Ð¿ÑÐ¾ÑÑ ÐºÐ°ÑÑÐ¸Ð½ÐºÐ¸ ÑÐ»Ð¾Ð²Ð¾ Ð¸ Ð¿ÑÐµÐ´Ð»Ð¾Ð¶ÐµÐ½Ð¸Ðµ 1 ÐºÐ»Ð°ÑÑ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286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Ð¡Ð¾ÑÑÐ°Ð²Ñ Ð¸Ð· ÑÐ»Ð¾Ð² Ð¿ÑÐµÐ´Ð»Ð¾Ð¶ÐµÐ½Ð¸Ñ. Ð, Ð¶ÑÑÑÐ°Ñ, Ð»ÐµÑÑ, ÑÑÑÐµÐ¹ÐºÐ¸, Ð·Ð²Ð¾Ð½ÐºÐ¸Ðµ. ÐÐ¶Ð¸Ðº, Ð²ÑÑÐµÐ»,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72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0"/>
            <a:ext cx="8929718" cy="6500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4580" name="Picture 4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58346" cy="6572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82</Words>
  <Application>Microsoft Office PowerPoint</Application>
  <PresentationFormat>Экран (4:3)</PresentationFormat>
  <Paragraphs>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Упражнение 127.</vt:lpstr>
      <vt:lpstr>Слайд 12</vt:lpstr>
      <vt:lpstr>Слайд 13</vt:lpstr>
      <vt:lpstr>Упражнение 128.</vt:lpstr>
      <vt:lpstr>Слайд 15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Г.Махкамова</dc:creator>
  <cp:lastModifiedBy>Г.Махкамова</cp:lastModifiedBy>
  <cp:revision>16</cp:revision>
  <dcterms:created xsi:type="dcterms:W3CDTF">2018-03-24T14:40:00Z</dcterms:created>
  <dcterms:modified xsi:type="dcterms:W3CDTF">2018-03-28T05:25:23Z</dcterms:modified>
</cp:coreProperties>
</file>