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608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11.06.2023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11.06.2023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11.06.2023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Nat\Desktop\пятерка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88640"/>
            <a:ext cx="2304256" cy="333023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2348880"/>
            <a:ext cx="7848872" cy="2088232"/>
          </a:xfrm>
        </p:spPr>
        <p:txBody>
          <a:bodyPr/>
          <a:lstStyle/>
          <a:p>
            <a:r>
              <a:rPr lang="ru-RU" dirty="0" smtClean="0"/>
              <a:t>Сочинение-тест</a:t>
            </a:r>
            <a:br>
              <a:rPr lang="ru-RU" dirty="0" smtClean="0"/>
            </a:br>
            <a:r>
              <a:rPr lang="ru-RU" dirty="0" smtClean="0"/>
              <a:t>«Несколько слов о себе»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481328"/>
            <a:ext cx="8892480" cy="4525963"/>
          </a:xfrm>
        </p:spPr>
        <p:txBody>
          <a:bodyPr/>
          <a:lstStyle/>
          <a:p>
            <a:r>
              <a:rPr lang="ru-RU" sz="3600" dirty="0" smtClean="0"/>
              <a:t>Каких летних каникул ты желаешь своим одноклассникам?</a:t>
            </a:r>
          </a:p>
          <a:p>
            <a:pPr>
              <a:buNone/>
            </a:pPr>
            <a:r>
              <a:rPr lang="ru-RU" sz="3600" dirty="0" smtClean="0"/>
              <a:t>А) незабываемых;</a:t>
            </a:r>
          </a:p>
          <a:p>
            <a:pPr>
              <a:buNone/>
            </a:pPr>
            <a:r>
              <a:rPr lang="ru-RU" sz="3600" dirty="0" smtClean="0"/>
              <a:t>Б) интересных;</a:t>
            </a:r>
          </a:p>
          <a:p>
            <a:pPr>
              <a:buNone/>
            </a:pPr>
            <a:r>
              <a:rPr lang="ru-RU" sz="3600" dirty="0" smtClean="0"/>
              <a:t>В) самых весёлых;</a:t>
            </a:r>
          </a:p>
          <a:p>
            <a:pPr>
              <a:buNone/>
            </a:pPr>
            <a:r>
              <a:rPr lang="ru-RU" sz="3600" dirty="0" smtClean="0"/>
              <a:t>Г) увлекательных.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Тест. Вопрос 8.</a:t>
            </a:r>
            <a:endParaRPr lang="ru-RU" dirty="0"/>
          </a:p>
        </p:txBody>
      </p:sp>
      <p:pic>
        <p:nvPicPr>
          <p:cNvPr id="4" name="Picture 2" descr="C:\Users\Nat\Desktop\Рисунки PNG\pngegg(10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9294" y="4437112"/>
            <a:ext cx="4013125" cy="26767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424936" cy="352839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Сегодня мы напишем необычное по своему содержанию и характеру сочинение.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 этом сочинении каждый из вас расскажет о себе.</a:t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Рассказ должен быть построен их ваших ответов на поставленные вопросы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6" name="Picture 2" descr="C:\Users\Nat\Desktop\Рисунки PNG\Солнышко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908720"/>
            <a:ext cx="1833808" cy="17962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smtClean="0"/>
              <a:t>В каком классе ты учишься?</a:t>
            </a:r>
          </a:p>
          <a:p>
            <a:pPr>
              <a:buNone/>
            </a:pPr>
            <a:r>
              <a:rPr lang="ru-RU" sz="3600" dirty="0" smtClean="0"/>
              <a:t>А) в четвёртом;</a:t>
            </a:r>
          </a:p>
          <a:p>
            <a:pPr>
              <a:buNone/>
            </a:pPr>
            <a:r>
              <a:rPr lang="ru-RU" sz="3600" dirty="0" smtClean="0"/>
              <a:t>Б) в третьем;</a:t>
            </a:r>
          </a:p>
          <a:p>
            <a:pPr>
              <a:buNone/>
            </a:pPr>
            <a:r>
              <a:rPr lang="ru-RU" sz="3600" dirty="0" smtClean="0"/>
              <a:t>В) во втором.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Тест. Вопрос 1.</a:t>
            </a:r>
            <a:endParaRPr lang="ru-RU" dirty="0"/>
          </a:p>
        </p:txBody>
      </p:sp>
      <p:pic>
        <p:nvPicPr>
          <p:cNvPr id="2050" name="Picture 2" descr="C:\Users\Nat\Desktop\Рисунки PNG\pngegg(10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9294" y="4437112"/>
            <a:ext cx="4013125" cy="26767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smtClean="0"/>
              <a:t>Что тебе нравится в школе?</a:t>
            </a:r>
          </a:p>
          <a:p>
            <a:pPr>
              <a:buNone/>
            </a:pPr>
            <a:r>
              <a:rPr lang="ru-RU" sz="3600" dirty="0" smtClean="0"/>
              <a:t>А) получать новые знания;</a:t>
            </a:r>
          </a:p>
          <a:p>
            <a:pPr>
              <a:buNone/>
            </a:pPr>
            <a:r>
              <a:rPr lang="ru-RU" sz="3600" dirty="0" smtClean="0"/>
              <a:t>Б) общаться с друзьями;</a:t>
            </a:r>
          </a:p>
          <a:p>
            <a:pPr>
              <a:buNone/>
            </a:pPr>
            <a:r>
              <a:rPr lang="ru-RU" sz="3600" dirty="0" smtClean="0"/>
              <a:t>В) получать новые знания и общаться с друзьями.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Тест. Вопрос 2.</a:t>
            </a:r>
            <a:endParaRPr lang="ru-RU" dirty="0"/>
          </a:p>
        </p:txBody>
      </p:sp>
      <p:pic>
        <p:nvPicPr>
          <p:cNvPr id="4" name="Picture 2" descr="C:\Users\Nat\Desktop\Рисунки PNG\pngegg(10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9294" y="4437112"/>
            <a:ext cx="4013125" cy="26767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smtClean="0"/>
              <a:t>Чем ты любишь заниматься после школы?</a:t>
            </a:r>
          </a:p>
          <a:p>
            <a:pPr>
              <a:buNone/>
            </a:pPr>
            <a:r>
              <a:rPr lang="ru-RU" sz="3600" dirty="0" smtClean="0"/>
              <a:t>А) читать книги;</a:t>
            </a:r>
          </a:p>
          <a:p>
            <a:pPr>
              <a:buNone/>
            </a:pPr>
            <a:r>
              <a:rPr lang="ru-RU" sz="3600" dirty="0" smtClean="0"/>
              <a:t>Б) играть на телефоне;</a:t>
            </a:r>
          </a:p>
          <a:p>
            <a:pPr>
              <a:buNone/>
            </a:pPr>
            <a:r>
              <a:rPr lang="ru-RU" sz="3600" dirty="0" smtClean="0"/>
              <a:t>В) играть с друзьями.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Тест. Вопрос 3.</a:t>
            </a:r>
            <a:endParaRPr lang="ru-RU" dirty="0"/>
          </a:p>
        </p:txBody>
      </p:sp>
      <p:pic>
        <p:nvPicPr>
          <p:cNvPr id="4" name="Picture 2" descr="C:\Users\Nat\Desktop\Рисунки PNG\pngegg(10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9294" y="4437112"/>
            <a:ext cx="4013125" cy="26767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smtClean="0"/>
              <a:t>Какое время года тебе больше по душе?</a:t>
            </a:r>
          </a:p>
          <a:p>
            <a:pPr>
              <a:buNone/>
            </a:pPr>
            <a:r>
              <a:rPr lang="ru-RU" sz="3600" dirty="0" smtClean="0"/>
              <a:t>А) зима;</a:t>
            </a:r>
          </a:p>
          <a:p>
            <a:pPr>
              <a:buNone/>
            </a:pPr>
            <a:r>
              <a:rPr lang="ru-RU" sz="3600" dirty="0" smtClean="0"/>
              <a:t>Б) весна;</a:t>
            </a:r>
          </a:p>
          <a:p>
            <a:pPr>
              <a:buNone/>
            </a:pPr>
            <a:r>
              <a:rPr lang="ru-RU" sz="3600" dirty="0" smtClean="0"/>
              <a:t>В) лето;</a:t>
            </a:r>
          </a:p>
          <a:p>
            <a:pPr>
              <a:buNone/>
            </a:pPr>
            <a:r>
              <a:rPr lang="ru-RU" sz="3600" dirty="0" smtClean="0"/>
              <a:t>Г) осень.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Тест. Вопрос 4.</a:t>
            </a:r>
            <a:endParaRPr lang="ru-RU" dirty="0"/>
          </a:p>
        </p:txBody>
      </p:sp>
      <p:pic>
        <p:nvPicPr>
          <p:cNvPr id="4" name="Picture 2" descr="C:\Users\Nat\Desktop\Рисунки PNG\pngegg(10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9294" y="4437112"/>
            <a:ext cx="4013125" cy="26767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smtClean="0"/>
              <a:t>Какой твой любимый цвет?</a:t>
            </a:r>
          </a:p>
          <a:p>
            <a:pPr>
              <a:buNone/>
            </a:pPr>
            <a:r>
              <a:rPr lang="ru-RU" sz="3600" dirty="0" smtClean="0"/>
              <a:t>А) белый;</a:t>
            </a:r>
          </a:p>
          <a:p>
            <a:pPr>
              <a:buNone/>
            </a:pPr>
            <a:r>
              <a:rPr lang="ru-RU" sz="3600" dirty="0" smtClean="0"/>
              <a:t>Б) зеленый;</a:t>
            </a:r>
          </a:p>
          <a:p>
            <a:pPr>
              <a:buNone/>
            </a:pPr>
            <a:r>
              <a:rPr lang="ru-RU" sz="3600" dirty="0" smtClean="0"/>
              <a:t>В) красный;</a:t>
            </a:r>
          </a:p>
          <a:p>
            <a:pPr>
              <a:buNone/>
            </a:pPr>
            <a:r>
              <a:rPr lang="ru-RU" sz="3600" dirty="0" smtClean="0"/>
              <a:t>Г) синий.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Тест. Вопрос 5.</a:t>
            </a:r>
            <a:endParaRPr lang="ru-RU" dirty="0"/>
          </a:p>
        </p:txBody>
      </p:sp>
      <p:pic>
        <p:nvPicPr>
          <p:cNvPr id="4" name="Picture 2" descr="C:\Users\Nat\Desktop\Рисунки PNG\pngegg(10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9294" y="4437112"/>
            <a:ext cx="4013125" cy="26767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smtClean="0"/>
              <a:t>Какое лакомство ты предпочитаешь?</a:t>
            </a:r>
          </a:p>
          <a:p>
            <a:pPr>
              <a:buNone/>
            </a:pPr>
            <a:r>
              <a:rPr lang="ru-RU" sz="3600" dirty="0" smtClean="0"/>
              <a:t>А) мороженое;</a:t>
            </a:r>
          </a:p>
          <a:p>
            <a:pPr>
              <a:buNone/>
            </a:pPr>
            <a:r>
              <a:rPr lang="ru-RU" sz="3600" dirty="0" smtClean="0"/>
              <a:t>Б) пирожное;</a:t>
            </a:r>
          </a:p>
          <a:p>
            <a:pPr>
              <a:buNone/>
            </a:pPr>
            <a:r>
              <a:rPr lang="ru-RU" sz="3600" dirty="0" smtClean="0"/>
              <a:t>В) конфеты;</a:t>
            </a:r>
          </a:p>
          <a:p>
            <a:pPr>
              <a:buNone/>
            </a:pPr>
            <a:r>
              <a:rPr lang="ru-RU" sz="3600" dirty="0" smtClean="0"/>
              <a:t>Г) шоколадка.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Тест. Вопрос 6.</a:t>
            </a:r>
            <a:endParaRPr lang="ru-RU" dirty="0"/>
          </a:p>
        </p:txBody>
      </p:sp>
      <p:pic>
        <p:nvPicPr>
          <p:cNvPr id="4" name="Picture 2" descr="C:\Users\Nat\Desktop\Рисунки PNG\pngegg(10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9294" y="4437112"/>
            <a:ext cx="4013125" cy="26767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smtClean="0"/>
              <a:t>Чем будешь заниматься летом?</a:t>
            </a:r>
          </a:p>
          <a:p>
            <a:pPr>
              <a:buNone/>
            </a:pPr>
            <a:r>
              <a:rPr lang="ru-RU" sz="3600" dirty="0" smtClean="0"/>
              <a:t>А) гулять с друзьями;</a:t>
            </a:r>
          </a:p>
          <a:p>
            <a:pPr>
              <a:buNone/>
            </a:pPr>
            <a:r>
              <a:rPr lang="ru-RU" sz="3600" dirty="0" smtClean="0"/>
              <a:t>Б) читать книги;</a:t>
            </a:r>
          </a:p>
          <a:p>
            <a:pPr>
              <a:buNone/>
            </a:pPr>
            <a:r>
              <a:rPr lang="ru-RU" sz="3600" dirty="0" smtClean="0"/>
              <a:t>В) поеду на море;</a:t>
            </a:r>
          </a:p>
          <a:p>
            <a:pPr>
              <a:buNone/>
            </a:pPr>
            <a:r>
              <a:rPr lang="ru-RU" sz="3600" dirty="0" smtClean="0"/>
              <a:t>Г) поеду к бабушке;</a:t>
            </a:r>
          </a:p>
          <a:p>
            <a:pPr>
              <a:buNone/>
            </a:pPr>
            <a:r>
              <a:rPr lang="ru-RU" sz="3600" dirty="0" smtClean="0"/>
              <a:t>Д) отдыхать.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Тест. Вопрос 7.</a:t>
            </a:r>
            <a:endParaRPr lang="ru-RU" dirty="0"/>
          </a:p>
        </p:txBody>
      </p:sp>
      <p:pic>
        <p:nvPicPr>
          <p:cNvPr id="4" name="Picture 2" descr="C:\Users\Nat\Desktop\Рисунки PNG\pngegg(10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9294" y="4437112"/>
            <a:ext cx="4013125" cy="26767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113</TotalTime>
  <Words>248</Words>
  <Application>Microsoft Office PowerPoint</Application>
  <PresentationFormat>Экран (4:3)</PresentationFormat>
  <Paragraphs>48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Открытая</vt:lpstr>
      <vt:lpstr>Сочинение-тест «Несколько слов о себе»</vt:lpstr>
      <vt:lpstr>Сегодня мы напишем необычное по своему содержанию и характеру сочинение.  В этом сочинении каждый из вас расскажет о себе.   Рассказ должен быть построен их ваших ответов на поставленные вопросы </vt:lpstr>
      <vt:lpstr>Тест. Вопрос 1.</vt:lpstr>
      <vt:lpstr>Тест. Вопрос 2.</vt:lpstr>
      <vt:lpstr>Тест. Вопрос 3.</vt:lpstr>
      <vt:lpstr>Тест. Вопрос 4.</vt:lpstr>
      <vt:lpstr>Тест. Вопрос 5.</vt:lpstr>
      <vt:lpstr>Тест. Вопрос 6.</vt:lpstr>
      <vt:lpstr>Тест. Вопрос 7.</vt:lpstr>
      <vt:lpstr>Тест. Вопрос 8.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Сочинение-тест «Несколько слов о себе»</dc:title>
  <dc:creator>Nat</dc:creator>
  <cp:lastModifiedBy>Наталья Брагина</cp:lastModifiedBy>
  <cp:revision>15</cp:revision>
  <dcterms:created xsi:type="dcterms:W3CDTF">2023-05-29T18:36:08Z</dcterms:created>
  <dcterms:modified xsi:type="dcterms:W3CDTF">2023-06-11T17:51:35Z</dcterms:modified>
</cp:coreProperties>
</file>