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0BF2-C9BD-4B7B-AE0B-90887AFC71E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761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Приемы изучения биографии писателей на уроках литературы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6" name="AutoShape 2" descr="Полезные сайты для уч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052070" cy="380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59286" y="6093296"/>
            <a:ext cx="273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Составитель: Носова А. В.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«Воображаемая встреча»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Предложите учащимся познакомиться с биографией писателя дома.</a:t>
            </a:r>
          </a:p>
          <a:p>
            <a:r>
              <a:rPr lang="ru-RU" dirty="0" smtClean="0"/>
              <a:t>После знакомства с жизнью и творчеством писателя, на уроке дети составляют и обыгрывают интервью с писателем, можно выбрать одного учащегося в роли писателя и провести пресс – конференцию.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89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«Письмо по кругу»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в группах знакомятся с творчеством писателя, затем на постере поочередно излагают свои мысли, по команде учителя постер передается по кругу от одного учащегося к другому.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66294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«Досье на писателя»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Библиографическая справка</a:t>
            </a:r>
          </a:p>
          <a:p>
            <a:r>
              <a:rPr lang="ru-RU" dirty="0" smtClean="0"/>
              <a:t>Жизненное кредо</a:t>
            </a:r>
          </a:p>
          <a:p>
            <a:r>
              <a:rPr lang="ru-RU" dirty="0" smtClean="0"/>
              <a:t>Темы и мотивы творчества</a:t>
            </a:r>
          </a:p>
          <a:p>
            <a:r>
              <a:rPr lang="ru-RU" dirty="0" smtClean="0"/>
              <a:t>Самые известные произведения</a:t>
            </a:r>
          </a:p>
          <a:p>
            <a:r>
              <a:rPr lang="ru-RU" dirty="0" smtClean="0"/>
              <a:t>Герои произведений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6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Цель уроков, посвященных изучению биографии и творчества писателей и поэто</a:t>
            </a:r>
            <a:r>
              <a:rPr lang="ru-RU" dirty="0" smtClean="0"/>
              <a:t>в, - вызвать интерес к личности, пробудить мотивацию у учащихся глубже познакомиться с произведениями и взглядами писателя.</a:t>
            </a:r>
          </a:p>
          <a:p>
            <a:r>
              <a:rPr lang="ru-RU" dirty="0" smtClean="0"/>
              <a:t>Предлагаю вашему вниманию комплекс стратегий, помогающих разнообразить уроки изучения творчества писателей.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«Плюс – минус»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Задача учащихся – поставить напротив предположения знаки «+» или «-»</a:t>
            </a:r>
          </a:p>
          <a:p>
            <a:r>
              <a:rPr lang="ru-RU" dirty="0" smtClean="0"/>
              <a:t>Например, А. С. Пушкин родился в 1799 +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509963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«Ментальная карта»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681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«Составь утверждение!»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56784" cy="48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46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«Дружеские советы»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представляют себя в образе писателя и составляют дружеские советы в стиле автора.</a:t>
            </a:r>
          </a:p>
          <a:p>
            <a:r>
              <a:rPr lang="ru-RU" dirty="0" smtClean="0"/>
              <a:t>Например: от лица А. С. Пушкина.</a:t>
            </a:r>
          </a:p>
          <a:p>
            <a:r>
              <a:rPr lang="ru-RU" dirty="0" smtClean="0"/>
              <a:t>«Будь </a:t>
            </a:r>
            <a:r>
              <a:rPr lang="ru-RU" dirty="0"/>
              <a:t>немногословен или вовсе смолчи и никогда не отвечай оскорблением на </a:t>
            </a:r>
            <a:r>
              <a:rPr lang="ru-RU" dirty="0" smtClean="0"/>
              <a:t>оскорбление».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26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«Черный ящик»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Учащимся предлагается положить в черный ящик, те предметы, которые ассоциируются с жизнью и творчеством писателя. Задача учащихся не просто перечислить предметы, которые они положили в черный ящик, но и аргументировать свой ответ.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7"/>
            <a:ext cx="2952328" cy="198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95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«Связное высказывание»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Этот прием подходит для пятиклассников.</a:t>
            </a:r>
          </a:p>
          <a:p>
            <a:r>
              <a:rPr lang="ru-RU" dirty="0" smtClean="0"/>
              <a:t>По опорным словам учащимся предлагается составить связный рассказ о писателе.</a:t>
            </a:r>
          </a:p>
          <a:p>
            <a:r>
              <a:rPr lang="ru-RU" dirty="0" smtClean="0"/>
              <a:t>Например: М. Ю. Лермонтов</a:t>
            </a:r>
          </a:p>
          <a:p>
            <a:r>
              <a:rPr lang="ru-RU" dirty="0" smtClean="0"/>
              <a:t>Бабушка, Москва, поэт, 1814 – 1841 гг., «Бородино», Тарханы.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7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«Прогнозирование»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Если учащиеся впервые знакомятся с творчеством того или иного писателя, можно использовать прием «Прогнозирование».</a:t>
            </a:r>
          </a:p>
          <a:p>
            <a:r>
              <a:rPr lang="ru-RU" dirty="0" smtClean="0"/>
              <a:t>Продемонстрируйте ученикам портрет писателя.</a:t>
            </a:r>
          </a:p>
          <a:p>
            <a:r>
              <a:rPr lang="ru-RU" dirty="0" smtClean="0"/>
              <a:t>Задача учащихся по деталям портрета выдвинуть предположения о жизни и творчестве писателе.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627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358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Приемы изучения биографии писателей на уроках литературы</vt:lpstr>
      <vt:lpstr>Презентация PowerPoint</vt:lpstr>
      <vt:lpstr>«Плюс – минус»</vt:lpstr>
      <vt:lpstr>«Ментальная карта»</vt:lpstr>
      <vt:lpstr>«Составь утверждение!»</vt:lpstr>
      <vt:lpstr>«Дружеские советы»</vt:lpstr>
      <vt:lpstr>«Черный ящик»</vt:lpstr>
      <vt:lpstr>«Связное высказывание»</vt:lpstr>
      <vt:lpstr>«Прогнозирование»</vt:lpstr>
      <vt:lpstr>«Воображаемая встреча»</vt:lpstr>
      <vt:lpstr>«Письмо по кругу»</vt:lpstr>
      <vt:lpstr>«Досье на писателя»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Пользователь</cp:lastModifiedBy>
  <cp:revision>13</cp:revision>
  <dcterms:created xsi:type="dcterms:W3CDTF">2015-03-27T15:17:32Z</dcterms:created>
  <dcterms:modified xsi:type="dcterms:W3CDTF">2022-12-04T14:18:35Z</dcterms:modified>
</cp:coreProperties>
</file>