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5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6" r:id="rId33"/>
    <p:sldId id="297" r:id="rId34"/>
    <p:sldId id="299" r:id="rId35"/>
    <p:sldId id="298" r:id="rId36"/>
    <p:sldId id="300" r:id="rId37"/>
    <p:sldId id="301" r:id="rId38"/>
    <p:sldId id="302" r:id="rId39"/>
    <p:sldId id="306" r:id="rId40"/>
    <p:sldId id="303" r:id="rId41"/>
    <p:sldId id="304" r:id="rId42"/>
    <p:sldId id="305" r:id="rId43"/>
    <p:sldId id="308" r:id="rId44"/>
    <p:sldId id="307" r:id="rId45"/>
    <p:sldId id="309" r:id="rId46"/>
    <p:sldId id="310" r:id="rId47"/>
    <p:sldId id="311" r:id="rId48"/>
    <p:sldId id="314" r:id="rId49"/>
    <p:sldId id="313" r:id="rId50"/>
    <p:sldId id="312" r:id="rId51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>
        <p:scale>
          <a:sx n="76" d="100"/>
          <a:sy n="76" d="100"/>
        </p:scale>
        <p:origin x="-184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Мика\Desktop\Айнур 2015\айкоша рәміздер\9f2372d32d8e5f323f8a39cd9f5794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893" y="1714488"/>
            <a:ext cx="9158893" cy="514351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" y="0"/>
            <a:ext cx="91439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5400" b="1" cap="none" spc="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Рәміздерім-мақтанышым!</a:t>
            </a:r>
          </a:p>
          <a:p>
            <a:pPr algn="ctr"/>
            <a:endParaRPr lang="ru-RU" sz="5400" b="1" cap="none" spc="0" dirty="0">
              <a:ln w="12700" cmpd="sng">
                <a:solidFill>
                  <a:srgbClr val="FFFF00"/>
                </a:solidFill>
                <a:prstDash val="solid"/>
              </a:ln>
              <a:solidFill>
                <a:srgbClr val="C0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ика\Desktop\718610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154758"/>
          </a:xfrm>
        </p:spPr>
        <p:txBody>
          <a:bodyPr>
            <a:normAutofit/>
          </a:bodyPr>
          <a:lstStyle/>
          <a:p>
            <a:pPr lvl="0"/>
            <a:r>
              <a:rPr lang="kk-KZ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Елтаңбада не бейнеленген?</a:t>
            </a:r>
            <a:br>
              <a:rPr lang="kk-KZ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Мағыналарын түсіндір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ика\Desktop\5484795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Autofit/>
          </a:bodyPr>
          <a:lstStyle/>
          <a:p>
            <a:r>
              <a:rPr lang="kk-KZ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Шаңырақ, уық, қанатты пырақ, жұлдыз, “Қазақстан” сөзі</a:t>
            </a:r>
            <a:endParaRPr lang="ru-RU" sz="8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ика\Desktop\718610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Autofit/>
          </a:bodyPr>
          <a:lstStyle/>
          <a:p>
            <a:r>
              <a:rPr lang="kk-KZ" sz="10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Тудың </a:t>
            </a:r>
            <a:br>
              <a:rPr lang="kk-KZ" sz="10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0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авторы? </a:t>
            </a:r>
            <a:endParaRPr lang="ru-RU" sz="10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ика\Desktop\5484795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Autofit/>
          </a:bodyPr>
          <a:lstStyle/>
          <a:p>
            <a:r>
              <a:rPr lang="kk-KZ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Шәкен Ниязбеков</a:t>
            </a:r>
            <a:endParaRPr lang="ru-RU" sz="8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ика\Desktop\718610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>
            <a:noAutofit/>
          </a:bodyPr>
          <a:lstStyle/>
          <a:p>
            <a:r>
              <a:rPr lang="kk-KZ" sz="9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Туда не бейнеленген? </a:t>
            </a:r>
            <a:endParaRPr lang="ru-RU" sz="9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ика\Desktop\5484795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5511816"/>
          </a:xfrm>
        </p:spPr>
        <p:txBody>
          <a:bodyPr>
            <a:noAutofit/>
          </a:bodyPr>
          <a:lstStyle/>
          <a:p>
            <a:r>
              <a:rPr lang="kk-KZ" sz="9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Күн, қыран бүркіт, ою</a:t>
            </a:r>
            <a:endParaRPr lang="ru-RU" sz="9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ика\Desktop\718610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357298"/>
            <a:ext cx="8429684" cy="3368676"/>
          </a:xfrm>
        </p:spPr>
        <p:txBody>
          <a:bodyPr>
            <a:noAutofit/>
          </a:bodyPr>
          <a:lstStyle/>
          <a:p>
            <a:r>
              <a:rPr lang="kk-KZ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Тудың пішіні? Өлшемі 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ика\Desktop\5484795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04" y="-3132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5511816"/>
          </a:xfrm>
        </p:spPr>
        <p:txBody>
          <a:bodyPr>
            <a:noAutofit/>
          </a:bodyPr>
          <a:lstStyle/>
          <a:p>
            <a:r>
              <a:rPr lang="kk-KZ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ұзындығы-2м, ені-1м</a:t>
            </a:r>
            <a:endParaRPr lang="ru-RU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ика\Desktop\718610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583254"/>
          </a:xfrm>
        </p:spPr>
        <p:txBody>
          <a:bodyPr>
            <a:noAutofit/>
          </a:bodyPr>
          <a:lstStyle/>
          <a:p>
            <a:r>
              <a:rPr lang="kk-KZ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Қазақстан Республикасының Гимнінің авторы? 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ика\Desktop\5484795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91517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736"/>
            <a:ext cx="8229600" cy="4429156"/>
          </a:xfrm>
        </p:spPr>
        <p:txBody>
          <a:bodyPr>
            <a:noAutofit/>
          </a:bodyPr>
          <a:lstStyle/>
          <a:p>
            <a:r>
              <a:rPr lang="kk-KZ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сөзін жазған Жұмекен Нәжімеденов, Н.Назарбаев, әнін жазған Шәмші Қалдаяқов</a:t>
            </a:r>
            <a:endParaRPr lang="ru-RU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ика\Desktop\548479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528" y="13276"/>
            <a:ext cx="9144000" cy="68580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rmAutofit/>
          </a:bodyPr>
          <a:lstStyle/>
          <a:p>
            <a:r>
              <a:rPr lang="kk-KZ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kk-KZ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-кезең</a:t>
            </a:r>
            <a:r>
              <a:rPr lang="kk-KZ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k-KZ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Сұрақ-жауап</a:t>
            </a:r>
            <a:br>
              <a:rPr lang="kk-KZ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-кезең</a:t>
            </a:r>
            <a:r>
              <a:rPr lang="kk-KZ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k-KZ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Тапқырлар</a:t>
            </a:r>
            <a:r>
              <a:rPr lang="kk-KZ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kk-KZ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-кезең</a:t>
            </a:r>
            <a:r>
              <a:rPr lang="kk-KZ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k-KZ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kk-KZ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Сөз </a:t>
            </a:r>
            <a:r>
              <a:rPr lang="kk-KZ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құра </a:t>
            </a:r>
            <a:r>
              <a:rPr lang="kk-KZ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4-кезең:     </a:t>
            </a:r>
            <a:r>
              <a:rPr lang="kk-KZ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Бұл қай  ғимарат?</a:t>
            </a:r>
            <a:endParaRPr lang="ru-RU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ика\Desktop\718610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154758"/>
          </a:xfrm>
        </p:spPr>
        <p:txBody>
          <a:bodyPr>
            <a:noAutofit/>
          </a:bodyPr>
          <a:lstStyle/>
          <a:p>
            <a:r>
              <a:rPr lang="kk-KZ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Қазақстан Республикасы неше мемлекетпен шектеседі? </a:t>
            </a:r>
            <a:br>
              <a:rPr lang="kk-KZ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Қай мемлекеттермен? 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ика\Desktop\5484795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>
            <a:noAutofit/>
          </a:bodyPr>
          <a:lstStyle/>
          <a:p>
            <a:r>
              <a:rPr lang="kk-KZ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мемлекет, Қырғызстан, Өзбекстан, </a:t>
            </a:r>
            <a:br>
              <a:rPr lang="kk-KZ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Ресей Федерациясы, Қытай, Түркіменстан</a:t>
            </a:r>
            <a:endParaRPr lang="ru-RU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ика\Desktop\718610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869006"/>
          </a:xfrm>
        </p:spPr>
        <p:txBody>
          <a:bodyPr>
            <a:noAutofit/>
          </a:bodyPr>
          <a:lstStyle/>
          <a:p>
            <a:r>
              <a:rPr lang="kk-KZ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Қазақстан Республикасында неше облыс бар? 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ика\Desktop\5484795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91517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571744"/>
            <a:ext cx="8229600" cy="1143000"/>
          </a:xfrm>
        </p:spPr>
        <p:txBody>
          <a:bodyPr>
            <a:noAutofit/>
          </a:bodyPr>
          <a:lstStyle/>
          <a:p>
            <a:r>
              <a:rPr lang="kk-KZ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 облыс</a:t>
            </a:r>
            <a:endParaRPr lang="ru-RU" sz="8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ика\Desktop\718610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68940"/>
          </a:xfrm>
        </p:spPr>
        <p:txBody>
          <a:bodyPr>
            <a:noAutofit/>
          </a:bodyPr>
          <a:lstStyle/>
          <a:p>
            <a:r>
              <a:rPr lang="kk-KZ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Қазақстан Республикасының Конституциясы қашан қабылданды? 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ика\Desktop\5484795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91517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>
            <a:noAutofit/>
          </a:bodyPr>
          <a:lstStyle/>
          <a:p>
            <a:r>
              <a:rPr lang="kk-KZ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1995 жылы,</a:t>
            </a:r>
            <a:br>
              <a:rPr lang="kk-KZ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30 тамыз</a:t>
            </a:r>
            <a:endParaRPr lang="ru-RU" sz="8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ика\Desktop\718610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297634"/>
          </a:xfrm>
        </p:spPr>
        <p:txBody>
          <a:bodyPr>
            <a:noAutofit/>
          </a:bodyPr>
          <a:lstStyle/>
          <a:p>
            <a:r>
              <a:rPr lang="kk-KZ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Қазақстан Республикасының тұңғыш ғарышкері? 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ика\Desktop\5484795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22"/>
            <a:ext cx="9144000" cy="68580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Autofit/>
          </a:bodyPr>
          <a:lstStyle/>
          <a:p>
            <a:r>
              <a:rPr lang="kk-KZ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Тоқтар Әубәкіров</a:t>
            </a:r>
            <a:endParaRPr lang="ru-RU" sz="8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ика\Desktop\718610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95520" cy="68580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>
            <a:noAutofit/>
          </a:bodyPr>
          <a:lstStyle/>
          <a:p>
            <a:r>
              <a:rPr lang="kk-KZ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Қазақстанда қанша ғарышкер ғарышқа ұшты? 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ика\Desktop\5484795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83254"/>
          </a:xfrm>
        </p:spPr>
        <p:txBody>
          <a:bodyPr>
            <a:noAutofit/>
          </a:bodyPr>
          <a:lstStyle/>
          <a:p>
            <a:r>
              <a:rPr lang="kk-KZ" sz="1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15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Мика\Desktop\419887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5" name="WordArt 3"/>
          <p:cNvSpPr txBox="1">
            <a:spLocks noChangeArrowheads="1" noChangeShapeType="1" noTextEdit="1"/>
          </p:cNvSpPr>
          <p:nvPr/>
        </p:nvSpPr>
        <p:spPr bwMode="auto">
          <a:xfrm>
            <a:off x="214282" y="1428736"/>
            <a:ext cx="8358246" cy="3500438"/>
          </a:xfrm>
          <a:prstGeom prst="rect">
            <a:avLst/>
          </a:prstGeom>
        </p:spPr>
        <p:txBody>
          <a:bodyPr vert="horz" wrap="none" lIns="91440" tIns="45720" rIns="91440" bIns="45720" numCol="1" rtlCol="0" fromWordArt="1">
            <a:prstTxWarp prst="textPlain">
              <a:avLst>
                <a:gd name="adj" fmla="val 49873"/>
              </a:avLst>
            </a:prstTxWarp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k-KZ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Сұрақ-жауап</a:t>
            </a:r>
            <a:endParaRPr kumimoji="0" lang="ru-RU" sz="3600" b="1" i="0" u="none" strike="noStrike" kern="10" cap="none" spc="0" normalizeH="0" baseline="0" noProof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ика\Desktop\718610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869006"/>
          </a:xfrm>
        </p:spPr>
        <p:txBody>
          <a:bodyPr>
            <a:noAutofit/>
          </a:bodyPr>
          <a:lstStyle/>
          <a:p>
            <a:r>
              <a:rPr lang="kk-KZ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Қазақстан Республикасының мемлекеттік рәміздер күні? 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ика\Desktop\5484795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1517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>
            <a:noAutofit/>
          </a:bodyPr>
          <a:lstStyle/>
          <a:p>
            <a:r>
              <a:rPr lang="kk-KZ" sz="9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маусым</a:t>
            </a:r>
            <a:endParaRPr lang="ru-RU" sz="9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Мика\Desktop\419887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kk-KZ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WordArt 3"/>
          <p:cNvSpPr txBox="1">
            <a:spLocks noChangeArrowheads="1" noChangeShapeType="1" noTextEdit="1"/>
          </p:cNvSpPr>
          <p:nvPr/>
        </p:nvSpPr>
        <p:spPr bwMode="auto">
          <a:xfrm>
            <a:off x="285720" y="1428736"/>
            <a:ext cx="8358246" cy="3500438"/>
          </a:xfrm>
          <a:prstGeom prst="rect">
            <a:avLst/>
          </a:prstGeom>
        </p:spPr>
        <p:txBody>
          <a:bodyPr vert="horz" wrap="none" lIns="91440" tIns="45720" rIns="91440" bIns="45720" numCol="1" rtlCol="0" fromWordArt="1">
            <a:prstTxWarp prst="textPlain">
              <a:avLst>
                <a:gd name="adj" fmla="val 49873"/>
              </a:avLst>
            </a:prstTxWarp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k-KZ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Тапқырлар</a:t>
            </a:r>
            <a:endParaRPr kumimoji="0" lang="ru-RU" sz="3600" b="1" i="0" u="none" strike="noStrike" kern="10" cap="none" spc="0" normalizeH="0" baseline="0" noProof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Мика\Desktop\718610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1517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-64" y="1000108"/>
            <a:ext cx="914406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1-топ: Батаңел,рақбай         </a:t>
            </a:r>
            <a:r>
              <a:rPr lang="kk-KZ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Наұрән</a:t>
            </a:r>
            <a:r>
              <a:rPr lang="kk-KZ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зақақ </a:t>
            </a:r>
            <a:br>
              <a:rPr lang="kk-KZ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лбо</a:t>
            </a:r>
            <a:r>
              <a:rPr lang="kk-KZ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міздеррә</a:t>
            </a:r>
            <a:r>
              <a:rPr lang="kk-KZ" sz="8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ика\Desktop\5484795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>
            <a:noAutofit/>
          </a:bodyPr>
          <a:lstStyle/>
          <a:p>
            <a:r>
              <a:rPr lang="kk-KZ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Елтаңба, байрақ, әнұран, қазақ, </a:t>
            </a:r>
            <a:br>
              <a:rPr lang="kk-KZ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облыс, рәміздер</a:t>
            </a:r>
            <a:endParaRPr lang="ru-RU" sz="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ика\Desktop\718610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83254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kk-KZ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-топ</a:t>
            </a:r>
            <a:r>
              <a:rPr lang="kk-KZ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Гетең</a:t>
            </a:r>
            <a:r>
              <a:rPr lang="kk-KZ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k-KZ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анқазстақ,</a:t>
            </a:r>
            <a:r>
              <a:rPr lang="kk-KZ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танасА,ут</a:t>
            </a:r>
            <a:r>
              <a:rPr lang="kk-KZ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лекетмем, еменгендік</a:t>
            </a:r>
            <a:endParaRPr lang="ru-RU" sz="7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ика\Desktop\5484795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>
            <a:noAutofit/>
          </a:bodyPr>
          <a:lstStyle/>
          <a:p>
            <a:r>
              <a:rPr lang="kk-KZ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Теңге, Қазақстан, Астана, ту, мемлекет, егемендік</a:t>
            </a:r>
            <a:endParaRPr lang="ru-RU" sz="7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ика\Desktop\419887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915173"/>
          </a:xfrm>
          <a:prstGeom prst="rect">
            <a:avLst/>
          </a:prstGeom>
          <a:noFill/>
        </p:spPr>
      </p:pic>
      <p:sp>
        <p:nvSpPr>
          <p:cNvPr id="5" name="WordArt 3"/>
          <p:cNvSpPr txBox="1">
            <a:spLocks noChangeArrowheads="1" noChangeShapeType="1" noTextEdit="1"/>
          </p:cNvSpPr>
          <p:nvPr/>
        </p:nvSpPr>
        <p:spPr bwMode="auto">
          <a:xfrm>
            <a:off x="285720" y="1428736"/>
            <a:ext cx="8358246" cy="3500438"/>
          </a:xfrm>
          <a:prstGeom prst="rect">
            <a:avLst/>
          </a:prstGeom>
        </p:spPr>
        <p:txBody>
          <a:bodyPr vert="horz" wrap="none" lIns="91440" tIns="45720" rIns="91440" bIns="45720" numCol="1" rtlCol="0" fromWordArt="1">
            <a:prstTxWarp prst="textPlain">
              <a:avLst>
                <a:gd name="adj" fmla="val 49873"/>
              </a:avLst>
            </a:prstTxWarp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k-KZ" sz="3600" b="1" i="0" u="none" strike="noStrike" kern="10" cap="none" spc="0" normalizeH="0" baseline="0" noProof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Сөз</a:t>
            </a:r>
            <a:r>
              <a:rPr kumimoji="0" lang="kk-KZ" sz="3600" b="1" i="0" u="none" strike="noStrike" kern="10" cap="none" spc="0" normalizeH="0" noProof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құра</a:t>
            </a:r>
            <a:endParaRPr kumimoji="0" lang="ru-RU" sz="3600" b="1" i="0" u="none" strike="noStrike" kern="10" cap="none" spc="0" normalizeH="0" baseline="0" noProof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ика\Desktop\718610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5" name="WordArt 3"/>
          <p:cNvSpPr txBox="1">
            <a:spLocks noChangeArrowheads="1" noChangeShapeType="1" noTextEdit="1"/>
          </p:cNvSpPr>
          <p:nvPr/>
        </p:nvSpPr>
        <p:spPr bwMode="auto">
          <a:xfrm>
            <a:off x="285720" y="1428736"/>
            <a:ext cx="8358246" cy="3500438"/>
          </a:xfrm>
          <a:prstGeom prst="rect">
            <a:avLst/>
          </a:prstGeom>
        </p:spPr>
        <p:txBody>
          <a:bodyPr vert="horz" wrap="none" lIns="91440" tIns="45720" rIns="91440" bIns="45720" numCol="1" rtlCol="0" fromWordArt="1">
            <a:prstTxWarp prst="textPlain">
              <a:avLst>
                <a:gd name="adj" fmla="val 49873"/>
              </a:avLst>
            </a:prstTxWarp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k-KZ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Қазақстан</a:t>
            </a:r>
            <a:endParaRPr kumimoji="0" lang="ru-RU" sz="3600" b="1" i="0" u="none" strike="noStrike" kern="10" cap="none" spc="0" normalizeH="0" baseline="0" noProof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Мика\Desktop\419887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5" name="WordArt 3"/>
          <p:cNvSpPr txBox="1">
            <a:spLocks noChangeArrowheads="1" noChangeShapeType="1" noTextEdit="1"/>
          </p:cNvSpPr>
          <p:nvPr/>
        </p:nvSpPr>
        <p:spPr bwMode="auto">
          <a:xfrm>
            <a:off x="285720" y="1428736"/>
            <a:ext cx="8358246" cy="3500438"/>
          </a:xfrm>
          <a:prstGeom prst="rect">
            <a:avLst/>
          </a:prstGeom>
        </p:spPr>
        <p:txBody>
          <a:bodyPr vert="horz" wrap="none" lIns="91440" tIns="45720" rIns="91440" bIns="45720" numCol="1" rtlCol="0" fromWordArt="1">
            <a:prstTxWarp prst="textPlain">
              <a:avLst>
                <a:gd name="adj" fmla="val 49873"/>
              </a:avLst>
            </a:prstTxWarp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k-KZ" sz="3600" b="1" i="0" u="none" strike="noStrike" kern="10" cap="none" spc="0" normalizeH="0" baseline="0" noProof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Бұл</a:t>
            </a:r>
            <a:r>
              <a:rPr kumimoji="0" lang="kk-KZ" sz="3600" b="1" i="0" u="none" strike="noStrike" kern="10" cap="none" spc="0" normalizeH="0" noProof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қай ғимарат</a:t>
            </a:r>
            <a:endParaRPr kumimoji="0" lang="ru-RU" sz="3600" b="1" i="0" u="none" strike="noStrike" kern="10" cap="none" spc="0" normalizeH="0" baseline="0" noProof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ика\Desktop\718610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151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869006"/>
          </a:xfrm>
        </p:spPr>
        <p:txBody>
          <a:bodyPr>
            <a:noAutofit/>
          </a:bodyPr>
          <a:lstStyle/>
          <a:p>
            <a:r>
              <a:rPr lang="kk-KZ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Қазақстан Республикасының тәуелсіздігі қашан және қай күні қабылданды?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0" descr="бейбітшілік және келісім сарайы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00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апа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550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Мика\Desktop\Президентский_дворец_в_Астане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06154" y="357166"/>
            <a:ext cx="9250154" cy="6143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Мика\Desktop\shater_astan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34398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ика\Desktop\d0da0b3f43e9b73ca03577507159e4c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6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Мика\Desktop\51aebd4112c6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Мика\Desktop\91460_html_1203b367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40851" y="214290"/>
            <a:ext cx="9184851" cy="6429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Мика\Desktop\127977239532_imag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Мика\Desktop\page1_i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9151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ика\Desktop\5484795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736"/>
            <a:ext cx="8229600" cy="4071966"/>
          </a:xfrm>
        </p:spPr>
        <p:txBody>
          <a:bodyPr>
            <a:noAutofit/>
          </a:bodyPr>
          <a:lstStyle/>
          <a:p>
            <a:r>
              <a:rPr lang="kk-KZ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1991 жылы </a:t>
            </a:r>
            <a:br>
              <a:rPr lang="kk-KZ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 желтоқсан</a:t>
            </a:r>
            <a:endParaRPr lang="ru-RU" sz="8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Мика\Desktop\320px-Balkhash-cente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ика\Desktop\718610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>
            <a:noAutofit/>
          </a:bodyPr>
          <a:lstStyle/>
          <a:p>
            <a:r>
              <a:rPr lang="kk-KZ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Қазақстан Республикасының рәміздері? </a:t>
            </a:r>
            <a:endParaRPr lang="ru-RU" sz="7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Мика\Desktop\5484795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1538" y="1000108"/>
            <a:ext cx="735811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ту, </a:t>
            </a:r>
          </a:p>
          <a:p>
            <a:pPr algn="ctr"/>
            <a:r>
              <a:rPr lang="kk-KZ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елтаңба,</a:t>
            </a:r>
          </a:p>
          <a:p>
            <a:pPr algn="ctr"/>
            <a:r>
              <a:rPr lang="kk-KZ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гимн</a:t>
            </a:r>
            <a:endParaRPr lang="ru-RU" sz="8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ика\Desktop\718610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5011750"/>
          </a:xfrm>
        </p:spPr>
        <p:txBody>
          <a:bodyPr>
            <a:noAutofit/>
          </a:bodyPr>
          <a:lstStyle/>
          <a:p>
            <a:r>
              <a:rPr lang="kk-KZ" sz="9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Елтаңбаның авторы? </a:t>
            </a:r>
            <a:endParaRPr lang="ru-RU" sz="9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ика\Desktop\5484795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5440378"/>
          </a:xfrm>
        </p:spPr>
        <p:txBody>
          <a:bodyPr>
            <a:normAutofit fontScale="90000"/>
          </a:bodyPr>
          <a:lstStyle/>
          <a:p>
            <a:r>
              <a:rPr lang="kk-KZ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Шота Уәлиханов, </a:t>
            </a:r>
            <a:br>
              <a:rPr lang="kk-KZ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Жандарбек Мәлібеков</a:t>
            </a: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8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167</Words>
  <Application>Microsoft Office PowerPoint</Application>
  <PresentationFormat>Экран (4:3)</PresentationFormat>
  <Paragraphs>42</Paragraphs>
  <Slides>50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Тема Office</vt:lpstr>
      <vt:lpstr>Презентация PowerPoint</vt:lpstr>
      <vt:lpstr> 1-кезең: Сұрақ-жауап 2-кезең: Тапқырлар 3-кезең:     Сөз құра  4-кезең:     Бұл қай  ғимарат?</vt:lpstr>
      <vt:lpstr>Презентация PowerPoint</vt:lpstr>
      <vt:lpstr>Қазақстан Республикасының тәуелсіздігі қашан және қай күні қабылданды?</vt:lpstr>
      <vt:lpstr>1991 жылы  16 желтоқсан</vt:lpstr>
      <vt:lpstr>Қазақстан Республикасының рәміздері? </vt:lpstr>
      <vt:lpstr>Презентация PowerPoint</vt:lpstr>
      <vt:lpstr>Елтаңбаның авторы? </vt:lpstr>
      <vt:lpstr>Шота Уәлиханов,  Жандарбек Мәлібеков </vt:lpstr>
      <vt:lpstr>Елтаңбада не бейнеленген?  Мағыналарын түсіндір </vt:lpstr>
      <vt:lpstr>Шаңырақ, уық, қанатты пырақ, жұлдыз, “Қазақстан” сөзі</vt:lpstr>
      <vt:lpstr>Тудың  авторы? </vt:lpstr>
      <vt:lpstr>Шәкен Ниязбеков</vt:lpstr>
      <vt:lpstr>Туда не бейнеленген? </vt:lpstr>
      <vt:lpstr>Күн, қыран бүркіт, ою</vt:lpstr>
      <vt:lpstr>Тудың пішіні? Өлшемі </vt:lpstr>
      <vt:lpstr>ұзындығы-2м, ені-1м</vt:lpstr>
      <vt:lpstr>Қазақстан Республикасының Гимнінің авторы? </vt:lpstr>
      <vt:lpstr>сөзін жазған Жұмекен Нәжімеденов, Н.Назарбаев, әнін жазған Шәмші Қалдаяқов</vt:lpstr>
      <vt:lpstr>Қазақстан Республикасы неше мемлекетпен шектеседі?  Қай мемлекеттермен? </vt:lpstr>
      <vt:lpstr>5 мемлекет, Қырғызстан, Өзбекстан,  Ресей Федерациясы, Қытай, Түркіменстан</vt:lpstr>
      <vt:lpstr>Қазақстан Республикасында неше облыс бар? </vt:lpstr>
      <vt:lpstr>14 облыс</vt:lpstr>
      <vt:lpstr>Қазақстан Республикасының Конституциясы қашан қабылданды? </vt:lpstr>
      <vt:lpstr>1995 жылы,  30 тамыз</vt:lpstr>
      <vt:lpstr>Қазақстан Республикасының тұңғыш ғарышкері? </vt:lpstr>
      <vt:lpstr>Тоқтар Әубәкіров</vt:lpstr>
      <vt:lpstr>Қазақстанда қанша ғарышкер ғарышқа ұшты? </vt:lpstr>
      <vt:lpstr>3</vt:lpstr>
      <vt:lpstr>Қазақстан Республикасының мемлекеттік рәміздер күні? </vt:lpstr>
      <vt:lpstr>4 маусым</vt:lpstr>
      <vt:lpstr>  </vt:lpstr>
      <vt:lpstr>Презентация PowerPoint</vt:lpstr>
      <vt:lpstr>Елтаңба, байрақ, әнұран, қазақ,  облыс, рәміздер</vt:lpstr>
      <vt:lpstr>II-топ Гетең, анқазстақ, танасА,ут, лекетмем, еменгендік</vt:lpstr>
      <vt:lpstr>Теңге, Қазақстан, Астана, ту, мемлекет, егемендік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Рауан</dc:creator>
  <cp:lastModifiedBy>lenovo</cp:lastModifiedBy>
  <cp:revision>30</cp:revision>
  <cp:lastPrinted>2022-10-13T12:27:56Z</cp:lastPrinted>
  <dcterms:created xsi:type="dcterms:W3CDTF">2015-10-14T08:25:39Z</dcterms:created>
  <dcterms:modified xsi:type="dcterms:W3CDTF">2022-10-13T12:56:51Z</dcterms:modified>
</cp:coreProperties>
</file>