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Metal Mania" charset="0"/>
      <p:regular r:id="rId23"/>
    </p:embeddedFont>
    <p:embeddedFont>
      <p:font typeface="Baskerville Old Face" pitchFamily="18" charset="0"/>
      <p:regular r:id="rId24"/>
    </p:embeddedFont>
    <p:embeddedFont>
      <p:font typeface="Comic Sans MS" pitchFamily="66" charset="0"/>
      <p:regular r:id="rId25"/>
      <p:bold r:id="rId26"/>
    </p:embeddedFont>
    <p:embeddedFont>
      <p:font typeface="Barlow Condensed" charset="0"/>
      <p:regular r:id="rId27"/>
      <p:bold r:id="rId28"/>
      <p:italic r:id="rId29"/>
      <p:boldItalic r:id="rId30"/>
    </p:embeddedFont>
    <p:embeddedFont>
      <p:font typeface="Arabic Typesetting" pitchFamily="66" charset="-78"/>
      <p:regular r:id="rId31"/>
    </p:embeddedFont>
    <p:embeddedFont>
      <p:font typeface="Marck Script" charset="-52"/>
      <p:regular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915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3" name="Google Shape;386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5" name="Google Shape;3915;g88b38cb92f_0_10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6" name="Google Shape;3916;g88b38cb92f_0_10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Google Shape;3921;g88b38cb92f_0_10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2" name="Google Shape;3922;g88b38cb92f_0_10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Google Shape;3927;g88b38cb92f_0_10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8" name="Google Shape;3928;g88b38cb92f_0_10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88b38cb92f_0_10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88b38cb92f_0_10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Google Shape;3939;g88b38cb92f_0_10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Google Shape;3940;g88b38cb92f_0_10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88b38cb92f_0_10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6" name="Google Shape;3946;g88b38cb92f_0_10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1" name="Google Shape;3951;g88b38cb92f_0_10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2" name="Google Shape;3952;g88b38cb92f_0_108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g88b38cb92f_0_10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8" name="Google Shape;3958;g88b38cb92f_0_10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g88b38cb92f_0_10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4" name="Google Shape;3964;g88b38cb92f_0_10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9" name="Google Shape;3969;g88b38cb92f_0_10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0" name="Google Shape;3970;g88b38cb92f_0_10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8" name="Google Shape;3868;g88b38cb92f_0_11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9" name="Google Shape;3869;g88b38cb92f_0_11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4" name="Google Shape;4134;g88b38cb92f_0_10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5" name="Google Shape;4135;g88b38cb92f_0_10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88b38cb92f_0_10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88b38cb92f_0_10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g88b38cb92f_0_10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0" name="Google Shape;3880;g88b38cb92f_0_10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g88b38cb92f_0_10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6" name="Google Shape;3886;g88b38cb92f_0_10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88b38cb92f_0_10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2" name="Google Shape;3892;g88b38cb92f_0_10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g88b38cb92f_0_10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8" name="Google Shape;3898;g88b38cb92f_0_10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g88b38cb92f_0_106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4" name="Google Shape;3904;g88b38cb92f_0_106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g88b38cb92f_0_106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0" name="Google Shape;3910;g88b38cb92f_0_106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5.xml"/><Relationship Id="rId7" Type="http://schemas.openxmlformats.org/officeDocument/2006/relationships/slide" Target="../slides/slide9.xml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Relationship Id="rId9" Type="http://schemas.openxmlformats.org/officeDocument/2006/relationships/slide" Target="../slides/slide1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3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11.xml"/><Relationship Id="rId4" Type="http://schemas.openxmlformats.org/officeDocument/2006/relationships/slide" Target="../slides/slide5.xml"/><Relationship Id="rId9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3.xml"/><Relationship Id="rId4" Type="http://schemas.openxmlformats.org/officeDocument/2006/relationships/slide" Target="../slides/slide6.xml"/><Relationship Id="rId9" Type="http://schemas.openxmlformats.org/officeDocument/2006/relationships/slide" Target="../slides/slide1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" Target="../slides/slide9.xml"/><Relationship Id="rId3" Type="http://schemas.openxmlformats.org/officeDocument/2006/relationships/slide" Target="../slides/slide4.xml"/><Relationship Id="rId7" Type="http://schemas.openxmlformats.org/officeDocument/2006/relationships/slide" Target="../slides/slide8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7.xml"/><Relationship Id="rId5" Type="http://schemas.openxmlformats.org/officeDocument/2006/relationships/slide" Target="../slides/slide6.xml"/><Relationship Id="rId10" Type="http://schemas.openxmlformats.org/officeDocument/2006/relationships/slide" Target="../slides/slide3.xml"/><Relationship Id="rId4" Type="http://schemas.openxmlformats.org/officeDocument/2006/relationships/slide" Target="../slides/slide5.xml"/><Relationship Id="rId9" Type="http://schemas.openxmlformats.org/officeDocument/2006/relationships/slide" Target="../slides/slide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7132957" y="4908749"/>
            <a:ext cx="3896416" cy="739066"/>
          </a:xfrm>
          <a:custGeom>
            <a:avLst/>
            <a:gdLst/>
            <a:ahLst/>
            <a:cxnLst/>
            <a:rect l="l" t="t" r="r" b="b"/>
            <a:pathLst>
              <a:path w="1365885" h="259079" extrusionOk="0">
                <a:moveTo>
                  <a:pt x="1365885" y="129540"/>
                </a:moveTo>
                <a:cubicBezTo>
                  <a:pt x="1365885" y="201083"/>
                  <a:pt x="1060121" y="259080"/>
                  <a:pt x="682943" y="259080"/>
                </a:cubicBezTo>
                <a:cubicBezTo>
                  <a:pt x="305764" y="259080"/>
                  <a:pt x="0" y="201083"/>
                  <a:pt x="0" y="129540"/>
                </a:cubicBezTo>
                <a:cubicBezTo>
                  <a:pt x="0" y="57997"/>
                  <a:pt x="305764" y="0"/>
                  <a:pt x="682943" y="0"/>
                </a:cubicBezTo>
                <a:cubicBezTo>
                  <a:pt x="1060121" y="0"/>
                  <a:pt x="1365885" y="57997"/>
                  <a:pt x="1365885" y="129540"/>
                </a:cubicBezTo>
                <a:close/>
              </a:path>
            </a:pathLst>
          </a:custGeom>
          <a:solidFill>
            <a:srgbClr val="000000">
              <a:alpha val="176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8982764" y="5748784"/>
            <a:ext cx="794628" cy="692159"/>
            <a:chOff x="6980505" y="2818400"/>
            <a:chExt cx="411320" cy="358279"/>
          </a:xfrm>
        </p:grpSpPr>
        <p:sp>
          <p:nvSpPr>
            <p:cNvPr id="14" name="Google Shape;14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965194" y="5527918"/>
            <a:ext cx="794628" cy="692159"/>
            <a:chOff x="6980505" y="2818400"/>
            <a:chExt cx="411320" cy="358279"/>
          </a:xfrm>
        </p:grpSpPr>
        <p:sp>
          <p:nvSpPr>
            <p:cNvPr id="22" name="Google Shape;22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959089" y="6024865"/>
            <a:ext cx="794628" cy="692159"/>
            <a:chOff x="6980505" y="2818400"/>
            <a:chExt cx="411320" cy="358279"/>
          </a:xfrm>
        </p:grpSpPr>
        <p:sp>
          <p:nvSpPr>
            <p:cNvPr id="30" name="Google Shape;30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9941519" y="5803999"/>
            <a:ext cx="794628" cy="692159"/>
            <a:chOff x="6980505" y="2818400"/>
            <a:chExt cx="411320" cy="358279"/>
          </a:xfrm>
        </p:grpSpPr>
        <p:sp>
          <p:nvSpPr>
            <p:cNvPr id="38" name="Google Shape;38;p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/>
          <p:nvPr/>
        </p:nvSpPr>
        <p:spPr>
          <a:xfrm>
            <a:off x="10106522" y="580004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"/>
          <p:cNvSpPr/>
          <p:nvPr/>
        </p:nvSpPr>
        <p:spPr>
          <a:xfrm>
            <a:off x="9479063" y="618154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2"/>
          <p:cNvGrpSpPr/>
          <p:nvPr/>
        </p:nvGrpSpPr>
        <p:grpSpPr>
          <a:xfrm flipH="1">
            <a:off x="10931789" y="4600316"/>
            <a:ext cx="1087362" cy="1462197"/>
            <a:chOff x="3808245" y="4904805"/>
            <a:chExt cx="695022" cy="934610"/>
          </a:xfrm>
        </p:grpSpPr>
        <p:grpSp>
          <p:nvGrpSpPr>
            <p:cNvPr id="48" name="Google Shape;48;p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62;p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" name="Google Shape;76;p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77" name="Google Shape;77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83;p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84" name="Google Shape;84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105" name="Google Shape;105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" name="Google Shape;111;p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119" name="Google Shape;119;p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" name="Google Shape;125;p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9" name="Google Shape;129;p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6569580">
            <a:off x="1339951" y="-648548"/>
            <a:ext cx="5510677" cy="783847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grpSp>
        <p:nvGrpSpPr>
          <p:cNvPr id="130" name="Google Shape;130;p2"/>
          <p:cNvGrpSpPr/>
          <p:nvPr/>
        </p:nvGrpSpPr>
        <p:grpSpPr>
          <a:xfrm>
            <a:off x="7539356" y="2730900"/>
            <a:ext cx="3126098" cy="1090057"/>
            <a:chOff x="9219899" y="3149713"/>
            <a:chExt cx="1994448" cy="492288"/>
          </a:xfrm>
        </p:grpSpPr>
        <p:sp>
          <p:nvSpPr>
            <p:cNvPr id="131" name="Google Shape;131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2"/>
          <p:cNvSpPr/>
          <p:nvPr/>
        </p:nvSpPr>
        <p:spPr>
          <a:xfrm>
            <a:off x="8025351" y="2691002"/>
            <a:ext cx="2177436" cy="1125713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7508856" y="2670361"/>
            <a:ext cx="3198208" cy="1283643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"/>
          <p:cNvSpPr/>
          <p:nvPr/>
        </p:nvSpPr>
        <p:spPr>
          <a:xfrm>
            <a:off x="7533338" y="2739077"/>
            <a:ext cx="3158230" cy="1196712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"/>
          <p:cNvSpPr/>
          <p:nvPr/>
        </p:nvSpPr>
        <p:spPr>
          <a:xfrm>
            <a:off x="7799124" y="3544492"/>
            <a:ext cx="2533914" cy="609060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7462961" y="3422470"/>
            <a:ext cx="3305303" cy="484382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"/>
          <p:cNvSpPr/>
          <p:nvPr/>
        </p:nvSpPr>
        <p:spPr>
          <a:xfrm>
            <a:off x="7959892" y="3414161"/>
            <a:ext cx="2346086" cy="349990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"/>
          <p:cNvSpPr/>
          <p:nvPr/>
        </p:nvSpPr>
        <p:spPr>
          <a:xfrm>
            <a:off x="7652945" y="3908493"/>
            <a:ext cx="2831287" cy="1192835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7867497" y="4641603"/>
            <a:ext cx="2510662" cy="48906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2"/>
          <p:cNvGrpSpPr/>
          <p:nvPr/>
        </p:nvGrpSpPr>
        <p:grpSpPr>
          <a:xfrm>
            <a:off x="7557716" y="3933930"/>
            <a:ext cx="3131344" cy="1282054"/>
            <a:chOff x="5534024" y="3386071"/>
            <a:chExt cx="1098233" cy="449645"/>
          </a:xfrm>
        </p:grpSpPr>
        <p:grpSp>
          <p:nvGrpSpPr>
            <p:cNvPr id="142" name="Google Shape;142;p2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1" name="Google Shape;161;p2"/>
          <p:cNvGrpSpPr/>
          <p:nvPr/>
        </p:nvGrpSpPr>
        <p:grpSpPr>
          <a:xfrm>
            <a:off x="7561661" y="2858665"/>
            <a:ext cx="3151164" cy="1252311"/>
            <a:chOff x="2935153" y="4774738"/>
            <a:chExt cx="1744251" cy="693186"/>
          </a:xfrm>
        </p:grpSpPr>
        <p:sp>
          <p:nvSpPr>
            <p:cNvPr id="162" name="Google Shape;162;p2"/>
            <p:cNvSpPr/>
            <p:nvPr/>
          </p:nvSpPr>
          <p:spPr>
            <a:xfrm>
              <a:off x="3864474" y="4959120"/>
              <a:ext cx="321100" cy="321099"/>
            </a:xfrm>
            <a:custGeom>
              <a:avLst/>
              <a:gdLst/>
              <a:ahLst/>
              <a:cxnLst/>
              <a:rect l="l" t="t" r="r" b="b"/>
              <a:pathLst>
                <a:path w="355789" h="355788" extrusionOk="0">
                  <a:moveTo>
                    <a:pt x="34" y="181639"/>
                  </a:moveTo>
                  <a:cubicBezTo>
                    <a:pt x="-1839" y="84284"/>
                    <a:pt x="74922" y="1906"/>
                    <a:pt x="174150" y="34"/>
                  </a:cubicBezTo>
                  <a:cubicBezTo>
                    <a:pt x="271506" y="-1839"/>
                    <a:pt x="353883" y="74922"/>
                    <a:pt x="355756" y="174150"/>
                  </a:cubicBezTo>
                  <a:cubicBezTo>
                    <a:pt x="357628" y="271506"/>
                    <a:pt x="280867" y="353883"/>
                    <a:pt x="181639" y="355756"/>
                  </a:cubicBezTo>
                  <a:cubicBezTo>
                    <a:pt x="84284" y="357628"/>
                    <a:pt x="1906" y="278995"/>
                    <a:pt x="34" y="181639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08437" y="5001392"/>
              <a:ext cx="234946" cy="234946"/>
            </a:xfrm>
            <a:custGeom>
              <a:avLst/>
              <a:gdLst/>
              <a:ahLst/>
              <a:cxnLst/>
              <a:rect l="l" t="t" r="r" b="b"/>
              <a:pathLst>
                <a:path w="260328" h="260328" extrusionOk="0">
                  <a:moveTo>
                    <a:pt x="260284" y="127357"/>
                  </a:moveTo>
                  <a:cubicBezTo>
                    <a:pt x="258412" y="54340"/>
                    <a:pt x="198501" y="-1827"/>
                    <a:pt x="127356" y="45"/>
                  </a:cubicBezTo>
                  <a:cubicBezTo>
                    <a:pt x="54340" y="1918"/>
                    <a:pt x="-1827" y="61829"/>
                    <a:pt x="45" y="132973"/>
                  </a:cubicBezTo>
                  <a:cubicBezTo>
                    <a:pt x="1918" y="204118"/>
                    <a:pt x="61829" y="262157"/>
                    <a:pt x="132973" y="260284"/>
                  </a:cubicBezTo>
                  <a:cubicBezTo>
                    <a:pt x="204118" y="260284"/>
                    <a:pt x="262157" y="200373"/>
                    <a:pt x="260284" y="127357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894046" y="5003124"/>
              <a:ext cx="210421" cy="253830"/>
            </a:xfrm>
            <a:custGeom>
              <a:avLst/>
              <a:gdLst/>
              <a:ahLst/>
              <a:cxnLst/>
              <a:rect l="l" t="t" r="r" b="b"/>
              <a:pathLst>
                <a:path w="233153" h="281252" extrusionOk="0">
                  <a:moveTo>
                    <a:pt x="55293" y="0"/>
                  </a:moveTo>
                  <a:lnTo>
                    <a:pt x="233154" y="258367"/>
                  </a:lnTo>
                  <a:cubicBezTo>
                    <a:pt x="233154" y="258367"/>
                    <a:pt x="90865" y="329511"/>
                    <a:pt x="23465" y="220922"/>
                  </a:cubicBezTo>
                  <a:cubicBezTo>
                    <a:pt x="-43935" y="112333"/>
                    <a:pt x="55293" y="0"/>
                    <a:pt x="55293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05095" y="5033567"/>
              <a:ext cx="11827" cy="15206"/>
            </a:xfrm>
            <a:custGeom>
              <a:avLst/>
              <a:gdLst/>
              <a:ahLst/>
              <a:cxnLst/>
              <a:rect l="l" t="t" r="r" b="b"/>
              <a:pathLst>
                <a:path w="13105" h="16849" extrusionOk="0">
                  <a:moveTo>
                    <a:pt x="13106" y="0"/>
                  </a:moveTo>
                  <a:lnTo>
                    <a:pt x="0" y="1685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28347" y="5158724"/>
              <a:ext cx="30413" cy="50690"/>
            </a:xfrm>
            <a:custGeom>
              <a:avLst/>
              <a:gdLst/>
              <a:ahLst/>
              <a:cxnLst/>
              <a:rect l="l" t="t" r="r" b="b"/>
              <a:pathLst>
                <a:path w="33699" h="56166" extrusionOk="0">
                  <a:moveTo>
                    <a:pt x="33700" y="0"/>
                  </a:moveTo>
                  <a:cubicBezTo>
                    <a:pt x="33700" y="0"/>
                    <a:pt x="29956" y="33700"/>
                    <a:pt x="0" y="56167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063750" y="4978680"/>
              <a:ext cx="320880" cy="320880"/>
            </a:xfrm>
            <a:custGeom>
              <a:avLst/>
              <a:gdLst/>
              <a:ahLst/>
              <a:cxnLst/>
              <a:rect l="l" t="t" r="r" b="b"/>
              <a:pathLst>
                <a:path w="355546" h="355546" extrusionOk="0">
                  <a:moveTo>
                    <a:pt x="332232" y="264832"/>
                  </a:moveTo>
                  <a:cubicBezTo>
                    <a:pt x="283554" y="350954"/>
                    <a:pt x="174965" y="380910"/>
                    <a:pt x="90715" y="332232"/>
                  </a:cubicBezTo>
                  <a:cubicBezTo>
                    <a:pt x="4593" y="283554"/>
                    <a:pt x="-25363" y="174965"/>
                    <a:pt x="23315" y="90715"/>
                  </a:cubicBezTo>
                  <a:cubicBezTo>
                    <a:pt x="71993" y="4593"/>
                    <a:pt x="180582" y="-25363"/>
                    <a:pt x="264832" y="23315"/>
                  </a:cubicBezTo>
                  <a:cubicBezTo>
                    <a:pt x="350954" y="70121"/>
                    <a:pt x="380910" y="178710"/>
                    <a:pt x="332232" y="26483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106779" y="5020017"/>
              <a:ext cx="236652" cy="236595"/>
            </a:xfrm>
            <a:custGeom>
              <a:avLst/>
              <a:gdLst/>
              <a:ahLst/>
              <a:cxnLst/>
              <a:rect l="l" t="t" r="r" b="b"/>
              <a:pathLst>
                <a:path w="262218" h="262155" extrusionOk="0">
                  <a:moveTo>
                    <a:pt x="16872" y="67422"/>
                  </a:moveTo>
                  <a:cubicBezTo>
                    <a:pt x="-18700" y="131078"/>
                    <a:pt x="3767" y="209711"/>
                    <a:pt x="67422" y="245283"/>
                  </a:cubicBezTo>
                  <a:cubicBezTo>
                    <a:pt x="131078" y="280855"/>
                    <a:pt x="209711" y="258389"/>
                    <a:pt x="245283" y="194733"/>
                  </a:cubicBezTo>
                  <a:cubicBezTo>
                    <a:pt x="280856" y="131078"/>
                    <a:pt x="258389" y="52444"/>
                    <a:pt x="196606" y="16872"/>
                  </a:cubicBezTo>
                  <a:cubicBezTo>
                    <a:pt x="131078" y="-18700"/>
                    <a:pt x="52444" y="3767"/>
                    <a:pt x="16872" y="6742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213351" y="4996360"/>
              <a:ext cx="145457" cy="282177"/>
            </a:xfrm>
            <a:custGeom>
              <a:avLst/>
              <a:gdLst/>
              <a:ahLst/>
              <a:cxnLst/>
              <a:rect l="l" t="t" r="r" b="b"/>
              <a:pathLst>
                <a:path w="161171" h="312661" extrusionOk="0">
                  <a:moveTo>
                    <a:pt x="22467" y="312661"/>
                  </a:moveTo>
                  <a:lnTo>
                    <a:pt x="0" y="0"/>
                  </a:lnTo>
                  <a:cubicBezTo>
                    <a:pt x="0" y="0"/>
                    <a:pt x="159139" y="11233"/>
                    <a:pt x="161011" y="138544"/>
                  </a:cubicBezTo>
                  <a:cubicBezTo>
                    <a:pt x="166628" y="267728"/>
                    <a:pt x="22467" y="312661"/>
                    <a:pt x="22467" y="3126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2547" y="5260203"/>
              <a:ext cx="18586" cy="6758"/>
            </a:xfrm>
            <a:custGeom>
              <a:avLst/>
              <a:gdLst/>
              <a:ahLst/>
              <a:cxnLst/>
              <a:rect l="l" t="t" r="r" b="b"/>
              <a:pathLst>
                <a:path w="20594" h="7488" extrusionOk="0">
                  <a:moveTo>
                    <a:pt x="0" y="7489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128786" y="5006507"/>
              <a:ext cx="52379" cy="28724"/>
            </a:xfrm>
            <a:custGeom>
              <a:avLst/>
              <a:gdLst/>
              <a:ahLst/>
              <a:cxnLst/>
              <a:rect l="l" t="t" r="r" b="b"/>
              <a:pathLst>
                <a:path w="58038" h="31827" extrusionOk="0">
                  <a:moveTo>
                    <a:pt x="0" y="31828"/>
                  </a:moveTo>
                  <a:cubicBezTo>
                    <a:pt x="0" y="31828"/>
                    <a:pt x="20594" y="3744"/>
                    <a:pt x="58039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324781" y="4911521"/>
              <a:ext cx="321432" cy="321508"/>
            </a:xfrm>
            <a:custGeom>
              <a:avLst/>
              <a:gdLst/>
              <a:ahLst/>
              <a:cxnLst/>
              <a:rect l="l" t="t" r="r" b="b"/>
              <a:pathLst>
                <a:path w="356157" h="356241" extrusionOk="0">
                  <a:moveTo>
                    <a:pt x="215523" y="4046"/>
                  </a:moveTo>
                  <a:cubicBezTo>
                    <a:pt x="311007" y="24641"/>
                    <a:pt x="372790" y="118252"/>
                    <a:pt x="352195" y="215607"/>
                  </a:cubicBezTo>
                  <a:cubicBezTo>
                    <a:pt x="331601" y="311091"/>
                    <a:pt x="237990" y="372874"/>
                    <a:pt x="140634" y="352280"/>
                  </a:cubicBezTo>
                  <a:cubicBezTo>
                    <a:pt x="45151" y="331685"/>
                    <a:pt x="-16632" y="238074"/>
                    <a:pt x="3962" y="140719"/>
                  </a:cubicBezTo>
                  <a:cubicBezTo>
                    <a:pt x="24557" y="43363"/>
                    <a:pt x="120040" y="-16548"/>
                    <a:pt x="215523" y="404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366901" y="4953167"/>
              <a:ext cx="236132" cy="236681"/>
            </a:xfrm>
            <a:custGeom>
              <a:avLst/>
              <a:gdLst/>
              <a:ahLst/>
              <a:cxnLst/>
              <a:rect l="l" t="t" r="r" b="b"/>
              <a:pathLst>
                <a:path w="261642" h="262250" extrusionOk="0">
                  <a:moveTo>
                    <a:pt x="103371" y="259372"/>
                  </a:moveTo>
                  <a:cubicBezTo>
                    <a:pt x="174515" y="274350"/>
                    <a:pt x="243787" y="229417"/>
                    <a:pt x="258765" y="158272"/>
                  </a:cubicBezTo>
                  <a:cubicBezTo>
                    <a:pt x="273743" y="87128"/>
                    <a:pt x="228809" y="17856"/>
                    <a:pt x="157665" y="2878"/>
                  </a:cubicBezTo>
                  <a:cubicBezTo>
                    <a:pt x="86521" y="-12100"/>
                    <a:pt x="17248" y="32833"/>
                    <a:pt x="2271" y="103978"/>
                  </a:cubicBezTo>
                  <a:cubicBezTo>
                    <a:pt x="-10835" y="175122"/>
                    <a:pt x="34098" y="244395"/>
                    <a:pt x="103371" y="25937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348821" y="4938026"/>
              <a:ext cx="268494" cy="185003"/>
            </a:xfrm>
            <a:custGeom>
              <a:avLst/>
              <a:gdLst/>
              <a:ahLst/>
              <a:cxnLst/>
              <a:rect l="l" t="t" r="r" b="b"/>
              <a:pathLst>
                <a:path w="297500" h="204989" extrusionOk="0">
                  <a:moveTo>
                    <a:pt x="297501" y="90784"/>
                  </a:moveTo>
                  <a:lnTo>
                    <a:pt x="5434" y="204989"/>
                  </a:lnTo>
                  <a:cubicBezTo>
                    <a:pt x="5434" y="204989"/>
                    <a:pt x="-32010" y="51467"/>
                    <a:pt x="89684" y="8406"/>
                  </a:cubicBezTo>
                  <a:cubicBezTo>
                    <a:pt x="209506" y="-32783"/>
                    <a:pt x="297501" y="90784"/>
                    <a:pt x="297501" y="9078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0365" y="4972680"/>
              <a:ext cx="13517" cy="13517"/>
            </a:xfrm>
            <a:custGeom>
              <a:avLst/>
              <a:gdLst/>
              <a:ahLst/>
              <a:cxnLst/>
              <a:rect l="l" t="t" r="r" b="b"/>
              <a:pathLst>
                <a:path w="14977" h="14977" extrusionOk="0">
                  <a:moveTo>
                    <a:pt x="14978" y="14978"/>
                  </a:moveTo>
                  <a:lnTo>
                    <a:pt x="0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374026" y="5150268"/>
              <a:ext cx="42242" cy="42242"/>
            </a:xfrm>
            <a:custGeom>
              <a:avLst/>
              <a:gdLst/>
              <a:ahLst/>
              <a:cxnLst/>
              <a:rect l="l" t="t" r="r" b="b"/>
              <a:pathLst>
                <a:path w="46805" h="46805" extrusionOk="0">
                  <a:moveTo>
                    <a:pt x="46806" y="46806"/>
                  </a:moveTo>
                  <a:cubicBezTo>
                    <a:pt x="46806" y="46806"/>
                    <a:pt x="14978" y="35572"/>
                    <a:pt x="0" y="0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241248" y="5118969"/>
              <a:ext cx="321058" cy="321058"/>
            </a:xfrm>
            <a:custGeom>
              <a:avLst/>
              <a:gdLst/>
              <a:ahLst/>
              <a:cxnLst/>
              <a:rect l="l" t="t" r="r" b="b"/>
              <a:pathLst>
                <a:path w="355743" h="355743" extrusionOk="0">
                  <a:moveTo>
                    <a:pt x="8436" y="124514"/>
                  </a:moveTo>
                  <a:cubicBezTo>
                    <a:pt x="38391" y="30902"/>
                    <a:pt x="137619" y="-21520"/>
                    <a:pt x="231230" y="8436"/>
                  </a:cubicBezTo>
                  <a:cubicBezTo>
                    <a:pt x="324841" y="38391"/>
                    <a:pt x="377264" y="137619"/>
                    <a:pt x="347308" y="231230"/>
                  </a:cubicBezTo>
                  <a:cubicBezTo>
                    <a:pt x="317352" y="324841"/>
                    <a:pt x="218125" y="377264"/>
                    <a:pt x="124514" y="347308"/>
                  </a:cubicBezTo>
                  <a:cubicBezTo>
                    <a:pt x="30902" y="319225"/>
                    <a:pt x="-21520" y="218125"/>
                    <a:pt x="8436" y="12451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283726" y="5161447"/>
              <a:ext cx="236182" cy="236337"/>
            </a:xfrm>
            <a:custGeom>
              <a:avLst/>
              <a:gdLst/>
              <a:ahLst/>
              <a:cxnLst/>
              <a:rect l="l" t="t" r="r" b="b"/>
              <a:pathLst>
                <a:path w="261698" h="261869" extrusionOk="0">
                  <a:moveTo>
                    <a:pt x="255352" y="171102"/>
                  </a:moveTo>
                  <a:cubicBezTo>
                    <a:pt x="277819" y="101830"/>
                    <a:pt x="238502" y="28813"/>
                    <a:pt x="171102" y="6347"/>
                  </a:cubicBezTo>
                  <a:cubicBezTo>
                    <a:pt x="101830" y="-16120"/>
                    <a:pt x="28813" y="23197"/>
                    <a:pt x="6347" y="90597"/>
                  </a:cubicBezTo>
                  <a:cubicBezTo>
                    <a:pt x="-16120" y="157997"/>
                    <a:pt x="23197" y="232885"/>
                    <a:pt x="90597" y="255352"/>
                  </a:cubicBezTo>
                  <a:cubicBezTo>
                    <a:pt x="159869" y="277819"/>
                    <a:pt x="234758" y="240374"/>
                    <a:pt x="255352" y="171102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268526" y="5145194"/>
              <a:ext cx="172985" cy="273448"/>
            </a:xfrm>
            <a:custGeom>
              <a:avLst/>
              <a:gdLst/>
              <a:ahLst/>
              <a:cxnLst/>
              <a:rect l="l" t="t" r="r" b="b"/>
              <a:pathLst>
                <a:path w="191673" h="302990" extrusionOk="0">
                  <a:moveTo>
                    <a:pt x="105551" y="0"/>
                  </a:moveTo>
                  <a:lnTo>
                    <a:pt x="191673" y="301428"/>
                  </a:lnTo>
                  <a:cubicBezTo>
                    <a:pt x="191673" y="301428"/>
                    <a:pt x="34407" y="323894"/>
                    <a:pt x="4451" y="198455"/>
                  </a:cubicBezTo>
                  <a:cubicBezTo>
                    <a:pt x="-25505" y="73017"/>
                    <a:pt x="105551" y="0"/>
                    <a:pt x="105551" y="0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311447" y="5163799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18722" y="0"/>
                  </a:moveTo>
                  <a:lnTo>
                    <a:pt x="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470430" y="5361682"/>
              <a:ext cx="45620" cy="38863"/>
            </a:xfrm>
            <a:custGeom>
              <a:avLst/>
              <a:gdLst/>
              <a:ahLst/>
              <a:cxnLst/>
              <a:rect l="l" t="t" r="r" b="b"/>
              <a:pathLst>
                <a:path w="50549" h="43061" extrusionOk="0">
                  <a:moveTo>
                    <a:pt x="50550" y="0"/>
                  </a:moveTo>
                  <a:cubicBezTo>
                    <a:pt x="50550" y="0"/>
                    <a:pt x="35572" y="29956"/>
                    <a:pt x="0" y="4306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605737" y="4949006"/>
              <a:ext cx="321032" cy="321032"/>
            </a:xfrm>
            <a:custGeom>
              <a:avLst/>
              <a:gdLst/>
              <a:ahLst/>
              <a:cxnLst/>
              <a:rect l="l" t="t" r="r" b="b"/>
              <a:pathLst>
                <a:path w="355714" h="355714" extrusionOk="0">
                  <a:moveTo>
                    <a:pt x="312657" y="293935"/>
                  </a:moveTo>
                  <a:cubicBezTo>
                    <a:pt x="249002" y="368824"/>
                    <a:pt x="136669" y="376313"/>
                    <a:pt x="61780" y="312657"/>
                  </a:cubicBezTo>
                  <a:cubicBezTo>
                    <a:pt x="-13109" y="249002"/>
                    <a:pt x="-20598" y="136669"/>
                    <a:pt x="43058" y="61780"/>
                  </a:cubicBezTo>
                  <a:cubicBezTo>
                    <a:pt x="106713" y="-13109"/>
                    <a:pt x="219046" y="-20598"/>
                    <a:pt x="293935" y="43058"/>
                  </a:cubicBezTo>
                  <a:cubicBezTo>
                    <a:pt x="368824" y="106713"/>
                    <a:pt x="376313" y="219046"/>
                    <a:pt x="312657" y="29393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649837" y="4991415"/>
              <a:ext cx="236296" cy="236296"/>
            </a:xfrm>
            <a:custGeom>
              <a:avLst/>
              <a:gdLst/>
              <a:ahLst/>
              <a:cxnLst/>
              <a:rect l="l" t="t" r="r" b="b"/>
              <a:pathLst>
                <a:path w="261824" h="261824" extrusionOk="0">
                  <a:moveTo>
                    <a:pt x="31684" y="44790"/>
                  </a:moveTo>
                  <a:cubicBezTo>
                    <a:pt x="-15121" y="99084"/>
                    <a:pt x="-9505" y="181462"/>
                    <a:pt x="44790" y="230140"/>
                  </a:cubicBezTo>
                  <a:cubicBezTo>
                    <a:pt x="99084" y="276946"/>
                    <a:pt x="181462" y="271329"/>
                    <a:pt x="230140" y="217034"/>
                  </a:cubicBezTo>
                  <a:cubicBezTo>
                    <a:pt x="276945" y="162740"/>
                    <a:pt x="271329" y="80362"/>
                    <a:pt x="217034" y="31684"/>
                  </a:cubicBezTo>
                  <a:cubicBezTo>
                    <a:pt x="160868" y="-15121"/>
                    <a:pt x="78490" y="-9505"/>
                    <a:pt x="31684" y="4479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749495" y="4969298"/>
              <a:ext cx="155787" cy="280486"/>
            </a:xfrm>
            <a:custGeom>
              <a:avLst/>
              <a:gdLst/>
              <a:ahLst/>
              <a:cxnLst/>
              <a:rect l="l" t="t" r="r" b="b"/>
              <a:pathLst>
                <a:path w="172617" h="310788" extrusionOk="0">
                  <a:moveTo>
                    <a:pt x="0" y="310789"/>
                  </a:moveTo>
                  <a:lnTo>
                    <a:pt x="39317" y="0"/>
                  </a:lnTo>
                  <a:cubicBezTo>
                    <a:pt x="39317" y="0"/>
                    <a:pt x="192839" y="41189"/>
                    <a:pt x="170372" y="168500"/>
                  </a:cubicBezTo>
                  <a:cubicBezTo>
                    <a:pt x="149778" y="293939"/>
                    <a:pt x="0" y="310789"/>
                    <a:pt x="0" y="3107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790086" y="5241599"/>
              <a:ext cx="18586" cy="3379"/>
            </a:xfrm>
            <a:custGeom>
              <a:avLst/>
              <a:gdLst/>
              <a:ahLst/>
              <a:cxnLst/>
              <a:rect l="l" t="t" r="r" b="b"/>
              <a:pathLst>
                <a:path w="20594" h="3744" extrusionOk="0">
                  <a:moveTo>
                    <a:pt x="0" y="3744"/>
                  </a:moveTo>
                  <a:lnTo>
                    <a:pt x="20594" y="0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693682" y="4972301"/>
              <a:ext cx="57449" cy="17277"/>
            </a:xfrm>
            <a:custGeom>
              <a:avLst/>
              <a:gdLst/>
              <a:ahLst/>
              <a:cxnLst/>
              <a:rect l="l" t="t" r="r" b="b"/>
              <a:pathLst>
                <a:path w="63655" h="19143" extrusionOk="0">
                  <a:moveTo>
                    <a:pt x="0" y="19143"/>
                  </a:moveTo>
                  <a:cubicBezTo>
                    <a:pt x="0" y="19143"/>
                    <a:pt x="24339" y="-3323"/>
                    <a:pt x="63656" y="421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158382" y="5036389"/>
              <a:ext cx="273733" cy="288369"/>
            </a:xfrm>
            <a:custGeom>
              <a:avLst/>
              <a:gdLst/>
              <a:ahLst/>
              <a:cxnLst/>
              <a:rect l="l" t="t" r="r" b="b"/>
              <a:pathLst>
                <a:path w="303305" h="31952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7" y="-16228"/>
                    <a:pt x="167566" y="4367"/>
                  </a:cubicBezTo>
                  <a:cubicBezTo>
                    <a:pt x="249944" y="23089"/>
                    <a:pt x="311728" y="109211"/>
                    <a:pt x="302366" y="195333"/>
                  </a:cubicBezTo>
                  <a:cubicBezTo>
                    <a:pt x="293005" y="281456"/>
                    <a:pt x="218116" y="335750"/>
                    <a:pt x="135739" y="31515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180369" y="5016093"/>
              <a:ext cx="273733" cy="287764"/>
            </a:xfrm>
            <a:custGeom>
              <a:avLst/>
              <a:gdLst/>
              <a:ahLst/>
              <a:cxnLst/>
              <a:rect l="l" t="t" r="r" b="b"/>
              <a:pathLst>
                <a:path w="303305" h="318852" extrusionOk="0">
                  <a:moveTo>
                    <a:pt x="135739" y="315156"/>
                  </a:moveTo>
                  <a:cubicBezTo>
                    <a:pt x="53361" y="296433"/>
                    <a:pt x="-8422" y="210311"/>
                    <a:pt x="939" y="124189"/>
                  </a:cubicBezTo>
                  <a:cubicBezTo>
                    <a:pt x="10300" y="38067"/>
                    <a:pt x="83316" y="-16228"/>
                    <a:pt x="167566" y="4367"/>
                  </a:cubicBezTo>
                  <a:cubicBezTo>
                    <a:pt x="249944" y="23089"/>
                    <a:pt x="311727" y="109211"/>
                    <a:pt x="302366" y="195333"/>
                  </a:cubicBezTo>
                  <a:cubicBezTo>
                    <a:pt x="293005" y="279583"/>
                    <a:pt x="218116" y="333878"/>
                    <a:pt x="135739" y="31515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216290" y="5052768"/>
              <a:ext cx="200562" cy="211710"/>
            </a:xfrm>
            <a:custGeom>
              <a:avLst/>
              <a:gdLst/>
              <a:ahLst/>
              <a:cxnLst/>
              <a:rect l="l" t="t" r="r" b="b"/>
              <a:pathLst>
                <a:path w="222229" h="234582" extrusionOk="0">
                  <a:moveTo>
                    <a:pt x="122186" y="3086"/>
                  </a:moveTo>
                  <a:cubicBezTo>
                    <a:pt x="60403" y="-11892"/>
                    <a:pt x="6109" y="29297"/>
                    <a:pt x="492" y="91080"/>
                  </a:cubicBezTo>
                  <a:cubicBezTo>
                    <a:pt x="-5125" y="154736"/>
                    <a:pt x="37936" y="216519"/>
                    <a:pt x="99720" y="231497"/>
                  </a:cubicBezTo>
                  <a:cubicBezTo>
                    <a:pt x="161503" y="246475"/>
                    <a:pt x="215797" y="205286"/>
                    <a:pt x="221414" y="143502"/>
                  </a:cubicBezTo>
                  <a:cubicBezTo>
                    <a:pt x="228903" y="81719"/>
                    <a:pt x="183970" y="18063"/>
                    <a:pt x="122186" y="308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209969" y="5114751"/>
              <a:ext cx="223748" cy="164037"/>
            </a:xfrm>
            <a:custGeom>
              <a:avLst/>
              <a:gdLst/>
              <a:ahLst/>
              <a:cxnLst/>
              <a:rect l="l" t="t" r="r" b="b"/>
              <a:pathLst>
                <a:path w="247920" h="181758" extrusionOk="0">
                  <a:moveTo>
                    <a:pt x="0" y="99228"/>
                  </a:moveTo>
                  <a:lnTo>
                    <a:pt x="237772" y="0"/>
                  </a:lnTo>
                  <a:cubicBezTo>
                    <a:pt x="237772" y="0"/>
                    <a:pt x="282705" y="138544"/>
                    <a:pt x="183478" y="174117"/>
                  </a:cubicBezTo>
                  <a:cubicBezTo>
                    <a:pt x="84250" y="211561"/>
                    <a:pt x="0" y="99228"/>
                    <a:pt x="0" y="99228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231956" y="5234834"/>
              <a:ext cx="11827" cy="13517"/>
            </a:xfrm>
            <a:custGeom>
              <a:avLst/>
              <a:gdLst/>
              <a:ahLst/>
              <a:cxnLst/>
              <a:rect l="l" t="t" r="r" b="b"/>
              <a:pathLst>
                <a:path w="13105" h="14977" extrusionOk="0">
                  <a:moveTo>
                    <a:pt x="0" y="0"/>
                  </a:moveTo>
                  <a:lnTo>
                    <a:pt x="13106" y="14978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363878" y="5052173"/>
              <a:ext cx="40552" cy="38863"/>
            </a:xfrm>
            <a:custGeom>
              <a:avLst/>
              <a:gdLst/>
              <a:ahLst/>
              <a:cxnLst/>
              <a:rect l="l" t="t" r="r" b="b"/>
              <a:pathLst>
                <a:path w="44933" h="43061" extrusionOk="0">
                  <a:moveTo>
                    <a:pt x="0" y="0"/>
                  </a:moveTo>
                  <a:cubicBezTo>
                    <a:pt x="0" y="0"/>
                    <a:pt x="28083" y="11233"/>
                    <a:pt x="44933" y="43061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162540" y="4946087"/>
              <a:ext cx="285954" cy="274485"/>
            </a:xfrm>
            <a:custGeom>
              <a:avLst/>
              <a:gdLst/>
              <a:ahLst/>
              <a:cxnLst/>
              <a:rect l="l" t="t" r="r" b="b"/>
              <a:pathLst>
                <a:path w="316846" h="304138" extrusionOk="0">
                  <a:moveTo>
                    <a:pt x="198050" y="302783"/>
                  </a:moveTo>
                  <a:cubicBezTo>
                    <a:pt x="113800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2849" y="216661"/>
                    <a:pt x="282299" y="291550"/>
                    <a:pt x="198050" y="302783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174380" y="4919026"/>
              <a:ext cx="286620" cy="274485"/>
            </a:xfrm>
            <a:custGeom>
              <a:avLst/>
              <a:gdLst/>
              <a:ahLst/>
              <a:cxnLst/>
              <a:rect l="l" t="t" r="r" b="b"/>
              <a:pathLst>
                <a:path w="317584" h="304138" extrusionOk="0">
                  <a:moveTo>
                    <a:pt x="198049" y="302783"/>
                  </a:moveTo>
                  <a:cubicBezTo>
                    <a:pt x="113799" y="314016"/>
                    <a:pt x="27677" y="254105"/>
                    <a:pt x="5211" y="171727"/>
                  </a:cubicBezTo>
                  <a:cubicBezTo>
                    <a:pt x="-17256" y="87477"/>
                    <a:pt x="35166" y="12589"/>
                    <a:pt x="119416" y="1355"/>
                  </a:cubicBezTo>
                  <a:cubicBezTo>
                    <a:pt x="203666" y="-9878"/>
                    <a:pt x="289788" y="50033"/>
                    <a:pt x="312255" y="132411"/>
                  </a:cubicBezTo>
                  <a:cubicBezTo>
                    <a:pt x="334722" y="216661"/>
                    <a:pt x="284172" y="291550"/>
                    <a:pt x="198049" y="302783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213318" y="4955005"/>
              <a:ext cx="210401" cy="202598"/>
            </a:xfrm>
            <a:custGeom>
              <a:avLst/>
              <a:gdLst/>
              <a:ahLst/>
              <a:cxnLst/>
              <a:rect l="l" t="t" r="r" b="b"/>
              <a:pathLst>
                <a:path w="233131" h="224485" extrusionOk="0">
                  <a:moveTo>
                    <a:pt x="87546" y="846"/>
                  </a:moveTo>
                  <a:cubicBezTo>
                    <a:pt x="25763" y="8334"/>
                    <a:pt x="-11681" y="64501"/>
                    <a:pt x="3296" y="126284"/>
                  </a:cubicBezTo>
                  <a:cubicBezTo>
                    <a:pt x="20146" y="188068"/>
                    <a:pt x="83802" y="231129"/>
                    <a:pt x="145585" y="223640"/>
                  </a:cubicBezTo>
                  <a:cubicBezTo>
                    <a:pt x="207369" y="216151"/>
                    <a:pt x="244813" y="159984"/>
                    <a:pt x="229835" y="98201"/>
                  </a:cubicBezTo>
                  <a:cubicBezTo>
                    <a:pt x="212985" y="36418"/>
                    <a:pt x="149330" y="-6643"/>
                    <a:pt x="87546" y="84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233209" y="4976064"/>
              <a:ext cx="208217" cy="190975"/>
            </a:xfrm>
            <a:custGeom>
              <a:avLst/>
              <a:gdLst/>
              <a:ahLst/>
              <a:cxnLst/>
              <a:rect l="l" t="t" r="r" b="b"/>
              <a:pathLst>
                <a:path w="230711" h="211607" extrusionOk="0">
                  <a:moveTo>
                    <a:pt x="0" y="175989"/>
                  </a:moveTo>
                  <a:lnTo>
                    <a:pt x="187222" y="0"/>
                  </a:lnTo>
                  <a:cubicBezTo>
                    <a:pt x="187222" y="0"/>
                    <a:pt x="277089" y="114206"/>
                    <a:pt x="198455" y="183478"/>
                  </a:cubicBezTo>
                  <a:cubicBezTo>
                    <a:pt x="117950" y="250878"/>
                    <a:pt x="0" y="175989"/>
                    <a:pt x="0" y="175989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265344" y="5155342"/>
              <a:ext cx="16897" cy="8448"/>
            </a:xfrm>
            <a:custGeom>
              <a:avLst/>
              <a:gdLst/>
              <a:ahLst/>
              <a:cxnLst/>
              <a:rect l="l" t="t" r="r" b="b"/>
              <a:pathLst>
                <a:path w="18722" h="9361" extrusionOk="0">
                  <a:moveTo>
                    <a:pt x="0" y="0"/>
                  </a:moveTo>
                  <a:lnTo>
                    <a:pt x="18722" y="9361"/>
                  </a:ln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24540" y="4937164"/>
              <a:ext cx="50690" cy="21965"/>
            </a:xfrm>
            <a:custGeom>
              <a:avLst/>
              <a:gdLst/>
              <a:ahLst/>
              <a:cxnLst/>
              <a:rect l="l" t="t" r="r" b="b"/>
              <a:pathLst>
                <a:path w="56166" h="24338" extrusionOk="0">
                  <a:moveTo>
                    <a:pt x="0" y="0"/>
                  </a:moveTo>
                  <a:cubicBezTo>
                    <a:pt x="0" y="0"/>
                    <a:pt x="29956" y="0"/>
                    <a:pt x="56167" y="24339"/>
                  </a:cubicBezTo>
                </a:path>
              </a:pathLst>
            </a:custGeom>
            <a:noFill/>
            <a:ln w="17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358365" y="5146885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6" y="355722"/>
                    <a:pt x="0" y="275217"/>
                    <a:pt x="0" y="177861"/>
                  </a:cubicBezTo>
                  <a:cubicBezTo>
                    <a:pt x="0" y="80506"/>
                    <a:pt x="80506" y="0"/>
                    <a:pt x="177861" y="0"/>
                  </a:cubicBezTo>
                  <a:cubicBezTo>
                    <a:pt x="275217" y="0"/>
                    <a:pt x="355722" y="80506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400647" y="5190859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400647" y="5229759"/>
              <a:ext cx="255213" cy="208933"/>
            </a:xfrm>
            <a:custGeom>
              <a:avLst/>
              <a:gdLst/>
              <a:ahLst/>
              <a:cxnLst/>
              <a:rect l="l" t="t" r="r" b="b"/>
              <a:pathLst>
                <a:path w="282785" h="231505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5217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429400" y="5414111"/>
              <a:ext cx="16897" cy="11827"/>
            </a:xfrm>
            <a:custGeom>
              <a:avLst/>
              <a:gdLst/>
              <a:ahLst/>
              <a:cxnLst/>
              <a:rect l="l" t="t" r="r" b="b"/>
              <a:pathLst>
                <a:path w="18722" h="13105" extrusionOk="0">
                  <a:moveTo>
                    <a:pt x="0" y="0"/>
                  </a:moveTo>
                  <a:lnTo>
                    <a:pt x="18722" y="13105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561322" y="5175638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783810" y="5124400"/>
              <a:ext cx="321039" cy="321039"/>
            </a:xfrm>
            <a:custGeom>
              <a:avLst/>
              <a:gdLst/>
              <a:ahLst/>
              <a:cxnLst/>
              <a:rect l="l" t="t" r="r" b="b"/>
              <a:pathLst>
                <a:path w="355722" h="355722" extrusionOk="0">
                  <a:moveTo>
                    <a:pt x="177861" y="355722"/>
                  </a:moveTo>
                  <a:cubicBezTo>
                    <a:pt x="80505" y="355722"/>
                    <a:pt x="0" y="275217"/>
                    <a:pt x="0" y="177861"/>
                  </a:cubicBezTo>
                  <a:cubicBezTo>
                    <a:pt x="0" y="80505"/>
                    <a:pt x="80505" y="0"/>
                    <a:pt x="177861" y="0"/>
                  </a:cubicBezTo>
                  <a:cubicBezTo>
                    <a:pt x="275217" y="0"/>
                    <a:pt x="355722" y="80505"/>
                    <a:pt x="355722" y="177861"/>
                  </a:cubicBezTo>
                  <a:cubicBezTo>
                    <a:pt x="355722" y="277089"/>
                    <a:pt x="275217" y="355722"/>
                    <a:pt x="177861" y="355722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826093" y="5168373"/>
              <a:ext cx="236555" cy="236555"/>
            </a:xfrm>
            <a:custGeom>
              <a:avLst/>
              <a:gdLst/>
              <a:ahLst/>
              <a:cxnLst/>
              <a:rect l="l" t="t" r="r" b="b"/>
              <a:pathLst>
                <a:path w="262111" h="262111" extrusionOk="0">
                  <a:moveTo>
                    <a:pt x="131056" y="0"/>
                  </a:moveTo>
                  <a:cubicBezTo>
                    <a:pt x="58039" y="0"/>
                    <a:pt x="0" y="58039"/>
                    <a:pt x="0" y="131056"/>
                  </a:cubicBezTo>
                  <a:cubicBezTo>
                    <a:pt x="0" y="204072"/>
                    <a:pt x="58039" y="262111"/>
                    <a:pt x="131056" y="262111"/>
                  </a:cubicBezTo>
                  <a:cubicBezTo>
                    <a:pt x="204072" y="262111"/>
                    <a:pt x="262111" y="204072"/>
                    <a:pt x="262111" y="131056"/>
                  </a:cubicBezTo>
                  <a:cubicBezTo>
                    <a:pt x="262111" y="58039"/>
                    <a:pt x="202200" y="0"/>
                    <a:pt x="131056" y="0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826093" y="5208965"/>
              <a:ext cx="255213" cy="208230"/>
            </a:xfrm>
            <a:custGeom>
              <a:avLst/>
              <a:gdLst/>
              <a:ahLst/>
              <a:cxnLst/>
              <a:rect l="l" t="t" r="r" b="b"/>
              <a:pathLst>
                <a:path w="282785" h="230726" extrusionOk="0">
                  <a:moveTo>
                    <a:pt x="0" y="172244"/>
                  </a:moveTo>
                  <a:lnTo>
                    <a:pt x="262111" y="0"/>
                  </a:lnTo>
                  <a:cubicBezTo>
                    <a:pt x="262111" y="0"/>
                    <a:pt x="329511" y="144161"/>
                    <a:pt x="220922" y="209689"/>
                  </a:cubicBezTo>
                  <a:cubicBezTo>
                    <a:pt x="110461" y="273344"/>
                    <a:pt x="0" y="172244"/>
                    <a:pt x="0" y="17224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856537" y="5391626"/>
              <a:ext cx="15206" cy="11827"/>
            </a:xfrm>
            <a:custGeom>
              <a:avLst/>
              <a:gdLst/>
              <a:ahLst/>
              <a:cxnLst/>
              <a:rect l="l" t="t" r="r" b="b"/>
              <a:pathLst>
                <a:path w="16849" h="13105" extrusionOk="0">
                  <a:moveTo>
                    <a:pt x="0" y="0"/>
                  </a:moveTo>
                  <a:lnTo>
                    <a:pt x="16850" y="13106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986767" y="5153152"/>
              <a:ext cx="50690" cy="32104"/>
            </a:xfrm>
            <a:custGeom>
              <a:avLst/>
              <a:gdLst/>
              <a:ahLst/>
              <a:cxnLst/>
              <a:rect l="l" t="t" r="r" b="b"/>
              <a:pathLst>
                <a:path w="56166" h="35572" extrusionOk="0">
                  <a:moveTo>
                    <a:pt x="0" y="0"/>
                  </a:moveTo>
                  <a:cubicBezTo>
                    <a:pt x="0" y="0"/>
                    <a:pt x="33700" y="3744"/>
                    <a:pt x="56167" y="35572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935153" y="5112234"/>
              <a:ext cx="319307" cy="318556"/>
            </a:xfrm>
            <a:custGeom>
              <a:avLst/>
              <a:gdLst/>
              <a:ahLst/>
              <a:cxnLst/>
              <a:rect l="l" t="t" r="r" b="b"/>
              <a:pathLst>
                <a:path w="353803" h="352971" extrusionOk="0">
                  <a:moveTo>
                    <a:pt x="88907" y="330424"/>
                  </a:moveTo>
                  <a:cubicBezTo>
                    <a:pt x="4657" y="281746"/>
                    <a:pt x="-25298" y="173157"/>
                    <a:pt x="23380" y="88907"/>
                  </a:cubicBezTo>
                  <a:cubicBezTo>
                    <a:pt x="72057" y="4657"/>
                    <a:pt x="180646" y="-25298"/>
                    <a:pt x="264896" y="23380"/>
                  </a:cubicBezTo>
                  <a:cubicBezTo>
                    <a:pt x="349146" y="72057"/>
                    <a:pt x="379102" y="180646"/>
                    <a:pt x="330424" y="264896"/>
                  </a:cubicBezTo>
                  <a:cubicBezTo>
                    <a:pt x="283618" y="349146"/>
                    <a:pt x="175030" y="377230"/>
                    <a:pt x="88907" y="330424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978183" y="5153573"/>
              <a:ext cx="235018" cy="235018"/>
            </a:xfrm>
            <a:custGeom>
              <a:avLst/>
              <a:gdLst/>
              <a:ahLst/>
              <a:cxnLst/>
              <a:rect l="l" t="t" r="r" b="b"/>
              <a:pathLst>
                <a:path w="260408" h="260408" extrusionOk="0">
                  <a:moveTo>
                    <a:pt x="194796" y="16935"/>
                  </a:moveTo>
                  <a:cubicBezTo>
                    <a:pt x="133013" y="-18637"/>
                    <a:pt x="52507" y="3829"/>
                    <a:pt x="16935" y="65613"/>
                  </a:cubicBezTo>
                  <a:cubicBezTo>
                    <a:pt x="-18637" y="127396"/>
                    <a:pt x="3829" y="207902"/>
                    <a:pt x="65613" y="243474"/>
                  </a:cubicBezTo>
                  <a:cubicBezTo>
                    <a:pt x="127396" y="279046"/>
                    <a:pt x="207902" y="256579"/>
                    <a:pt x="243474" y="194796"/>
                  </a:cubicBezTo>
                  <a:cubicBezTo>
                    <a:pt x="279046" y="131140"/>
                    <a:pt x="256579" y="52507"/>
                    <a:pt x="194796" y="16935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2954582" y="5260202"/>
              <a:ext cx="282177" cy="145377"/>
            </a:xfrm>
            <a:custGeom>
              <a:avLst/>
              <a:gdLst/>
              <a:ahLst/>
              <a:cxnLst/>
              <a:rect l="l" t="t" r="r" b="b"/>
              <a:pathLst>
                <a:path w="312661" h="161082" extrusionOk="0">
                  <a:moveTo>
                    <a:pt x="0" y="20594"/>
                  </a:moveTo>
                  <a:lnTo>
                    <a:pt x="312661" y="0"/>
                  </a:lnTo>
                  <a:cubicBezTo>
                    <a:pt x="312661" y="0"/>
                    <a:pt x="301428" y="157267"/>
                    <a:pt x="172244" y="161011"/>
                  </a:cubicBezTo>
                  <a:cubicBezTo>
                    <a:pt x="44933" y="164755"/>
                    <a:pt x="0" y="20594"/>
                    <a:pt x="0" y="20594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966422" y="5319398"/>
              <a:ext cx="8448" cy="16897"/>
            </a:xfrm>
            <a:custGeom>
              <a:avLst/>
              <a:gdLst/>
              <a:ahLst/>
              <a:cxnLst/>
              <a:rect l="l" t="t" r="r" b="b"/>
              <a:pathLst>
                <a:path w="9361" h="18722" extrusionOk="0">
                  <a:moveTo>
                    <a:pt x="0" y="0"/>
                  </a:moveTo>
                  <a:lnTo>
                    <a:pt x="9361" y="18722"/>
                  </a:ln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198130" y="5175637"/>
              <a:ext cx="28724" cy="52379"/>
            </a:xfrm>
            <a:custGeom>
              <a:avLst/>
              <a:gdLst/>
              <a:ahLst/>
              <a:cxnLst/>
              <a:rect l="l" t="t" r="r" b="b"/>
              <a:pathLst>
                <a:path w="31827" h="58038" extrusionOk="0">
                  <a:moveTo>
                    <a:pt x="0" y="0"/>
                  </a:moveTo>
                  <a:cubicBezTo>
                    <a:pt x="0" y="0"/>
                    <a:pt x="26211" y="20594"/>
                    <a:pt x="31828" y="58039"/>
                  </a:cubicBezTo>
                </a:path>
              </a:pathLst>
            </a:custGeom>
            <a:noFill/>
            <a:ln w="199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832851" y="4817018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846382" y="4784883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887015" y="4823051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916581" y="4841570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953789" y="5049600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006220" y="480433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61353" y="5161398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049362" y="5129263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090302" y="5169206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70482" y="5188172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243179" y="5396203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151848" y="5149242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483595" y="514598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497126" y="511384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537759" y="515201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567325" y="517053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604533" y="537856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56964" y="513329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483595" y="4806873"/>
              <a:ext cx="321058" cy="302508"/>
            </a:xfrm>
            <a:custGeom>
              <a:avLst/>
              <a:gdLst/>
              <a:ahLst/>
              <a:cxnLst/>
              <a:rect l="l" t="t" r="r" b="b"/>
              <a:pathLst>
                <a:path w="355743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3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7264" y="225634"/>
                    <a:pt x="324841" y="313628"/>
                    <a:pt x="231230" y="332350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97126" y="4774738"/>
              <a:ext cx="320429" cy="302508"/>
            </a:xfrm>
            <a:custGeom>
              <a:avLst/>
              <a:gdLst/>
              <a:ahLst/>
              <a:cxnLst/>
              <a:rect l="l" t="t" r="r" b="b"/>
              <a:pathLst>
                <a:path w="355046" h="335189" extrusionOk="0">
                  <a:moveTo>
                    <a:pt x="231230" y="332350"/>
                  </a:moveTo>
                  <a:cubicBezTo>
                    <a:pt x="137619" y="349200"/>
                    <a:pt x="36519" y="289289"/>
                    <a:pt x="8436" y="199423"/>
                  </a:cubicBezTo>
                  <a:cubicBezTo>
                    <a:pt x="-21520" y="107684"/>
                    <a:pt x="30902" y="19689"/>
                    <a:pt x="124514" y="2839"/>
                  </a:cubicBezTo>
                  <a:cubicBezTo>
                    <a:pt x="218125" y="-14011"/>
                    <a:pt x="319225" y="45900"/>
                    <a:pt x="347308" y="135767"/>
                  </a:cubicBezTo>
                  <a:cubicBezTo>
                    <a:pt x="375391" y="225634"/>
                    <a:pt x="324841" y="315500"/>
                    <a:pt x="231230" y="33235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3537759" y="4812906"/>
              <a:ext cx="236491" cy="225004"/>
            </a:xfrm>
            <a:custGeom>
              <a:avLst/>
              <a:gdLst/>
              <a:ahLst/>
              <a:cxnLst/>
              <a:rect l="l" t="t" r="r" b="b"/>
              <a:pathLst>
                <a:path w="262040" h="249312" extrusionOk="0">
                  <a:moveTo>
                    <a:pt x="90767" y="1778"/>
                  </a:moveTo>
                  <a:cubicBezTo>
                    <a:pt x="21495" y="14883"/>
                    <a:pt x="-15949" y="80411"/>
                    <a:pt x="6517" y="147811"/>
                  </a:cubicBezTo>
                  <a:cubicBezTo>
                    <a:pt x="28984" y="215211"/>
                    <a:pt x="102001" y="260144"/>
                    <a:pt x="171273" y="247039"/>
                  </a:cubicBezTo>
                  <a:cubicBezTo>
                    <a:pt x="240545" y="233933"/>
                    <a:pt x="277989" y="168405"/>
                    <a:pt x="255523" y="101005"/>
                  </a:cubicBezTo>
                  <a:cubicBezTo>
                    <a:pt x="234928" y="33606"/>
                    <a:pt x="160040" y="-9456"/>
                    <a:pt x="90767" y="1778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567325" y="4831425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0" y="207817"/>
                  </a:moveTo>
                  <a:lnTo>
                    <a:pt x="196583" y="0"/>
                  </a:lnTo>
                  <a:cubicBezTo>
                    <a:pt x="196583" y="0"/>
                    <a:pt x="305172" y="121694"/>
                    <a:pt x="220922" y="202200"/>
                  </a:cubicBezTo>
                  <a:cubicBezTo>
                    <a:pt x="136672" y="282705"/>
                    <a:pt x="0" y="207817"/>
                    <a:pt x="0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604533" y="5039455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0" y="0"/>
                  </a:moveTo>
                  <a:lnTo>
                    <a:pt x="20594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656964" y="4794187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0" y="33"/>
                  </a:moveTo>
                  <a:cubicBezTo>
                    <a:pt x="0" y="33"/>
                    <a:pt x="33700" y="-1839"/>
                    <a:pt x="63656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277690" y="5033869"/>
              <a:ext cx="321058" cy="30356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265699" y="5001734"/>
              <a:ext cx="321211" cy="30356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306639" y="5041677"/>
              <a:ext cx="236182" cy="225452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286819" y="5060643"/>
              <a:ext cx="228290" cy="216145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59516" y="5268674"/>
              <a:ext cx="18586" cy="8448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368185" y="5021713"/>
              <a:ext cx="57449" cy="20306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 rot="9235842">
              <a:off x="3283445" y="4852184"/>
              <a:ext cx="321778" cy="304249"/>
            </a:xfrm>
            <a:custGeom>
              <a:avLst/>
              <a:gdLst/>
              <a:ahLst/>
              <a:cxnLst/>
              <a:rect l="l" t="t" r="r" b="b"/>
              <a:pathLst>
                <a:path w="355743" h="336364" extrusionOk="0">
                  <a:moveTo>
                    <a:pt x="8436" y="136354"/>
                  </a:moveTo>
                  <a:cubicBezTo>
                    <a:pt x="38391" y="44616"/>
                    <a:pt x="139491" y="-15295"/>
                    <a:pt x="231230" y="3427"/>
                  </a:cubicBezTo>
                  <a:cubicBezTo>
                    <a:pt x="324841" y="20277"/>
                    <a:pt x="377264" y="110143"/>
                    <a:pt x="347308" y="200010"/>
                  </a:cubicBezTo>
                  <a:cubicBezTo>
                    <a:pt x="317352" y="291749"/>
                    <a:pt x="216252" y="351660"/>
                    <a:pt x="124514" y="332938"/>
                  </a:cubicBezTo>
                  <a:cubicBezTo>
                    <a:pt x="30903" y="316088"/>
                    <a:pt x="-21520" y="226221"/>
                    <a:pt x="8436" y="136354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 rot="9235842">
              <a:off x="3308184" y="4875823"/>
              <a:ext cx="321931" cy="304249"/>
            </a:xfrm>
            <a:custGeom>
              <a:avLst/>
              <a:gdLst/>
              <a:ahLst/>
              <a:cxnLst/>
              <a:rect l="l" t="t" r="r" b="b"/>
              <a:pathLst>
                <a:path w="355912" h="336364" extrusionOk="0">
                  <a:moveTo>
                    <a:pt x="8604" y="136355"/>
                  </a:moveTo>
                  <a:cubicBezTo>
                    <a:pt x="38560" y="44616"/>
                    <a:pt x="139660" y="-15295"/>
                    <a:pt x="231399" y="3427"/>
                  </a:cubicBezTo>
                  <a:cubicBezTo>
                    <a:pt x="325010" y="20277"/>
                    <a:pt x="377432" y="110143"/>
                    <a:pt x="347476" y="200010"/>
                  </a:cubicBezTo>
                  <a:cubicBezTo>
                    <a:pt x="317521" y="291749"/>
                    <a:pt x="216421" y="351660"/>
                    <a:pt x="124682" y="332938"/>
                  </a:cubicBezTo>
                  <a:cubicBezTo>
                    <a:pt x="29199" y="316088"/>
                    <a:pt x="-21351" y="228093"/>
                    <a:pt x="8604" y="136355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 rot="9235842">
              <a:off x="3351949" y="4913500"/>
              <a:ext cx="236712" cy="225957"/>
            </a:xfrm>
            <a:custGeom>
              <a:avLst/>
              <a:gdLst/>
              <a:ahLst/>
              <a:cxnLst/>
              <a:rect l="l" t="t" r="r" b="b"/>
              <a:pathLst>
                <a:path w="261698" h="249808" extrusionOk="0">
                  <a:moveTo>
                    <a:pt x="6347" y="101501"/>
                  </a:moveTo>
                  <a:cubicBezTo>
                    <a:pt x="-16120" y="168901"/>
                    <a:pt x="23197" y="234429"/>
                    <a:pt x="90597" y="247535"/>
                  </a:cubicBezTo>
                  <a:cubicBezTo>
                    <a:pt x="159869" y="260640"/>
                    <a:pt x="232886" y="215707"/>
                    <a:pt x="255352" y="148307"/>
                  </a:cubicBezTo>
                  <a:cubicBezTo>
                    <a:pt x="277819" y="80907"/>
                    <a:pt x="238502" y="15379"/>
                    <a:pt x="171102" y="2274"/>
                  </a:cubicBezTo>
                  <a:cubicBezTo>
                    <a:pt x="103702" y="-10832"/>
                    <a:pt x="28813" y="34101"/>
                    <a:pt x="6347" y="101501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 rot="9235842">
              <a:off x="3370985" y="4894872"/>
              <a:ext cx="228802" cy="216630"/>
            </a:xfrm>
            <a:custGeom>
              <a:avLst/>
              <a:gdLst/>
              <a:ahLst/>
              <a:cxnLst/>
              <a:rect l="l" t="t" r="r" b="b"/>
              <a:pathLst>
                <a:path w="252953" h="239496" extrusionOk="0">
                  <a:moveTo>
                    <a:pt x="252953" y="207817"/>
                  </a:moveTo>
                  <a:lnTo>
                    <a:pt x="56370" y="0"/>
                  </a:lnTo>
                  <a:cubicBezTo>
                    <a:pt x="56370" y="0"/>
                    <a:pt x="-52219" y="121694"/>
                    <a:pt x="32031" y="202200"/>
                  </a:cubicBezTo>
                  <a:cubicBezTo>
                    <a:pt x="116281" y="282705"/>
                    <a:pt x="252953" y="207817"/>
                    <a:pt x="252953" y="207817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 rot="9235842">
              <a:off x="3369701" y="4935198"/>
              <a:ext cx="18628" cy="8467"/>
            </a:xfrm>
            <a:custGeom>
              <a:avLst/>
              <a:gdLst/>
              <a:ahLst/>
              <a:cxnLst/>
              <a:rect l="l" t="t" r="r" b="b"/>
              <a:pathLst>
                <a:path w="20594" h="9361" extrusionOk="0">
                  <a:moveTo>
                    <a:pt x="20594" y="0"/>
                  </a:moveTo>
                  <a:lnTo>
                    <a:pt x="0" y="9361"/>
                  </a:ln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 rot="9235842">
              <a:off x="3520621" y="5114248"/>
              <a:ext cx="57577" cy="20352"/>
            </a:xfrm>
            <a:custGeom>
              <a:avLst/>
              <a:gdLst/>
              <a:ahLst/>
              <a:cxnLst/>
              <a:rect l="l" t="t" r="r" b="b"/>
              <a:pathLst>
                <a:path w="63655" h="22500" extrusionOk="0">
                  <a:moveTo>
                    <a:pt x="63656" y="33"/>
                  </a:moveTo>
                  <a:cubicBezTo>
                    <a:pt x="63656" y="33"/>
                    <a:pt x="29956" y="-1839"/>
                    <a:pt x="0" y="22500"/>
                  </a:cubicBezTo>
                </a:path>
              </a:pathLst>
            </a:custGeom>
            <a:noFill/>
            <a:ln w="1937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0" name="Google Shape;250;p2"/>
          <p:cNvSpPr/>
          <p:nvPr/>
        </p:nvSpPr>
        <p:spPr>
          <a:xfrm>
            <a:off x="7432962" y="3868574"/>
            <a:ext cx="3363725" cy="1431691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2"/>
          <p:cNvGrpSpPr/>
          <p:nvPr/>
        </p:nvGrpSpPr>
        <p:grpSpPr>
          <a:xfrm>
            <a:off x="7567208" y="3943422"/>
            <a:ext cx="3131338" cy="1282054"/>
            <a:chOff x="5534024" y="3386071"/>
            <a:chExt cx="1098231" cy="449645"/>
          </a:xfrm>
        </p:grpSpPr>
        <p:grpSp>
          <p:nvGrpSpPr>
            <p:cNvPr id="252" name="Google Shape;252;p2"/>
            <p:cNvGrpSpPr/>
            <p:nvPr/>
          </p:nvGrpSpPr>
          <p:grpSpPr>
            <a:xfrm>
              <a:off x="6525575" y="3388994"/>
              <a:ext cx="106679" cy="446722"/>
              <a:chOff x="6525577" y="3388994"/>
              <a:chExt cx="106679" cy="446722"/>
            </a:xfrm>
          </p:grpSpPr>
          <p:sp>
            <p:nvSpPr>
              <p:cNvPr id="253" name="Google Shape;253;p2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1" name="Google Shape;271;p2"/>
          <p:cNvGrpSpPr/>
          <p:nvPr/>
        </p:nvGrpSpPr>
        <p:grpSpPr>
          <a:xfrm>
            <a:off x="7615870" y="2889338"/>
            <a:ext cx="2791159" cy="716430"/>
            <a:chOff x="6161565" y="1231098"/>
            <a:chExt cx="1611983" cy="413761"/>
          </a:xfrm>
        </p:grpSpPr>
        <p:sp>
          <p:nvSpPr>
            <p:cNvPr id="272" name="Google Shape;272;p2"/>
            <p:cNvSpPr/>
            <p:nvPr/>
          </p:nvSpPr>
          <p:spPr>
            <a:xfrm>
              <a:off x="6646471" y="1231098"/>
              <a:ext cx="151649" cy="151650"/>
            </a:xfrm>
            <a:custGeom>
              <a:avLst/>
              <a:gdLst/>
              <a:ahLst/>
              <a:cxnLst/>
              <a:rect l="l" t="t" r="r" b="b"/>
              <a:pathLst>
                <a:path w="151649" h="151650" extrusionOk="0">
                  <a:moveTo>
                    <a:pt x="76761" y="0"/>
                  </a:moveTo>
                  <a:lnTo>
                    <a:pt x="97356" y="56167"/>
                  </a:lnTo>
                  <a:lnTo>
                    <a:pt x="151650" y="76761"/>
                  </a:lnTo>
                  <a:lnTo>
                    <a:pt x="97356" y="97356"/>
                  </a:lnTo>
                  <a:lnTo>
                    <a:pt x="76761" y="151650"/>
                  </a:lnTo>
                  <a:lnTo>
                    <a:pt x="56167" y="97356"/>
                  </a:lnTo>
                  <a:lnTo>
                    <a:pt x="0" y="76761"/>
                  </a:lnTo>
                  <a:lnTo>
                    <a:pt x="56167" y="5616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374765" y="1315348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1565" y="1500698"/>
              <a:ext cx="114205" cy="112333"/>
            </a:xfrm>
            <a:custGeom>
              <a:avLst/>
              <a:gdLst/>
              <a:ahLst/>
              <a:cxnLst/>
              <a:rect l="l" t="t" r="r" b="b"/>
              <a:pathLst>
                <a:path w="114205" h="112333" extrusionOk="0">
                  <a:moveTo>
                    <a:pt x="56167" y="0"/>
                  </a:moveTo>
                  <a:lnTo>
                    <a:pt x="73017" y="39317"/>
                  </a:lnTo>
                  <a:lnTo>
                    <a:pt x="114205" y="56167"/>
                  </a:lnTo>
                  <a:lnTo>
                    <a:pt x="73017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39317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661215" y="153252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2"/>
          <p:cNvSpPr/>
          <p:nvPr/>
        </p:nvSpPr>
        <p:spPr>
          <a:xfrm>
            <a:off x="7627080" y="1921136"/>
            <a:ext cx="2986046" cy="823878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"/>
          <p:cNvSpPr/>
          <p:nvPr/>
        </p:nvSpPr>
        <p:spPr>
          <a:xfrm>
            <a:off x="7759956" y="2277856"/>
            <a:ext cx="2690081" cy="50206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"/>
          <p:cNvSpPr/>
          <p:nvPr/>
        </p:nvSpPr>
        <p:spPr>
          <a:xfrm>
            <a:off x="7434495" y="1933492"/>
            <a:ext cx="3343681" cy="893169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9" name="Google Shape;279;p2"/>
          <p:cNvGrpSpPr/>
          <p:nvPr/>
        </p:nvGrpSpPr>
        <p:grpSpPr>
          <a:xfrm>
            <a:off x="8797599" y="2497339"/>
            <a:ext cx="641248" cy="486357"/>
            <a:chOff x="2276500" y="656217"/>
            <a:chExt cx="409116" cy="310295"/>
          </a:xfrm>
        </p:grpSpPr>
        <p:sp>
          <p:nvSpPr>
            <p:cNvPr id="280" name="Google Shape;280;p2"/>
            <p:cNvSpPr/>
            <p:nvPr/>
          </p:nvSpPr>
          <p:spPr>
            <a:xfrm>
              <a:off x="2276500" y="678743"/>
              <a:ext cx="409116" cy="287769"/>
            </a:xfrm>
            <a:custGeom>
              <a:avLst/>
              <a:gdLst/>
              <a:ahLst/>
              <a:cxnLst/>
              <a:rect l="l" t="t" r="r" b="b"/>
              <a:pathLst>
                <a:path w="224789" h="158115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8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276500" y="656217"/>
              <a:ext cx="409116" cy="287767"/>
            </a:xfrm>
            <a:custGeom>
              <a:avLst/>
              <a:gdLst/>
              <a:ahLst/>
              <a:cxnLst/>
              <a:rect l="l" t="t" r="r" b="b"/>
              <a:pathLst>
                <a:path w="224789" h="158114" extrusionOk="0">
                  <a:moveTo>
                    <a:pt x="185738" y="0"/>
                  </a:moveTo>
                  <a:lnTo>
                    <a:pt x="39053" y="0"/>
                  </a:lnTo>
                  <a:cubicBezTo>
                    <a:pt x="18098" y="0"/>
                    <a:pt x="0" y="17145"/>
                    <a:pt x="0" y="39052"/>
                  </a:cubicBezTo>
                  <a:lnTo>
                    <a:pt x="0" y="119063"/>
                  </a:lnTo>
                  <a:cubicBezTo>
                    <a:pt x="0" y="140017"/>
                    <a:pt x="17145" y="158115"/>
                    <a:pt x="39053" y="158115"/>
                  </a:cubicBezTo>
                  <a:lnTo>
                    <a:pt x="185738" y="158115"/>
                  </a:lnTo>
                  <a:cubicBezTo>
                    <a:pt x="206693" y="158115"/>
                    <a:pt x="224790" y="140970"/>
                    <a:pt x="224790" y="119063"/>
                  </a:cubicBezTo>
                  <a:lnTo>
                    <a:pt x="224790" y="39052"/>
                  </a:lnTo>
                  <a:cubicBezTo>
                    <a:pt x="223838" y="17145"/>
                    <a:pt x="206693" y="0"/>
                    <a:pt x="185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" name="Google Shape;282;p2"/>
            <p:cNvGrpSpPr/>
            <p:nvPr/>
          </p:nvGrpSpPr>
          <p:grpSpPr>
            <a:xfrm>
              <a:off x="2437596" y="708043"/>
              <a:ext cx="86635" cy="166440"/>
              <a:chOff x="6047422" y="3347028"/>
              <a:chExt cx="47625" cy="91496"/>
            </a:xfrm>
          </p:grpSpPr>
          <p:sp>
            <p:nvSpPr>
              <p:cNvPr id="283" name="Google Shape;283;p2"/>
              <p:cNvSpPr/>
              <p:nvPr/>
            </p:nvSpPr>
            <p:spPr>
              <a:xfrm>
                <a:off x="6047422" y="3347028"/>
                <a:ext cx="47625" cy="4768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47680" extrusionOk="0">
                    <a:moveTo>
                      <a:pt x="47625" y="23868"/>
                    </a:moveTo>
                    <a:cubicBezTo>
                      <a:pt x="47625" y="37203"/>
                      <a:pt x="37148" y="47681"/>
                      <a:pt x="23813" y="47681"/>
                    </a:cubicBezTo>
                    <a:cubicBezTo>
                      <a:pt x="10477" y="47681"/>
                      <a:pt x="0" y="37203"/>
                      <a:pt x="0" y="23868"/>
                    </a:cubicBezTo>
                    <a:cubicBezTo>
                      <a:pt x="0" y="10533"/>
                      <a:pt x="10477" y="56"/>
                      <a:pt x="23813" y="56"/>
                    </a:cubicBezTo>
                    <a:cubicBezTo>
                      <a:pt x="37148" y="-897"/>
                      <a:pt x="47625" y="10533"/>
                      <a:pt x="47625" y="23868"/>
                    </a:cubicBez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6049326" y="3370897"/>
                <a:ext cx="45720" cy="67627"/>
              </a:xfrm>
              <a:custGeom>
                <a:avLst/>
                <a:gdLst/>
                <a:ahLst/>
                <a:cxnLst/>
                <a:rect l="l" t="t" r="r" b="b"/>
                <a:pathLst>
                  <a:path w="45720" h="67627" extrusionOk="0">
                    <a:moveTo>
                      <a:pt x="21908" y="0"/>
                    </a:moveTo>
                    <a:lnTo>
                      <a:pt x="0" y="67627"/>
                    </a:lnTo>
                    <a:lnTo>
                      <a:pt x="45720" y="67627"/>
                    </a:lnTo>
                    <a:close/>
                  </a:path>
                </a:pathLst>
              </a:custGeom>
              <a:solidFill>
                <a:srgbClr val="2B010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6617111" y="5205253"/>
            <a:ext cx="488424" cy="382990"/>
            <a:chOff x="5545605" y="2504907"/>
            <a:chExt cx="312192" cy="244800"/>
          </a:xfrm>
        </p:grpSpPr>
        <p:sp>
          <p:nvSpPr>
            <p:cNvPr id="286" name="Google Shape;28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"/>
          <p:cNvGrpSpPr/>
          <p:nvPr/>
        </p:nvGrpSpPr>
        <p:grpSpPr>
          <a:xfrm>
            <a:off x="6599543" y="5089802"/>
            <a:ext cx="488424" cy="382990"/>
            <a:chOff x="5545605" y="2504907"/>
            <a:chExt cx="312192" cy="244800"/>
          </a:xfrm>
        </p:grpSpPr>
        <p:sp>
          <p:nvSpPr>
            <p:cNvPr id="293" name="Google Shape;293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2"/>
          <p:cNvGrpSpPr/>
          <p:nvPr/>
        </p:nvGrpSpPr>
        <p:grpSpPr>
          <a:xfrm>
            <a:off x="6604563" y="4944232"/>
            <a:ext cx="488424" cy="382990"/>
            <a:chOff x="5545605" y="2504907"/>
            <a:chExt cx="312192" cy="244800"/>
          </a:xfrm>
        </p:grpSpPr>
        <p:sp>
          <p:nvSpPr>
            <p:cNvPr id="300" name="Google Shape;300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6" name="Google Shape;306;p2"/>
          <p:cNvGrpSpPr/>
          <p:nvPr/>
        </p:nvGrpSpPr>
        <p:grpSpPr>
          <a:xfrm>
            <a:off x="6609582" y="4828779"/>
            <a:ext cx="488424" cy="382990"/>
            <a:chOff x="5545605" y="2504907"/>
            <a:chExt cx="312192" cy="244800"/>
          </a:xfrm>
        </p:grpSpPr>
        <p:sp>
          <p:nvSpPr>
            <p:cNvPr id="307" name="Google Shape;307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2"/>
          <p:cNvGrpSpPr/>
          <p:nvPr/>
        </p:nvGrpSpPr>
        <p:grpSpPr>
          <a:xfrm>
            <a:off x="6057418" y="5481334"/>
            <a:ext cx="488424" cy="382990"/>
            <a:chOff x="5545605" y="2504907"/>
            <a:chExt cx="312192" cy="244800"/>
          </a:xfrm>
        </p:grpSpPr>
        <p:sp>
          <p:nvSpPr>
            <p:cNvPr id="314" name="Google Shape;314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"/>
          <p:cNvGrpSpPr/>
          <p:nvPr/>
        </p:nvGrpSpPr>
        <p:grpSpPr>
          <a:xfrm>
            <a:off x="6039850" y="5365883"/>
            <a:ext cx="488424" cy="382990"/>
            <a:chOff x="5545605" y="2504907"/>
            <a:chExt cx="312192" cy="244800"/>
          </a:xfrm>
        </p:grpSpPr>
        <p:sp>
          <p:nvSpPr>
            <p:cNvPr id="321" name="Google Shape;321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"/>
          <p:cNvGrpSpPr/>
          <p:nvPr/>
        </p:nvGrpSpPr>
        <p:grpSpPr>
          <a:xfrm>
            <a:off x="6044871" y="5220313"/>
            <a:ext cx="488424" cy="382990"/>
            <a:chOff x="5545605" y="2504907"/>
            <a:chExt cx="312192" cy="244800"/>
          </a:xfrm>
        </p:grpSpPr>
        <p:sp>
          <p:nvSpPr>
            <p:cNvPr id="328" name="Google Shape;328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" name="Google Shape;334;p2"/>
          <p:cNvGrpSpPr/>
          <p:nvPr/>
        </p:nvGrpSpPr>
        <p:grpSpPr>
          <a:xfrm>
            <a:off x="6049890" y="5104860"/>
            <a:ext cx="488424" cy="382990"/>
            <a:chOff x="5545605" y="2504907"/>
            <a:chExt cx="312192" cy="244800"/>
          </a:xfrm>
        </p:grpSpPr>
        <p:sp>
          <p:nvSpPr>
            <p:cNvPr id="335" name="Google Shape;335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>
            <a:off x="6589503" y="5908006"/>
            <a:ext cx="488424" cy="382990"/>
            <a:chOff x="5545605" y="2504907"/>
            <a:chExt cx="312192" cy="244800"/>
          </a:xfrm>
        </p:grpSpPr>
        <p:sp>
          <p:nvSpPr>
            <p:cNvPr id="342" name="Google Shape;342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6571935" y="5792555"/>
            <a:ext cx="488424" cy="382990"/>
            <a:chOff x="5545605" y="2504907"/>
            <a:chExt cx="312192" cy="244800"/>
          </a:xfrm>
        </p:grpSpPr>
        <p:sp>
          <p:nvSpPr>
            <p:cNvPr id="349" name="Google Shape;349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" name="Google Shape;355;p2"/>
          <p:cNvGrpSpPr/>
          <p:nvPr/>
        </p:nvGrpSpPr>
        <p:grpSpPr>
          <a:xfrm>
            <a:off x="6576956" y="5646985"/>
            <a:ext cx="488424" cy="382990"/>
            <a:chOff x="5545605" y="2504907"/>
            <a:chExt cx="312192" cy="244800"/>
          </a:xfrm>
        </p:grpSpPr>
        <p:sp>
          <p:nvSpPr>
            <p:cNvPr id="356" name="Google Shape;356;p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"/>
          <p:cNvSpPr/>
          <p:nvPr/>
        </p:nvSpPr>
        <p:spPr>
          <a:xfrm>
            <a:off x="6630378" y="56306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"/>
          <p:cNvSpPr/>
          <p:nvPr/>
        </p:nvSpPr>
        <p:spPr>
          <a:xfrm>
            <a:off x="6951636" y="49655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"/>
          <p:cNvSpPr/>
          <p:nvPr/>
        </p:nvSpPr>
        <p:spPr>
          <a:xfrm>
            <a:off x="6045587" y="51362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"/>
          <p:cNvSpPr/>
          <p:nvPr/>
        </p:nvSpPr>
        <p:spPr>
          <a:xfrm>
            <a:off x="6890300" y="60984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" descr="Old Key"/>
          <p:cNvSpPr/>
          <p:nvPr/>
        </p:nvSpPr>
        <p:spPr>
          <a:xfrm>
            <a:off x="7616009" y="54252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8">
  <p:cSld name="CUSTOM_5_1"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06" name="Google Shape;2906;p11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907" name="Google Shape;290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13" name="Google Shape;291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14" name="Google Shape;291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15" name="Google Shape;291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6" name="Google Shape;291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7" name="Google Shape;291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8" name="Google Shape;291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19" name="Google Shape;291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20" name="Google Shape;292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1" name="Google Shape;292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2" name="Google Shape;292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3" name="Google Shape;292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4" name="Google Shape;292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5" name="Google Shape;292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6" name="Google Shape;292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7" name="Google Shape;292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8" name="Google Shape;292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29" name="Google Shape;292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0" name="Google Shape;293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1" name="Google Shape;293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2" name="Google Shape;293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33" name="Google Shape;293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35" name="Google Shape;293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936" name="Google Shape;293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7" name="Google Shape;293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38" name="Google Shape;293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39" name="Google Shape;293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0" name="Google Shape;294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41" name="Google Shape;2941;p11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942" name="Google Shape;294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8" name="Google Shape;294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49" name="Google Shape;294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50" name="Google Shape;295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54" name="Google Shape;295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55" name="Google Shape;295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0" name="Google Shape;296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1" name="Google Shape;296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2" name="Google Shape;296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3" name="Google Shape;296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4" name="Google Shape;296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5" name="Google Shape;296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6" name="Google Shape;296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67" name="Google Shape;296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968" name="Google Shape;296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0" name="Google Shape;297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971" name="Google Shape;297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2" name="Google Shape;297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73" name="Google Shape;297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974" name="Google Shape;297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976" name="Google Shape;2976;p11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977" name="Google Shape;297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3" name="Google Shape;298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984" name="Google Shape;298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985" name="Google Shape;298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6" name="Google Shape;298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7" name="Google Shape;298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8" name="Google Shape;298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9" name="Google Shape;298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990" name="Google Shape;299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1" name="Google Shape;299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2" name="Google Shape;299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3" name="Google Shape;299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4" name="Google Shape;299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5" name="Google Shape;299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6" name="Google Shape;299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7" name="Google Shape;299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8" name="Google Shape;299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99" name="Google Shape;299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0" name="Google Shape;300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1" name="Google Shape;300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02" name="Google Shape;300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03" name="Google Shape;300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05" name="Google Shape;300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06" name="Google Shape;300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7" name="Google Shape;300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08" name="Google Shape;300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09" name="Google Shape;300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11" name="Google Shape;3011;p11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3012" name="Google Shape;301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18" name="Google Shape;301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19" name="Google Shape;301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20" name="Google Shape;302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2" name="Google Shape;302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24" name="Google Shape;302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25" name="Google Shape;302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6" name="Google Shape;302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7" name="Google Shape;302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8" name="Google Shape;302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9" name="Google Shape;302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0" name="Google Shape;303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1" name="Google Shape;303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2" name="Google Shape;303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3" name="Google Shape;303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4" name="Google Shape;303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5" name="Google Shape;303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6" name="Google Shape;303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37" name="Google Shape;303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38" name="Google Shape;303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0" name="Google Shape;304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41" name="Google Shape;304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3" name="Google Shape;304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44" name="Google Shape;304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5" name="Google Shape;304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46" name="Google Shape;3046;p11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3047" name="Google Shape;304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53" name="Google Shape;305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54" name="Google Shape;305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55" name="Google Shape;305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6" name="Google Shape;305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7" name="Google Shape;305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8" name="Google Shape;305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59" name="Google Shape;305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60" name="Google Shape;306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1" name="Google Shape;306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2" name="Google Shape;306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3" name="Google Shape;306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4" name="Google Shape;306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5" name="Google Shape;306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6" name="Google Shape;306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7" name="Google Shape;306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8" name="Google Shape;306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69" name="Google Shape;306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0" name="Google Shape;307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1" name="Google Shape;307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72" name="Google Shape;307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73" name="Google Shape;307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5" name="Google Shape;307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076" name="Google Shape;307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78" name="Google Shape;307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079" name="Google Shape;307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80" name="Google Shape;308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81" name="Google Shape;3081;p11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3082" name="Google Shape;3082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8" name="Google Shape;3088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089" name="Google Shape;3089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090" name="Google Shape;3090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1" name="Google Shape;3091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2" name="Google Shape;3092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3" name="Google Shape;3093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094" name="Google Shape;3094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095" name="Google Shape;3095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6" name="Google Shape;3096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7" name="Google Shape;3097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8" name="Google Shape;3098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99" name="Google Shape;3099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0" name="Google Shape;3100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1" name="Google Shape;3101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2" name="Google Shape;3102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3" name="Google Shape;3103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4" name="Google Shape;3104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5" name="Google Shape;3105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6" name="Google Shape;3106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07" name="Google Shape;3107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08" name="Google Shape;3108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0" name="Google Shape;3110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111" name="Google Shape;3111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3" name="Google Shape;3113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14" name="Google Shape;3114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15" name="Google Shape;3115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16" name="Google Shape;3116;p11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3117" name="Google Shape;3117;p11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11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11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11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11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11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3" name="Google Shape;3123;p11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124" name="Google Shape;3124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25" name="Google Shape;3125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6" name="Google Shape;3126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7" name="Google Shape;3127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28" name="Google Shape;3128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29" name="Google Shape;3129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130" name="Google Shape;3130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1" name="Google Shape;3131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2" name="Google Shape;3132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3" name="Google Shape;3133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4" name="Google Shape;3134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5" name="Google Shape;3135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6" name="Google Shape;3136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7" name="Google Shape;3137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8" name="Google Shape;3138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9" name="Google Shape;3139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0" name="Google Shape;3140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1" name="Google Shape;3141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2" name="Google Shape;3142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43" name="Google Shape;3143;p11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45" name="Google Shape;3145;p11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146" name="Google Shape;3146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48" name="Google Shape;3148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49" name="Google Shape;3149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0" name="Google Shape;3150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151" name="Google Shape;3151;p11"/>
          <p:cNvGrpSpPr/>
          <p:nvPr/>
        </p:nvGrpSpPr>
        <p:grpSpPr>
          <a:xfrm>
            <a:off x="9466170" y="3786561"/>
            <a:ext cx="2485911" cy="2680400"/>
            <a:chOff x="433020" y="348998"/>
            <a:chExt cx="2485911" cy="2680400"/>
          </a:xfrm>
        </p:grpSpPr>
        <p:sp>
          <p:nvSpPr>
            <p:cNvPr id="3152" name="Google Shape;3152;p11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11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11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5" name="Google Shape;3155;p11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3156" name="Google Shape;3156;p11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11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8" name="Google Shape;3158;p11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4" name="Google Shape;3164;p11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3165" name="Google Shape;3165;p11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11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67" name="Google Shape;3167;p11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168" name="Google Shape;3168;p11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9" name="Google Shape;3169;p11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70" name="Google Shape;3170;p11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71" name="Google Shape;3171;p11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172" name="Google Shape;3172;p11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75" name="Google Shape;3175;p11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3176" name="Google Shape;3176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77" name="Google Shape;3177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8" name="Google Shape;3178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9" name="Google Shape;3179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0" name="Google Shape;3180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1" name="Google Shape;3181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182" name="Google Shape;3182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3" name="Google Shape;3183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4" name="Google Shape;3184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5" name="Google Shape;3185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6" name="Google Shape;3186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7" name="Google Shape;3187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8" name="Google Shape;3188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89" name="Google Shape;3189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0" name="Google Shape;3190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1" name="Google Shape;3191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2" name="Google Shape;3192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3" name="Google Shape;3193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4" name="Google Shape;3194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195" name="Google Shape;3195;p11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96" name="Google Shape;3196;p11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3197" name="Google Shape;3197;p11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198" name="Google Shape;3198;p11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99" name="Google Shape;3199;p11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0" name="Google Shape;3200;p11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1" name="Google Shape;3201;p11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202" name="Google Shape;3202;p11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203" name="Google Shape;3203;p11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4" name="Google Shape;3204;p11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5" name="Google Shape;3205;p11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6" name="Google Shape;3206;p11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7" name="Google Shape;3207;p11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8" name="Google Shape;3208;p11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9" name="Google Shape;3209;p11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0" name="Google Shape;3210;p11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1" name="Google Shape;3211;p11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2" name="Google Shape;3212;p11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3" name="Google Shape;3213;p11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4" name="Google Shape;3214;p11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5" name="Google Shape;3215;p11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216" name="Google Shape;3216;p11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7" name="Google Shape;3217;p11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8" name="Google Shape;3218;p11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9" name="Google Shape;3219;p11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11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11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2" name="Google Shape;3222;p11">
            <a:hlinkClick r:id="rId9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11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4" name="Google Shape;3224;p11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CUSTOM_10">
    <p:spTree>
      <p:nvGrpSpPr>
        <p:cNvPr id="1" name="Shape 3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6" name="Google Shape;3226;p12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569581" flipH="1">
            <a:off x="7337028" y="62669"/>
            <a:ext cx="3618175" cy="514655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227" name="Google Shape;3227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8" name="Google Shape;3228;p12"/>
          <p:cNvGrpSpPr/>
          <p:nvPr/>
        </p:nvGrpSpPr>
        <p:grpSpPr>
          <a:xfrm>
            <a:off x="852764" y="534672"/>
            <a:ext cx="5556756" cy="5991498"/>
            <a:chOff x="4489670" y="750911"/>
            <a:chExt cx="2485911" cy="2680400"/>
          </a:xfrm>
        </p:grpSpPr>
        <p:sp>
          <p:nvSpPr>
            <p:cNvPr id="3229" name="Google Shape;3229;p12"/>
            <p:cNvSpPr/>
            <p:nvPr/>
          </p:nvSpPr>
          <p:spPr>
            <a:xfrm>
              <a:off x="4700212" y="2011541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12"/>
            <p:cNvSpPr/>
            <p:nvPr/>
          </p:nvSpPr>
          <p:spPr>
            <a:xfrm>
              <a:off x="4691712" y="2008966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31" name="Google Shape;3231;p12"/>
            <p:cNvGrpSpPr/>
            <p:nvPr/>
          </p:nvGrpSpPr>
          <p:grpSpPr>
            <a:xfrm>
              <a:off x="4736841" y="1267539"/>
              <a:ext cx="1994448" cy="695456"/>
              <a:chOff x="9219899" y="3149713"/>
              <a:chExt cx="1994448" cy="492288"/>
            </a:xfrm>
          </p:grpSpPr>
          <p:sp>
            <p:nvSpPr>
              <p:cNvPr id="3232" name="Google Shape;3232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12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34" name="Google Shape;3234;p12"/>
            <p:cNvSpPr/>
            <p:nvPr/>
          </p:nvSpPr>
          <p:spPr>
            <a:xfrm>
              <a:off x="5046906" y="1242084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12"/>
            <p:cNvSpPr/>
            <p:nvPr/>
          </p:nvSpPr>
          <p:spPr>
            <a:xfrm>
              <a:off x="4717382" y="1228916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12"/>
            <p:cNvSpPr/>
            <p:nvPr/>
          </p:nvSpPr>
          <p:spPr>
            <a:xfrm>
              <a:off x="4715445" y="1272757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7" name="Google Shape;3237;p12"/>
            <p:cNvSpPr/>
            <p:nvPr/>
          </p:nvSpPr>
          <p:spPr>
            <a:xfrm>
              <a:off x="4792809" y="750911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8" name="Google Shape;3238;p12"/>
            <p:cNvSpPr/>
            <p:nvPr/>
          </p:nvSpPr>
          <p:spPr>
            <a:xfrm>
              <a:off x="4877584" y="978497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12"/>
            <p:cNvSpPr/>
            <p:nvPr/>
          </p:nvSpPr>
          <p:spPr>
            <a:xfrm>
              <a:off x="4669940" y="758794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0" name="Google Shape;3240;p12"/>
            <p:cNvGrpSpPr/>
            <p:nvPr/>
          </p:nvGrpSpPr>
          <p:grpSpPr>
            <a:xfrm>
              <a:off x="5539599" y="1118528"/>
              <a:ext cx="409116" cy="310295"/>
              <a:chOff x="2276500" y="656217"/>
              <a:chExt cx="409116" cy="310295"/>
            </a:xfrm>
          </p:grpSpPr>
          <p:sp>
            <p:nvSpPr>
              <p:cNvPr id="3241" name="Google Shape;3241;p12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12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43" name="Google Shape;3243;p12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3244" name="Google Shape;3244;p12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45" name="Google Shape;3245;p12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246" name="Google Shape;3246;p12"/>
            <p:cNvSpPr/>
            <p:nvPr/>
          </p:nvSpPr>
          <p:spPr>
            <a:xfrm>
              <a:off x="5017254" y="2006241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12"/>
            <p:cNvSpPr/>
            <p:nvPr/>
          </p:nvSpPr>
          <p:spPr>
            <a:xfrm>
              <a:off x="4914684" y="2165591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48" name="Google Shape;3248;p12"/>
            <p:cNvGrpSpPr/>
            <p:nvPr/>
          </p:nvGrpSpPr>
          <p:grpSpPr>
            <a:xfrm>
              <a:off x="4678227" y="1691611"/>
              <a:ext cx="2108780" cy="798888"/>
              <a:chOff x="4678227" y="1691611"/>
              <a:chExt cx="2108780" cy="798888"/>
            </a:xfrm>
          </p:grpSpPr>
          <p:sp>
            <p:nvSpPr>
              <p:cNvPr id="3249" name="Google Shape;3249;p12"/>
              <p:cNvSpPr/>
              <p:nvPr/>
            </p:nvSpPr>
            <p:spPr>
              <a:xfrm>
                <a:off x="4678227" y="207428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12"/>
              <p:cNvSpPr/>
              <p:nvPr/>
            </p:nvSpPr>
            <p:spPr>
              <a:xfrm>
                <a:off x="4995269" y="2068982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12"/>
              <p:cNvSpPr/>
              <p:nvPr/>
            </p:nvSpPr>
            <p:spPr>
              <a:xfrm>
                <a:off x="5791937" y="1904130"/>
                <a:ext cx="370021" cy="370020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12"/>
              <p:cNvSpPr/>
              <p:nvPr/>
            </p:nvSpPr>
            <p:spPr>
              <a:xfrm>
                <a:off x="5842609" y="1952853"/>
                <a:ext cx="270741" cy="270741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12"/>
              <p:cNvSpPr/>
              <p:nvPr/>
            </p:nvSpPr>
            <p:spPr>
              <a:xfrm>
                <a:off x="5826022" y="1954849"/>
                <a:ext cx="242479" cy="292502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12"/>
              <p:cNvSpPr/>
              <p:nvPr/>
            </p:nvSpPr>
            <p:spPr>
              <a:xfrm>
                <a:off x="5838757" y="1989938"/>
                <a:ext cx="13629" cy="17523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12"/>
              <p:cNvSpPr/>
              <p:nvPr/>
            </p:nvSpPr>
            <p:spPr>
              <a:xfrm>
                <a:off x="6096077" y="2134194"/>
                <a:ext cx="35047" cy="58413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12"/>
              <p:cNvSpPr/>
              <p:nvPr/>
            </p:nvSpPr>
            <p:spPr>
              <a:xfrm>
                <a:off x="4869022" y="1926675"/>
                <a:ext cx="369768" cy="369768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12"/>
              <p:cNvSpPr/>
              <p:nvPr/>
            </p:nvSpPr>
            <p:spPr>
              <a:xfrm>
                <a:off x="4918618" y="1974320"/>
                <a:ext cx="272707" cy="272641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12"/>
              <p:cNvSpPr/>
              <p:nvPr/>
            </p:nvSpPr>
            <p:spPr>
              <a:xfrm>
                <a:off x="5041452" y="1947053"/>
                <a:ext cx="167618" cy="32516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12"/>
              <p:cNvSpPr/>
              <p:nvPr/>
            </p:nvSpPr>
            <p:spPr>
              <a:xfrm>
                <a:off x="5109682" y="2251159"/>
                <a:ext cx="21418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12"/>
              <p:cNvSpPr/>
              <p:nvPr/>
            </p:nvSpPr>
            <p:spPr>
              <a:xfrm>
                <a:off x="4943983" y="1958748"/>
                <a:ext cx="6036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12"/>
              <p:cNvSpPr/>
              <p:nvPr/>
            </p:nvSpPr>
            <p:spPr>
              <a:xfrm>
                <a:off x="5169887" y="1849268"/>
                <a:ext cx="370403" cy="370491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12"/>
              <p:cNvSpPr/>
              <p:nvPr/>
            </p:nvSpPr>
            <p:spPr>
              <a:xfrm>
                <a:off x="5218434" y="1897269"/>
                <a:ext cx="272108" cy="272740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12"/>
              <p:cNvSpPr/>
              <p:nvPr/>
            </p:nvSpPr>
            <p:spPr>
              <a:xfrm>
                <a:off x="5197595" y="1879817"/>
                <a:ext cx="309400" cy="213189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12"/>
              <p:cNvSpPr/>
              <p:nvPr/>
            </p:nvSpPr>
            <p:spPr>
              <a:xfrm>
                <a:off x="5464473" y="1919759"/>
                <a:ext cx="15576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12"/>
              <p:cNvSpPr/>
              <p:nvPr/>
            </p:nvSpPr>
            <p:spPr>
              <a:xfrm>
                <a:off x="5226647" y="2124447"/>
                <a:ext cx="48677" cy="48677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12"/>
              <p:cNvSpPr/>
              <p:nvPr/>
            </p:nvSpPr>
            <p:spPr>
              <a:xfrm>
                <a:off x="5073607" y="2088372"/>
                <a:ext cx="369973" cy="369973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12"/>
              <p:cNvSpPr/>
              <p:nvPr/>
            </p:nvSpPr>
            <p:spPr>
              <a:xfrm>
                <a:off x="5122567" y="2137332"/>
                <a:ext cx="272166" cy="272344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12"/>
              <p:cNvSpPr/>
              <p:nvPr/>
            </p:nvSpPr>
            <p:spPr>
              <a:xfrm>
                <a:off x="5105047" y="2118599"/>
                <a:ext cx="199340" cy="315110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12"/>
              <p:cNvSpPr/>
              <p:nvPr/>
            </p:nvSpPr>
            <p:spPr>
              <a:xfrm>
                <a:off x="5154518" y="214004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12"/>
              <p:cNvSpPr/>
              <p:nvPr/>
            </p:nvSpPr>
            <p:spPr>
              <a:xfrm>
                <a:off x="5337762" y="2368123"/>
                <a:ext cx="52571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12"/>
              <p:cNvSpPr/>
              <p:nvPr/>
            </p:nvSpPr>
            <p:spPr>
              <a:xfrm>
                <a:off x="5493717" y="1892473"/>
                <a:ext cx="369943" cy="369943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12"/>
              <p:cNvSpPr/>
              <p:nvPr/>
            </p:nvSpPr>
            <p:spPr>
              <a:xfrm>
                <a:off x="5544546" y="1941353"/>
                <a:ext cx="272297" cy="272297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12"/>
              <p:cNvSpPr/>
              <p:nvPr/>
            </p:nvSpPr>
            <p:spPr>
              <a:xfrm>
                <a:off x="5659412" y="1915861"/>
                <a:ext cx="179522" cy="323220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12"/>
              <p:cNvSpPr/>
              <p:nvPr/>
            </p:nvSpPr>
            <p:spPr>
              <a:xfrm>
                <a:off x="5706197" y="2229715"/>
                <a:ext cx="2141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12"/>
              <p:cNvSpPr/>
              <p:nvPr/>
            </p:nvSpPr>
            <p:spPr>
              <a:xfrm>
                <a:off x="5595082" y="1919323"/>
                <a:ext cx="66201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12"/>
              <p:cNvSpPr/>
              <p:nvPr/>
            </p:nvSpPr>
            <p:spPr>
              <a:xfrm>
                <a:off x="4978095" y="1993190"/>
                <a:ext cx="315437" cy="332303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12"/>
              <p:cNvSpPr/>
              <p:nvPr/>
            </p:nvSpPr>
            <p:spPr>
              <a:xfrm>
                <a:off x="5003437" y="1969797"/>
                <a:ext cx="315437" cy="331606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12"/>
              <p:cNvSpPr/>
              <p:nvPr/>
            </p:nvSpPr>
            <p:spPr>
              <a:xfrm>
                <a:off x="5044840" y="2012069"/>
                <a:ext cx="231118" cy="243965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12"/>
              <p:cNvSpPr/>
              <p:nvPr/>
            </p:nvSpPr>
            <p:spPr>
              <a:xfrm>
                <a:off x="5037554" y="2083511"/>
                <a:ext cx="257837" cy="189028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12"/>
              <p:cNvSpPr/>
              <p:nvPr/>
            </p:nvSpPr>
            <p:spPr>
              <a:xfrm>
                <a:off x="5062897" y="2221918"/>
                <a:ext cx="13629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12"/>
              <p:cNvSpPr/>
              <p:nvPr/>
            </p:nvSpPr>
            <p:spPr>
              <a:xfrm>
                <a:off x="5214950" y="2011383"/>
                <a:ext cx="46730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12"/>
              <p:cNvSpPr/>
              <p:nvPr/>
            </p:nvSpPr>
            <p:spPr>
              <a:xfrm>
                <a:off x="6135488" y="1889108"/>
                <a:ext cx="329520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12"/>
              <p:cNvSpPr/>
              <p:nvPr/>
            </p:nvSpPr>
            <p:spPr>
              <a:xfrm>
                <a:off x="6149135" y="1857918"/>
                <a:ext cx="330287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12"/>
              <p:cNvSpPr/>
              <p:nvPr/>
            </p:nvSpPr>
            <p:spPr>
              <a:xfrm>
                <a:off x="6194014" y="1899387"/>
                <a:ext cx="242456" cy="233464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12"/>
              <p:cNvSpPr/>
              <p:nvPr/>
            </p:nvSpPr>
            <p:spPr>
              <a:xfrm>
                <a:off x="6216941" y="1923660"/>
                <a:ext cx="239939" cy="220071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12"/>
              <p:cNvSpPr/>
              <p:nvPr/>
            </p:nvSpPr>
            <p:spPr>
              <a:xfrm>
                <a:off x="6253980" y="2130296"/>
                <a:ext cx="19471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12"/>
              <p:cNvSpPr/>
              <p:nvPr/>
            </p:nvSpPr>
            <p:spPr>
              <a:xfrm>
                <a:off x="6322209" y="1878824"/>
                <a:ext cx="58413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12"/>
              <p:cNvSpPr/>
              <p:nvPr/>
            </p:nvSpPr>
            <p:spPr>
              <a:xfrm>
                <a:off x="6361195" y="2120548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12"/>
              <p:cNvSpPr/>
              <p:nvPr/>
            </p:nvSpPr>
            <p:spPr>
              <a:xfrm>
                <a:off x="6409930" y="2171233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12"/>
              <p:cNvSpPr/>
              <p:nvPr/>
            </p:nvSpPr>
            <p:spPr>
              <a:xfrm>
                <a:off x="6409930" y="2216069"/>
                <a:ext cx="294096" cy="24076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12"/>
              <p:cNvSpPr/>
              <p:nvPr/>
            </p:nvSpPr>
            <p:spPr>
              <a:xfrm>
                <a:off x="6443071" y="242855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12"/>
              <p:cNvSpPr/>
              <p:nvPr/>
            </p:nvSpPr>
            <p:spPr>
              <a:xfrm>
                <a:off x="6595124" y="2153689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12"/>
              <p:cNvSpPr/>
              <p:nvPr/>
            </p:nvSpPr>
            <p:spPr>
              <a:xfrm>
                <a:off x="5698964" y="2094632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12"/>
              <p:cNvSpPr/>
              <p:nvPr/>
            </p:nvSpPr>
            <p:spPr>
              <a:xfrm>
                <a:off x="5747699" y="2145315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12"/>
              <p:cNvSpPr/>
              <p:nvPr/>
            </p:nvSpPr>
            <p:spPr>
              <a:xfrm>
                <a:off x="5747699" y="2192101"/>
                <a:ext cx="294096" cy="23995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12"/>
              <p:cNvSpPr/>
              <p:nvPr/>
            </p:nvSpPr>
            <p:spPr>
              <a:xfrm>
                <a:off x="5782789" y="2402637"/>
                <a:ext cx="17523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12"/>
              <p:cNvSpPr/>
              <p:nvPr/>
            </p:nvSpPr>
            <p:spPr>
              <a:xfrm>
                <a:off x="5932892" y="2127771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12"/>
              <p:cNvSpPr/>
              <p:nvPr/>
            </p:nvSpPr>
            <p:spPr>
              <a:xfrm>
                <a:off x="4720801" y="2080609"/>
                <a:ext cx="367955" cy="367090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12"/>
              <p:cNvSpPr/>
              <p:nvPr/>
            </p:nvSpPr>
            <p:spPr>
              <a:xfrm>
                <a:off x="4770398" y="2128257"/>
                <a:ext cx="270824" cy="270824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12"/>
              <p:cNvSpPr/>
              <p:nvPr/>
            </p:nvSpPr>
            <p:spPr>
              <a:xfrm>
                <a:off x="4743195" y="2251157"/>
                <a:ext cx="325167" cy="167525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12"/>
              <p:cNvSpPr/>
              <p:nvPr/>
            </p:nvSpPr>
            <p:spPr>
              <a:xfrm>
                <a:off x="4756842" y="2319387"/>
                <a:ext cx="9735" cy="19471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12"/>
              <p:cNvSpPr/>
              <p:nvPr/>
            </p:nvSpPr>
            <p:spPr>
              <a:xfrm>
                <a:off x="5023909" y="2153688"/>
                <a:ext cx="33100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12"/>
              <p:cNvSpPr/>
              <p:nvPr/>
            </p:nvSpPr>
            <p:spPr>
              <a:xfrm>
                <a:off x="5755488" y="1740343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12"/>
              <p:cNvSpPr/>
              <p:nvPr/>
            </p:nvSpPr>
            <p:spPr>
              <a:xfrm>
                <a:off x="5771084" y="1703304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12"/>
              <p:cNvSpPr/>
              <p:nvPr/>
            </p:nvSpPr>
            <p:spPr>
              <a:xfrm>
                <a:off x="5817917" y="1747297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12"/>
              <p:cNvSpPr/>
              <p:nvPr/>
            </p:nvSpPr>
            <p:spPr>
              <a:xfrm>
                <a:off x="5851995" y="1768642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12"/>
              <p:cNvSpPr/>
              <p:nvPr/>
            </p:nvSpPr>
            <p:spPr>
              <a:xfrm>
                <a:off x="5894881" y="2008417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12"/>
              <p:cNvSpPr/>
              <p:nvPr/>
            </p:nvSpPr>
            <p:spPr>
              <a:xfrm>
                <a:off x="5955313" y="1725722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12"/>
              <p:cNvSpPr/>
              <p:nvPr/>
            </p:nvSpPr>
            <p:spPr>
              <a:xfrm>
                <a:off x="6018860" y="213727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12"/>
              <p:cNvSpPr/>
              <p:nvPr/>
            </p:nvSpPr>
            <p:spPr>
              <a:xfrm>
                <a:off x="6005039" y="210023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12"/>
              <p:cNvSpPr/>
              <p:nvPr/>
            </p:nvSpPr>
            <p:spPr>
              <a:xfrm>
                <a:off x="6052226" y="214627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12"/>
              <p:cNvSpPr/>
              <p:nvPr/>
            </p:nvSpPr>
            <p:spPr>
              <a:xfrm>
                <a:off x="6029382" y="2168135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12"/>
              <p:cNvSpPr/>
              <p:nvPr/>
            </p:nvSpPr>
            <p:spPr>
              <a:xfrm>
                <a:off x="6228432" y="240791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12"/>
              <p:cNvSpPr/>
              <p:nvPr/>
            </p:nvSpPr>
            <p:spPr>
              <a:xfrm>
                <a:off x="6123164" y="212326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12"/>
              <p:cNvSpPr/>
              <p:nvPr/>
            </p:nvSpPr>
            <p:spPr>
              <a:xfrm>
                <a:off x="5352936" y="2119508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12"/>
              <p:cNvSpPr/>
              <p:nvPr/>
            </p:nvSpPr>
            <p:spPr>
              <a:xfrm>
                <a:off x="5368532" y="2082470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12"/>
              <p:cNvSpPr/>
              <p:nvPr/>
            </p:nvSpPr>
            <p:spPr>
              <a:xfrm>
                <a:off x="5415365" y="2126462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12"/>
              <p:cNvSpPr/>
              <p:nvPr/>
            </p:nvSpPr>
            <p:spPr>
              <a:xfrm>
                <a:off x="5449443" y="2147807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12"/>
              <p:cNvSpPr/>
              <p:nvPr/>
            </p:nvSpPr>
            <p:spPr>
              <a:xfrm>
                <a:off x="5492329" y="238758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12"/>
              <p:cNvSpPr/>
              <p:nvPr/>
            </p:nvSpPr>
            <p:spPr>
              <a:xfrm>
                <a:off x="5552761" y="2104886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12"/>
              <p:cNvSpPr/>
              <p:nvPr/>
            </p:nvSpPr>
            <p:spPr>
              <a:xfrm>
                <a:off x="5352936" y="1728650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12"/>
              <p:cNvSpPr/>
              <p:nvPr/>
            </p:nvSpPr>
            <p:spPr>
              <a:xfrm>
                <a:off x="5368532" y="1691611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12"/>
              <p:cNvSpPr/>
              <p:nvPr/>
            </p:nvSpPr>
            <p:spPr>
              <a:xfrm>
                <a:off x="5415365" y="1735604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12"/>
              <p:cNvSpPr/>
              <p:nvPr/>
            </p:nvSpPr>
            <p:spPr>
              <a:xfrm>
                <a:off x="5449443" y="1756949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12"/>
              <p:cNvSpPr/>
              <p:nvPr/>
            </p:nvSpPr>
            <p:spPr>
              <a:xfrm>
                <a:off x="5492329" y="1996724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12"/>
              <p:cNvSpPr/>
              <p:nvPr/>
            </p:nvSpPr>
            <p:spPr>
              <a:xfrm>
                <a:off x="5552761" y="1714029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12"/>
              <p:cNvSpPr/>
              <p:nvPr/>
            </p:nvSpPr>
            <p:spPr>
              <a:xfrm>
                <a:off x="6268209" y="199028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12"/>
              <p:cNvSpPr/>
              <p:nvPr/>
            </p:nvSpPr>
            <p:spPr>
              <a:xfrm>
                <a:off x="6254389" y="195324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12"/>
              <p:cNvSpPr/>
              <p:nvPr/>
            </p:nvSpPr>
            <p:spPr>
              <a:xfrm>
                <a:off x="6301576" y="199928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12"/>
              <p:cNvSpPr/>
              <p:nvPr/>
            </p:nvSpPr>
            <p:spPr>
              <a:xfrm>
                <a:off x="6278732" y="2021146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12"/>
              <p:cNvSpPr/>
              <p:nvPr/>
            </p:nvSpPr>
            <p:spPr>
              <a:xfrm>
                <a:off x="6477782" y="226092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12"/>
              <p:cNvSpPr/>
              <p:nvPr/>
            </p:nvSpPr>
            <p:spPr>
              <a:xfrm>
                <a:off x="6372514" y="197627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12"/>
              <p:cNvSpPr/>
              <p:nvPr/>
            </p:nvSpPr>
            <p:spPr>
              <a:xfrm rot="9239257">
                <a:off x="5122063" y="1780484"/>
                <a:ext cx="371102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12"/>
              <p:cNvSpPr/>
              <p:nvPr/>
            </p:nvSpPr>
            <p:spPr>
              <a:xfrm rot="9239257">
                <a:off x="5150578" y="1807730"/>
                <a:ext cx="371278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12"/>
              <p:cNvSpPr/>
              <p:nvPr/>
            </p:nvSpPr>
            <p:spPr>
              <a:xfrm rot="9239257">
                <a:off x="5201070" y="1851258"/>
                <a:ext cx="272997" cy="260593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12"/>
              <p:cNvSpPr/>
              <p:nvPr/>
            </p:nvSpPr>
            <p:spPr>
              <a:xfrm rot="9239257">
                <a:off x="5223013" y="1829800"/>
                <a:ext cx="263874" cy="24983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12"/>
              <p:cNvSpPr/>
              <p:nvPr/>
            </p:nvSpPr>
            <p:spPr>
              <a:xfrm rot="9239257">
                <a:off x="5221648" y="1876544"/>
                <a:ext cx="2148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12"/>
              <p:cNvSpPr/>
              <p:nvPr/>
            </p:nvSpPr>
            <p:spPr>
              <a:xfrm rot="9239257">
                <a:off x="5395567" y="2082891"/>
                <a:ext cx="66403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12"/>
              <p:cNvSpPr/>
              <p:nvPr/>
            </p:nvSpPr>
            <p:spPr>
              <a:xfrm>
                <a:off x="5311458" y="1734146"/>
                <a:ext cx="167572" cy="167573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12"/>
              <p:cNvSpPr/>
              <p:nvPr/>
            </p:nvSpPr>
            <p:spPr>
              <a:xfrm>
                <a:off x="6116005" y="1827217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12"/>
              <p:cNvSpPr/>
              <p:nvPr/>
            </p:nvSpPr>
            <p:spPr>
              <a:xfrm>
                <a:off x="4775782" y="2031973"/>
                <a:ext cx="126197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12"/>
              <p:cNvSpPr/>
              <p:nvPr/>
            </p:nvSpPr>
            <p:spPr>
              <a:xfrm>
                <a:off x="6432446" y="2067133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43" name="Google Shape;3343;p12"/>
            <p:cNvSpPr/>
            <p:nvPr/>
          </p:nvSpPr>
          <p:spPr>
            <a:xfrm>
              <a:off x="4489670" y="2959787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4" name="Google Shape;3344;p12"/>
            <p:cNvSpPr/>
            <p:nvPr/>
          </p:nvSpPr>
          <p:spPr>
            <a:xfrm>
              <a:off x="4821422" y="2321623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12"/>
            <p:cNvSpPr/>
            <p:nvPr/>
          </p:nvSpPr>
          <p:spPr>
            <a:xfrm>
              <a:off x="4958306" y="2789348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46" name="Google Shape;3346;p12"/>
            <p:cNvGrpSpPr/>
            <p:nvPr/>
          </p:nvGrpSpPr>
          <p:grpSpPr>
            <a:xfrm>
              <a:off x="4760666" y="2337853"/>
              <a:ext cx="1997795" cy="817949"/>
              <a:chOff x="5534024" y="3386071"/>
              <a:chExt cx="1098233" cy="449645"/>
            </a:xfrm>
          </p:grpSpPr>
          <p:grpSp>
            <p:nvGrpSpPr>
              <p:cNvPr id="3347" name="Google Shape;3347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48" name="Google Shape;3348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9" name="Google Shape;3349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0" name="Google Shape;3350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1" name="Google Shape;3351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2" name="Google Shape;3352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53" name="Google Shape;3353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4" name="Google Shape;3354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5" name="Google Shape;3355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6" name="Google Shape;3356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7" name="Google Shape;3357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8" name="Google Shape;3358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9" name="Google Shape;3359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0" name="Google Shape;3360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1" name="Google Shape;3361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2" name="Google Shape;3362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3" name="Google Shape;3363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4" name="Google Shape;3364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5" name="Google Shape;3365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66" name="Google Shape;3366;p12"/>
            <p:cNvSpPr/>
            <p:nvPr/>
          </p:nvSpPr>
          <p:spPr>
            <a:xfrm>
              <a:off x="4681073" y="2296155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67" name="Google Shape;3367;p12"/>
            <p:cNvGrpSpPr/>
            <p:nvPr/>
          </p:nvGrpSpPr>
          <p:grpSpPr>
            <a:xfrm>
              <a:off x="4766721" y="2343909"/>
              <a:ext cx="1997795" cy="817949"/>
              <a:chOff x="5534024" y="3386071"/>
              <a:chExt cx="1098233" cy="449645"/>
            </a:xfrm>
          </p:grpSpPr>
          <p:grpSp>
            <p:nvGrpSpPr>
              <p:cNvPr id="3368" name="Google Shape;3368;p12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369" name="Google Shape;3369;p12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0" name="Google Shape;3370;p12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1" name="Google Shape;3371;p12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2" name="Google Shape;3372;p12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3" name="Google Shape;3373;p12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374" name="Google Shape;3374;p12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5" name="Google Shape;3375;p12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6" name="Google Shape;3376;p12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7" name="Google Shape;3377;p12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8" name="Google Shape;3378;p12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9" name="Google Shape;3379;p12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0" name="Google Shape;3380;p12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1" name="Google Shape;3381;p12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2" name="Google Shape;3382;p12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3" name="Google Shape;3383;p12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4" name="Google Shape;3384;p12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5" name="Google Shape;3385;p12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86" name="Google Shape;3386;p12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387" name="Google Shape;3387;p12"/>
          <p:cNvGrpSpPr/>
          <p:nvPr/>
        </p:nvGrpSpPr>
        <p:grpSpPr>
          <a:xfrm>
            <a:off x="6148164" y="5200034"/>
            <a:ext cx="794628" cy="692159"/>
            <a:chOff x="6980505" y="2818400"/>
            <a:chExt cx="411320" cy="358279"/>
          </a:xfrm>
        </p:grpSpPr>
        <p:sp>
          <p:nvSpPr>
            <p:cNvPr id="3388" name="Google Shape;3388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9" name="Google Shape;3389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0" name="Google Shape;3390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3" name="Google Shape;3393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4" name="Google Shape;3394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5" name="Google Shape;3395;p12"/>
          <p:cNvGrpSpPr/>
          <p:nvPr/>
        </p:nvGrpSpPr>
        <p:grpSpPr>
          <a:xfrm>
            <a:off x="6130594" y="4979168"/>
            <a:ext cx="794628" cy="692159"/>
            <a:chOff x="6980505" y="2818400"/>
            <a:chExt cx="411320" cy="358279"/>
          </a:xfrm>
        </p:grpSpPr>
        <p:sp>
          <p:nvSpPr>
            <p:cNvPr id="3396" name="Google Shape;339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8" name="Google Shape;339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9" name="Google Shape;339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3" name="Google Shape;3403;p12"/>
          <p:cNvGrpSpPr/>
          <p:nvPr/>
        </p:nvGrpSpPr>
        <p:grpSpPr>
          <a:xfrm>
            <a:off x="7124489" y="5476115"/>
            <a:ext cx="794628" cy="692159"/>
            <a:chOff x="6980505" y="2818400"/>
            <a:chExt cx="411320" cy="358279"/>
          </a:xfrm>
        </p:grpSpPr>
        <p:sp>
          <p:nvSpPr>
            <p:cNvPr id="3404" name="Google Shape;340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9" name="Google Shape;340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0" name="Google Shape;341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1" name="Google Shape;3411;p12"/>
          <p:cNvGrpSpPr/>
          <p:nvPr/>
        </p:nvGrpSpPr>
        <p:grpSpPr>
          <a:xfrm>
            <a:off x="7106919" y="5255249"/>
            <a:ext cx="794628" cy="692159"/>
            <a:chOff x="6980505" y="2818400"/>
            <a:chExt cx="411320" cy="358279"/>
          </a:xfrm>
        </p:grpSpPr>
        <p:sp>
          <p:nvSpPr>
            <p:cNvPr id="3412" name="Google Shape;341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6" name="Google Shape;3416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7" name="Google Shape;341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9" name="Google Shape;3419;p12"/>
          <p:cNvSpPr/>
          <p:nvPr/>
        </p:nvSpPr>
        <p:spPr>
          <a:xfrm>
            <a:off x="7271922" y="5251299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0" name="Google Shape;3420;p12"/>
          <p:cNvSpPr/>
          <p:nvPr/>
        </p:nvSpPr>
        <p:spPr>
          <a:xfrm>
            <a:off x="6644463" y="563279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21" name="Google Shape;3421;p12"/>
          <p:cNvGrpSpPr/>
          <p:nvPr/>
        </p:nvGrpSpPr>
        <p:grpSpPr>
          <a:xfrm flipH="1">
            <a:off x="8151864" y="4076916"/>
            <a:ext cx="1087362" cy="1462197"/>
            <a:chOff x="3808245" y="4904805"/>
            <a:chExt cx="695022" cy="934610"/>
          </a:xfrm>
        </p:grpSpPr>
        <p:grpSp>
          <p:nvGrpSpPr>
            <p:cNvPr id="3422" name="Google Shape;3422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423" name="Google Shape;342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9" name="Google Shape;3429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430" name="Google Shape;343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6" name="Google Shape;3436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437" name="Google Shape;343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8" name="Google Shape;343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9" name="Google Shape;343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3" name="Google Shape;3443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444" name="Google Shape;344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0" name="Google Shape;3450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451" name="Google Shape;345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7" name="Google Shape;3457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458" name="Google Shape;345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4" name="Google Shape;3464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465" name="Google Shape;346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1" name="Google Shape;3471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472" name="Google Shape;347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8" name="Google Shape;3478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479" name="Google Shape;347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5" name="Google Shape;3485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486" name="Google Shape;348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2" name="Google Shape;3492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493" name="Google Shape;349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1" name="Google Shape;3501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2" name="Google Shape;3502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12"/>
          <p:cNvGrpSpPr/>
          <p:nvPr/>
        </p:nvGrpSpPr>
        <p:grpSpPr>
          <a:xfrm>
            <a:off x="7277886" y="3952653"/>
            <a:ext cx="488424" cy="382990"/>
            <a:chOff x="5545605" y="2504907"/>
            <a:chExt cx="312192" cy="244800"/>
          </a:xfrm>
        </p:grpSpPr>
        <p:sp>
          <p:nvSpPr>
            <p:cNvPr id="3504" name="Google Shape;350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0" name="Google Shape;3510;p12"/>
          <p:cNvGrpSpPr/>
          <p:nvPr/>
        </p:nvGrpSpPr>
        <p:grpSpPr>
          <a:xfrm>
            <a:off x="7260318" y="3837202"/>
            <a:ext cx="488424" cy="382990"/>
            <a:chOff x="5545605" y="2504907"/>
            <a:chExt cx="312192" cy="244800"/>
          </a:xfrm>
        </p:grpSpPr>
        <p:sp>
          <p:nvSpPr>
            <p:cNvPr id="3511" name="Google Shape;351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7" name="Google Shape;3517;p12"/>
          <p:cNvGrpSpPr/>
          <p:nvPr/>
        </p:nvGrpSpPr>
        <p:grpSpPr>
          <a:xfrm>
            <a:off x="7265338" y="3691632"/>
            <a:ext cx="488424" cy="382990"/>
            <a:chOff x="5545605" y="2504907"/>
            <a:chExt cx="312192" cy="244800"/>
          </a:xfrm>
        </p:grpSpPr>
        <p:sp>
          <p:nvSpPr>
            <p:cNvPr id="3518" name="Google Shape;351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4" name="Google Shape;3524;p12"/>
          <p:cNvGrpSpPr/>
          <p:nvPr/>
        </p:nvGrpSpPr>
        <p:grpSpPr>
          <a:xfrm>
            <a:off x="7270357" y="3576179"/>
            <a:ext cx="488424" cy="382990"/>
            <a:chOff x="5545605" y="2504907"/>
            <a:chExt cx="312192" cy="244800"/>
          </a:xfrm>
        </p:grpSpPr>
        <p:sp>
          <p:nvSpPr>
            <p:cNvPr id="3525" name="Google Shape;352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9" name="Google Shape;352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0" name="Google Shape;353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1" name="Google Shape;3531;p12"/>
          <p:cNvGrpSpPr/>
          <p:nvPr/>
        </p:nvGrpSpPr>
        <p:grpSpPr>
          <a:xfrm>
            <a:off x="6718193" y="4228734"/>
            <a:ext cx="488424" cy="382990"/>
            <a:chOff x="5545605" y="2504907"/>
            <a:chExt cx="312192" cy="244800"/>
          </a:xfrm>
        </p:grpSpPr>
        <p:sp>
          <p:nvSpPr>
            <p:cNvPr id="3532" name="Google Shape;353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3" name="Google Shape;353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4" name="Google Shape;353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5" name="Google Shape;353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6" name="Google Shape;353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7" name="Google Shape;353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8" name="Google Shape;3538;p12"/>
          <p:cNvGrpSpPr/>
          <p:nvPr/>
        </p:nvGrpSpPr>
        <p:grpSpPr>
          <a:xfrm>
            <a:off x="6700625" y="4113283"/>
            <a:ext cx="488424" cy="382990"/>
            <a:chOff x="5545605" y="2504907"/>
            <a:chExt cx="312192" cy="244800"/>
          </a:xfrm>
        </p:grpSpPr>
        <p:sp>
          <p:nvSpPr>
            <p:cNvPr id="3539" name="Google Shape;353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0" name="Google Shape;354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1" name="Google Shape;354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2" name="Google Shape;354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3" name="Google Shape;354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4" name="Google Shape;354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5" name="Google Shape;3545;p12"/>
          <p:cNvGrpSpPr/>
          <p:nvPr/>
        </p:nvGrpSpPr>
        <p:grpSpPr>
          <a:xfrm>
            <a:off x="6705646" y="3967713"/>
            <a:ext cx="488424" cy="382990"/>
            <a:chOff x="5545605" y="2504907"/>
            <a:chExt cx="312192" cy="244800"/>
          </a:xfrm>
        </p:grpSpPr>
        <p:sp>
          <p:nvSpPr>
            <p:cNvPr id="3546" name="Google Shape;354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7" name="Google Shape;354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2" name="Google Shape;3552;p12"/>
          <p:cNvGrpSpPr/>
          <p:nvPr/>
        </p:nvGrpSpPr>
        <p:grpSpPr>
          <a:xfrm>
            <a:off x="6710665" y="3852260"/>
            <a:ext cx="488424" cy="382990"/>
            <a:chOff x="5545605" y="2504907"/>
            <a:chExt cx="312192" cy="244800"/>
          </a:xfrm>
        </p:grpSpPr>
        <p:sp>
          <p:nvSpPr>
            <p:cNvPr id="3553" name="Google Shape;355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6" name="Google Shape;355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9" name="Google Shape;3559;p12"/>
          <p:cNvGrpSpPr/>
          <p:nvPr/>
        </p:nvGrpSpPr>
        <p:grpSpPr>
          <a:xfrm>
            <a:off x="7250278" y="4655406"/>
            <a:ext cx="488424" cy="382990"/>
            <a:chOff x="5545605" y="2504907"/>
            <a:chExt cx="312192" cy="244800"/>
          </a:xfrm>
        </p:grpSpPr>
        <p:sp>
          <p:nvSpPr>
            <p:cNvPr id="3560" name="Google Shape;356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6" name="Google Shape;3566;p12"/>
          <p:cNvGrpSpPr/>
          <p:nvPr/>
        </p:nvGrpSpPr>
        <p:grpSpPr>
          <a:xfrm>
            <a:off x="7232710" y="4539955"/>
            <a:ext cx="488424" cy="382990"/>
            <a:chOff x="5545605" y="2504907"/>
            <a:chExt cx="312192" cy="244800"/>
          </a:xfrm>
        </p:grpSpPr>
        <p:sp>
          <p:nvSpPr>
            <p:cNvPr id="3567" name="Google Shape;356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12"/>
          <p:cNvGrpSpPr/>
          <p:nvPr/>
        </p:nvGrpSpPr>
        <p:grpSpPr>
          <a:xfrm>
            <a:off x="7237731" y="4394385"/>
            <a:ext cx="488424" cy="382990"/>
            <a:chOff x="5545605" y="2504907"/>
            <a:chExt cx="312192" cy="244800"/>
          </a:xfrm>
        </p:grpSpPr>
        <p:sp>
          <p:nvSpPr>
            <p:cNvPr id="3574" name="Google Shape;357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80" name="Google Shape;3580;p12"/>
          <p:cNvSpPr/>
          <p:nvPr/>
        </p:nvSpPr>
        <p:spPr>
          <a:xfrm>
            <a:off x="7291153" y="4378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1" name="Google Shape;3581;p12"/>
          <p:cNvSpPr/>
          <p:nvPr/>
        </p:nvSpPr>
        <p:spPr>
          <a:xfrm>
            <a:off x="7612411" y="3712975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2" name="Google Shape;3582;p12"/>
          <p:cNvSpPr/>
          <p:nvPr/>
        </p:nvSpPr>
        <p:spPr>
          <a:xfrm>
            <a:off x="6736062" y="395584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3" name="Google Shape;3583;p12"/>
          <p:cNvSpPr/>
          <p:nvPr/>
        </p:nvSpPr>
        <p:spPr>
          <a:xfrm>
            <a:off x="7551075" y="484586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4" name="Google Shape;3584;p12" descr="Old Key"/>
          <p:cNvSpPr/>
          <p:nvPr/>
        </p:nvSpPr>
        <p:spPr>
          <a:xfrm>
            <a:off x="494084" y="5210297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5" name="Google Shape;3585;p12"/>
          <p:cNvGrpSpPr/>
          <p:nvPr/>
        </p:nvGrpSpPr>
        <p:grpSpPr>
          <a:xfrm>
            <a:off x="6116639" y="4756096"/>
            <a:ext cx="794628" cy="692159"/>
            <a:chOff x="6980505" y="2818400"/>
            <a:chExt cx="411320" cy="358279"/>
          </a:xfrm>
        </p:grpSpPr>
        <p:sp>
          <p:nvSpPr>
            <p:cNvPr id="3586" name="Google Shape;3586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3" name="Google Shape;3593;p12"/>
          <p:cNvGrpSpPr/>
          <p:nvPr/>
        </p:nvGrpSpPr>
        <p:grpSpPr>
          <a:xfrm>
            <a:off x="6099069" y="4535230"/>
            <a:ext cx="794628" cy="692159"/>
            <a:chOff x="6980505" y="2818400"/>
            <a:chExt cx="411320" cy="358279"/>
          </a:xfrm>
        </p:grpSpPr>
        <p:sp>
          <p:nvSpPr>
            <p:cNvPr id="3594" name="Google Shape;3594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1" name="Google Shape;3601;p12"/>
          <p:cNvGrpSpPr/>
          <p:nvPr/>
        </p:nvGrpSpPr>
        <p:grpSpPr>
          <a:xfrm>
            <a:off x="8550114" y="5738590"/>
            <a:ext cx="794628" cy="692159"/>
            <a:chOff x="6980505" y="2818400"/>
            <a:chExt cx="411320" cy="358279"/>
          </a:xfrm>
        </p:grpSpPr>
        <p:sp>
          <p:nvSpPr>
            <p:cNvPr id="3602" name="Google Shape;3602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>
              <a:off x="7063976" y="2871164"/>
              <a:ext cx="297220" cy="195410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9" name="Google Shape;3609;p12"/>
          <p:cNvGrpSpPr/>
          <p:nvPr/>
        </p:nvGrpSpPr>
        <p:grpSpPr>
          <a:xfrm>
            <a:off x="8532544" y="5517724"/>
            <a:ext cx="794628" cy="692159"/>
            <a:chOff x="6980505" y="2818400"/>
            <a:chExt cx="411320" cy="358279"/>
          </a:xfrm>
        </p:grpSpPr>
        <p:sp>
          <p:nvSpPr>
            <p:cNvPr id="3610" name="Google Shape;3610;p12"/>
            <p:cNvSpPr/>
            <p:nvPr/>
          </p:nvSpPr>
          <p:spPr>
            <a:xfrm>
              <a:off x="6980505" y="2889544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2"/>
                    <a:pt x="46027" y="260582"/>
                    <a:pt x="10455" y="185693"/>
                  </a:cubicBezTo>
                  <a:cubicBezTo>
                    <a:pt x="-25117" y="110804"/>
                    <a:pt x="32921" y="30298"/>
                    <a:pt x="141510" y="5959"/>
                  </a:cubicBezTo>
                  <a:cubicBezTo>
                    <a:pt x="248227" y="-16507"/>
                    <a:pt x="364305" y="26554"/>
                    <a:pt x="399877" y="101443"/>
                  </a:cubicBezTo>
                  <a:cubicBezTo>
                    <a:pt x="433577" y="176332"/>
                    <a:pt x="375538" y="256837"/>
                    <a:pt x="268821" y="281176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>
              <a:off x="6981598" y="2949798"/>
              <a:ext cx="410016" cy="205944"/>
            </a:xfrm>
            <a:custGeom>
              <a:avLst/>
              <a:gdLst/>
              <a:ahLst/>
              <a:cxnLst/>
              <a:rect l="l" t="t" r="r" b="b"/>
              <a:pathLst>
                <a:path w="410016" h="205944" extrusionOk="0">
                  <a:moveTo>
                    <a:pt x="0" y="89867"/>
                  </a:moveTo>
                  <a:lnTo>
                    <a:pt x="1872" y="0"/>
                  </a:lnTo>
                  <a:lnTo>
                    <a:pt x="410017" y="13106"/>
                  </a:lnTo>
                  <a:lnTo>
                    <a:pt x="406272" y="101100"/>
                  </a:lnTo>
                  <a:lnTo>
                    <a:pt x="202200" y="205944"/>
                  </a:ln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>
              <a:off x="6982377" y="2818400"/>
              <a:ext cx="409447" cy="287135"/>
            </a:xfrm>
            <a:custGeom>
              <a:avLst/>
              <a:gdLst/>
              <a:ahLst/>
              <a:cxnLst/>
              <a:rect l="l" t="t" r="r" b="b"/>
              <a:pathLst>
                <a:path w="409447" h="287135" extrusionOk="0">
                  <a:moveTo>
                    <a:pt x="268821" y="281176"/>
                  </a:moveTo>
                  <a:cubicBezTo>
                    <a:pt x="162105" y="303643"/>
                    <a:pt x="46027" y="260582"/>
                    <a:pt x="10455" y="185693"/>
                  </a:cubicBezTo>
                  <a:cubicBezTo>
                    <a:pt x="-25118" y="110804"/>
                    <a:pt x="32921" y="30298"/>
                    <a:pt x="141510" y="5959"/>
                  </a:cubicBezTo>
                  <a:cubicBezTo>
                    <a:pt x="248227" y="-16507"/>
                    <a:pt x="364304" y="26554"/>
                    <a:pt x="399877" y="101443"/>
                  </a:cubicBezTo>
                  <a:cubicBezTo>
                    <a:pt x="433577" y="178204"/>
                    <a:pt x="375538" y="258709"/>
                    <a:pt x="268821" y="281176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>
              <a:off x="7035528" y="2855985"/>
              <a:ext cx="298414" cy="200730"/>
            </a:xfrm>
            <a:custGeom>
              <a:avLst/>
              <a:gdLst/>
              <a:ahLst/>
              <a:cxnLst/>
              <a:rect l="l" t="t" r="r" b="b"/>
              <a:pathLst>
                <a:path w="298414" h="200730" extrusionOk="0">
                  <a:moveTo>
                    <a:pt x="112699" y="2073"/>
                  </a:moveTo>
                  <a:cubicBezTo>
                    <a:pt x="32193" y="13307"/>
                    <a:pt x="-14612" y="65729"/>
                    <a:pt x="4110" y="120023"/>
                  </a:cubicBezTo>
                  <a:cubicBezTo>
                    <a:pt x="24704" y="174318"/>
                    <a:pt x="107082" y="209890"/>
                    <a:pt x="185715" y="198657"/>
                  </a:cubicBezTo>
                  <a:cubicBezTo>
                    <a:pt x="266221" y="187423"/>
                    <a:pt x="313026" y="135001"/>
                    <a:pt x="294304" y="80707"/>
                  </a:cubicBezTo>
                  <a:cubicBezTo>
                    <a:pt x="273710" y="26412"/>
                    <a:pt x="191332" y="-9160"/>
                    <a:pt x="112699" y="2073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>
              <a:off x="7078729" y="2871164"/>
              <a:ext cx="282359" cy="189059"/>
            </a:xfrm>
            <a:custGeom>
              <a:avLst/>
              <a:gdLst/>
              <a:ahLst/>
              <a:cxnLst/>
              <a:rect l="l" t="t" r="r" b="b"/>
              <a:pathLst>
                <a:path w="297220" h="195410" extrusionOk="0">
                  <a:moveTo>
                    <a:pt x="0" y="170372"/>
                  </a:moveTo>
                  <a:lnTo>
                    <a:pt x="241517" y="0"/>
                  </a:lnTo>
                  <a:cubicBezTo>
                    <a:pt x="241517" y="0"/>
                    <a:pt x="357594" y="97355"/>
                    <a:pt x="254622" y="164756"/>
                  </a:cubicBezTo>
                  <a:cubicBezTo>
                    <a:pt x="151650" y="230283"/>
                    <a:pt x="0" y="170372"/>
                    <a:pt x="0" y="170372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12"/>
            <p:cNvSpPr/>
            <p:nvPr/>
          </p:nvSpPr>
          <p:spPr>
            <a:xfrm>
              <a:off x="7122015" y="3077109"/>
              <a:ext cx="24338" cy="5616"/>
            </a:xfrm>
            <a:custGeom>
              <a:avLst/>
              <a:gdLst/>
              <a:ahLst/>
              <a:cxnLst/>
              <a:rect l="l" t="t" r="r" b="b"/>
              <a:pathLst>
                <a:path w="24338" h="5616" extrusionOk="0">
                  <a:moveTo>
                    <a:pt x="0" y="0"/>
                  </a:moveTo>
                  <a:lnTo>
                    <a:pt x="24339" y="5617"/>
                  </a:ln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12"/>
            <p:cNvSpPr/>
            <p:nvPr/>
          </p:nvSpPr>
          <p:spPr>
            <a:xfrm>
              <a:off x="7185671" y="2837159"/>
              <a:ext cx="74888" cy="15283"/>
            </a:xfrm>
            <a:custGeom>
              <a:avLst/>
              <a:gdLst/>
              <a:ahLst/>
              <a:cxnLst/>
              <a:rect l="l" t="t" r="r" b="b"/>
              <a:pathLst>
                <a:path w="74888" h="15283" extrusionOk="0">
                  <a:moveTo>
                    <a:pt x="0" y="306"/>
                  </a:moveTo>
                  <a:cubicBezTo>
                    <a:pt x="0" y="306"/>
                    <a:pt x="37444" y="-3439"/>
                    <a:pt x="74889" y="15283"/>
                  </a:cubicBezTo>
                </a:path>
              </a:pathLst>
            </a:custGeom>
            <a:noFill/>
            <a:ln w="19225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17" name="Google Shape;3617;p12"/>
          <p:cNvSpPr/>
          <p:nvPr/>
        </p:nvSpPr>
        <p:spPr>
          <a:xfrm>
            <a:off x="8697547" y="5513774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8" name="Google Shape;3618;p12"/>
          <p:cNvSpPr/>
          <p:nvPr/>
        </p:nvSpPr>
        <p:spPr>
          <a:xfrm>
            <a:off x="6116638" y="4983507"/>
            <a:ext cx="237331" cy="237332"/>
          </a:xfrm>
          <a:custGeom>
            <a:avLst/>
            <a:gdLst/>
            <a:ahLst/>
            <a:cxnLst/>
            <a:rect l="l" t="t" r="r" b="b"/>
            <a:pathLst>
              <a:path w="151649" h="151650" extrusionOk="0">
                <a:moveTo>
                  <a:pt x="76761" y="0"/>
                </a:moveTo>
                <a:lnTo>
                  <a:pt x="97356" y="56167"/>
                </a:lnTo>
                <a:lnTo>
                  <a:pt x="151650" y="76761"/>
                </a:lnTo>
                <a:lnTo>
                  <a:pt x="97356" y="97356"/>
                </a:lnTo>
                <a:lnTo>
                  <a:pt x="76761" y="151650"/>
                </a:lnTo>
                <a:lnTo>
                  <a:pt x="56167" y="97356"/>
                </a:lnTo>
                <a:lnTo>
                  <a:pt x="0" y="76761"/>
                </a:lnTo>
                <a:lnTo>
                  <a:pt x="56167" y="56167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19" name="Google Shape;3619;p12"/>
          <p:cNvGrpSpPr/>
          <p:nvPr/>
        </p:nvGrpSpPr>
        <p:grpSpPr>
          <a:xfrm flipH="1">
            <a:off x="9624364" y="4815004"/>
            <a:ext cx="1087362" cy="1462197"/>
            <a:chOff x="3808245" y="4904805"/>
            <a:chExt cx="695022" cy="934610"/>
          </a:xfrm>
        </p:grpSpPr>
        <p:grpSp>
          <p:nvGrpSpPr>
            <p:cNvPr id="3620" name="Google Shape;3620;p12"/>
            <p:cNvGrpSpPr/>
            <p:nvPr/>
          </p:nvGrpSpPr>
          <p:grpSpPr>
            <a:xfrm>
              <a:off x="4177213" y="5145436"/>
              <a:ext cx="312192" cy="244800"/>
              <a:chOff x="5545605" y="2504907"/>
              <a:chExt cx="312192" cy="244800"/>
            </a:xfrm>
          </p:grpSpPr>
          <p:sp>
            <p:nvSpPr>
              <p:cNvPr id="3621" name="Google Shape;362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2" name="Google Shape;362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3" name="Google Shape;362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4" name="Google Shape;362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5" name="Google Shape;362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6" name="Google Shape;362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27" name="Google Shape;3627;p12"/>
            <p:cNvGrpSpPr/>
            <p:nvPr/>
          </p:nvGrpSpPr>
          <p:grpSpPr>
            <a:xfrm>
              <a:off x="4165984" y="5071643"/>
              <a:ext cx="312192" cy="244800"/>
              <a:chOff x="5545605" y="2504907"/>
              <a:chExt cx="312192" cy="244800"/>
            </a:xfrm>
          </p:grpSpPr>
          <p:sp>
            <p:nvSpPr>
              <p:cNvPr id="3628" name="Google Shape;3628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9" name="Google Shape;3629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0" name="Google Shape;3630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1" name="Google Shape;3631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2" name="Google Shape;3632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3" name="Google Shape;3633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34" name="Google Shape;3634;p12"/>
            <p:cNvGrpSpPr/>
            <p:nvPr/>
          </p:nvGrpSpPr>
          <p:grpSpPr>
            <a:xfrm>
              <a:off x="4169193" y="4978599"/>
              <a:ext cx="312192" cy="244800"/>
              <a:chOff x="5545605" y="2504907"/>
              <a:chExt cx="312192" cy="244800"/>
            </a:xfrm>
          </p:grpSpPr>
          <p:sp>
            <p:nvSpPr>
              <p:cNvPr id="3635" name="Google Shape;3635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6" name="Google Shape;3636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7" name="Google Shape;3637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8" name="Google Shape;3638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9" name="Google Shape;3639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1" name="Google Shape;3641;p12"/>
            <p:cNvGrpSpPr/>
            <p:nvPr/>
          </p:nvGrpSpPr>
          <p:grpSpPr>
            <a:xfrm>
              <a:off x="4172401" y="4904805"/>
              <a:ext cx="312192" cy="244800"/>
              <a:chOff x="5545605" y="2504907"/>
              <a:chExt cx="312192" cy="244800"/>
            </a:xfrm>
          </p:grpSpPr>
          <p:sp>
            <p:nvSpPr>
              <p:cNvPr id="3642" name="Google Shape;3642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4" name="Google Shape;3644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5" name="Google Shape;3645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7" name="Google Shape;3647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8" name="Google Shape;3648;p12"/>
            <p:cNvGrpSpPr/>
            <p:nvPr/>
          </p:nvGrpSpPr>
          <p:grpSpPr>
            <a:xfrm>
              <a:off x="3819474" y="5321899"/>
              <a:ext cx="312192" cy="244800"/>
              <a:chOff x="5545605" y="2504907"/>
              <a:chExt cx="312192" cy="244800"/>
            </a:xfrm>
          </p:grpSpPr>
          <p:sp>
            <p:nvSpPr>
              <p:cNvPr id="3649" name="Google Shape;3649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0" name="Google Shape;3650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1" name="Google Shape;3651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3" name="Google Shape;3653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4" name="Google Shape;3654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5" name="Google Shape;3655;p12"/>
            <p:cNvGrpSpPr/>
            <p:nvPr/>
          </p:nvGrpSpPr>
          <p:grpSpPr>
            <a:xfrm>
              <a:off x="3808245" y="5248106"/>
              <a:ext cx="312192" cy="244800"/>
              <a:chOff x="5545605" y="2504907"/>
              <a:chExt cx="312192" cy="244800"/>
            </a:xfrm>
          </p:grpSpPr>
          <p:sp>
            <p:nvSpPr>
              <p:cNvPr id="3656" name="Google Shape;3656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7" name="Google Shape;3657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9" name="Google Shape;3659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0" name="Google Shape;3660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2" name="Google Shape;3662;p12"/>
            <p:cNvGrpSpPr/>
            <p:nvPr/>
          </p:nvGrpSpPr>
          <p:grpSpPr>
            <a:xfrm>
              <a:off x="3811454" y="5155062"/>
              <a:ext cx="312192" cy="244800"/>
              <a:chOff x="5545605" y="2504907"/>
              <a:chExt cx="312192" cy="244800"/>
            </a:xfrm>
          </p:grpSpPr>
          <p:sp>
            <p:nvSpPr>
              <p:cNvPr id="3663" name="Google Shape;3663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5" name="Google Shape;3665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6" name="Google Shape;3666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9" name="Google Shape;3669;p12"/>
            <p:cNvGrpSpPr/>
            <p:nvPr/>
          </p:nvGrpSpPr>
          <p:grpSpPr>
            <a:xfrm>
              <a:off x="3814662" y="5081268"/>
              <a:ext cx="312192" cy="244800"/>
              <a:chOff x="5545605" y="2504907"/>
              <a:chExt cx="312192" cy="244800"/>
            </a:xfrm>
          </p:grpSpPr>
          <p:sp>
            <p:nvSpPr>
              <p:cNvPr id="3670" name="Google Shape;3670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2" name="Google Shape;3672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3" name="Google Shape;3673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6" name="Google Shape;3676;p12"/>
            <p:cNvGrpSpPr/>
            <p:nvPr/>
          </p:nvGrpSpPr>
          <p:grpSpPr>
            <a:xfrm>
              <a:off x="4159567" y="5594615"/>
              <a:ext cx="312192" cy="244800"/>
              <a:chOff x="5545605" y="2504907"/>
              <a:chExt cx="312192" cy="244800"/>
            </a:xfrm>
          </p:grpSpPr>
          <p:sp>
            <p:nvSpPr>
              <p:cNvPr id="3677" name="Google Shape;3677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8" name="Google Shape;3678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0" name="Google Shape;3680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1" name="Google Shape;3681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2" name="Google Shape;3682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83" name="Google Shape;3683;p12"/>
            <p:cNvGrpSpPr/>
            <p:nvPr/>
          </p:nvGrpSpPr>
          <p:grpSpPr>
            <a:xfrm>
              <a:off x="4148338" y="5520822"/>
              <a:ext cx="312192" cy="244800"/>
              <a:chOff x="5545605" y="2504907"/>
              <a:chExt cx="312192" cy="244800"/>
            </a:xfrm>
          </p:grpSpPr>
          <p:sp>
            <p:nvSpPr>
              <p:cNvPr id="3684" name="Google Shape;3684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5" name="Google Shape;3685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6" name="Google Shape;3686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7" name="Google Shape;3687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9" name="Google Shape;3689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0" name="Google Shape;3690;p12"/>
            <p:cNvGrpSpPr/>
            <p:nvPr/>
          </p:nvGrpSpPr>
          <p:grpSpPr>
            <a:xfrm>
              <a:off x="4151547" y="5427778"/>
              <a:ext cx="312192" cy="244800"/>
              <a:chOff x="5545605" y="2504907"/>
              <a:chExt cx="312192" cy="244800"/>
            </a:xfrm>
          </p:grpSpPr>
          <p:sp>
            <p:nvSpPr>
              <p:cNvPr id="3691" name="Google Shape;3691;p12"/>
              <p:cNvSpPr/>
              <p:nvPr/>
            </p:nvSpPr>
            <p:spPr>
              <a:xfrm>
                <a:off x="5545605" y="2526438"/>
                <a:ext cx="312192" cy="223269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23269" extrusionOk="0">
                    <a:moveTo>
                      <a:pt x="44933" y="33938"/>
                    </a:moveTo>
                    <a:cubicBezTo>
                      <a:pt x="104844" y="-10996"/>
                      <a:pt x="204072" y="-10996"/>
                      <a:pt x="265855" y="32066"/>
                    </a:cubicBezTo>
                    <a:cubicBezTo>
                      <a:pt x="327639" y="75127"/>
                      <a:pt x="327639" y="144399"/>
                      <a:pt x="265855" y="189332"/>
                    </a:cubicBezTo>
                    <a:cubicBezTo>
                      <a:pt x="205944" y="234266"/>
                      <a:pt x="106717" y="234266"/>
                      <a:pt x="44933" y="191204"/>
                    </a:cubicBezTo>
                    <a:cubicBezTo>
                      <a:pt x="-14978" y="150016"/>
                      <a:pt x="-14978" y="78871"/>
                      <a:pt x="44933" y="33938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2" name="Google Shape;3692;p12"/>
              <p:cNvSpPr/>
              <p:nvPr/>
            </p:nvSpPr>
            <p:spPr>
              <a:xfrm>
                <a:off x="5545605" y="2504907"/>
                <a:ext cx="312192" cy="206420"/>
              </a:xfrm>
              <a:custGeom>
                <a:avLst/>
                <a:gdLst/>
                <a:ahLst/>
                <a:cxnLst/>
                <a:rect l="l" t="t" r="r" b="b"/>
                <a:pathLst>
                  <a:path w="312192" h="206420" extrusionOk="0">
                    <a:moveTo>
                      <a:pt x="44933" y="31130"/>
                    </a:moveTo>
                    <a:cubicBezTo>
                      <a:pt x="104844" y="-10059"/>
                      <a:pt x="204072" y="-10059"/>
                      <a:pt x="265855" y="29258"/>
                    </a:cubicBezTo>
                    <a:cubicBezTo>
                      <a:pt x="327639" y="68574"/>
                      <a:pt x="327639" y="134102"/>
                      <a:pt x="265855" y="175291"/>
                    </a:cubicBezTo>
                    <a:cubicBezTo>
                      <a:pt x="205944" y="216480"/>
                      <a:pt x="106717" y="216480"/>
                      <a:pt x="44933" y="177163"/>
                    </a:cubicBezTo>
                    <a:cubicBezTo>
                      <a:pt x="-14978" y="137846"/>
                      <a:pt x="-14978" y="72319"/>
                      <a:pt x="44933" y="3113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3" name="Google Shape;3693;p12"/>
              <p:cNvSpPr/>
              <p:nvPr/>
            </p:nvSpPr>
            <p:spPr>
              <a:xfrm>
                <a:off x="5586793" y="2532052"/>
                <a:ext cx="230283" cy="150975"/>
              </a:xfrm>
              <a:custGeom>
                <a:avLst/>
                <a:gdLst/>
                <a:ahLst/>
                <a:cxnLst/>
                <a:rect l="l" t="t" r="r" b="b"/>
                <a:pathLst>
                  <a:path w="230283" h="150975" extrusionOk="0">
                    <a:moveTo>
                      <a:pt x="33700" y="22706"/>
                    </a:moveTo>
                    <a:cubicBezTo>
                      <a:pt x="-11233" y="52662"/>
                      <a:pt x="-11233" y="101340"/>
                      <a:pt x="33700" y="129423"/>
                    </a:cubicBezTo>
                    <a:cubicBezTo>
                      <a:pt x="78633" y="159379"/>
                      <a:pt x="151650" y="157506"/>
                      <a:pt x="196583" y="127551"/>
                    </a:cubicBezTo>
                    <a:cubicBezTo>
                      <a:pt x="241517" y="97595"/>
                      <a:pt x="241517" y="48917"/>
                      <a:pt x="196583" y="20834"/>
                    </a:cubicBezTo>
                    <a:cubicBezTo>
                      <a:pt x="149778" y="-7249"/>
                      <a:pt x="78633" y="-7249"/>
                      <a:pt x="33700" y="2270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4" name="Google Shape;3694;p12"/>
              <p:cNvSpPr/>
              <p:nvPr/>
            </p:nvSpPr>
            <p:spPr>
              <a:xfrm>
                <a:off x="5565998" y="2519187"/>
                <a:ext cx="163083" cy="177860"/>
              </a:xfrm>
              <a:custGeom>
                <a:avLst/>
                <a:gdLst/>
                <a:ahLst/>
                <a:cxnLst/>
                <a:rect l="l" t="t" r="r" b="b"/>
                <a:pathLst>
                  <a:path w="163083" h="177860" extrusionOk="0">
                    <a:moveTo>
                      <a:pt x="163084" y="177861"/>
                    </a:moveTo>
                    <a:lnTo>
                      <a:pt x="106917" y="0"/>
                    </a:lnTo>
                    <a:cubicBezTo>
                      <a:pt x="106917" y="0"/>
                      <a:pt x="-24138" y="31828"/>
                      <a:pt x="3945" y="104844"/>
                    </a:cubicBezTo>
                    <a:cubicBezTo>
                      <a:pt x="32028" y="175989"/>
                      <a:pt x="163084" y="177861"/>
                      <a:pt x="163084" y="1778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12"/>
              <p:cNvSpPr/>
              <p:nvPr/>
            </p:nvSpPr>
            <p:spPr>
              <a:xfrm>
                <a:off x="5671043" y="2695175"/>
                <a:ext cx="18722" cy="1872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872" extrusionOk="0">
                    <a:moveTo>
                      <a:pt x="18722" y="1872"/>
                    </a:moveTo>
                    <a:lnTo>
                      <a:pt x="0" y="0"/>
                    </a:ln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12"/>
              <p:cNvSpPr/>
              <p:nvPr/>
            </p:nvSpPr>
            <p:spPr>
              <a:xfrm>
                <a:off x="5706616" y="2518422"/>
                <a:ext cx="58038" cy="8253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8253" extrusionOk="0">
                    <a:moveTo>
                      <a:pt x="58039" y="8253"/>
                    </a:moveTo>
                    <a:cubicBezTo>
                      <a:pt x="58039" y="8253"/>
                      <a:pt x="33700" y="-2980"/>
                      <a:pt x="0" y="764"/>
                    </a:cubicBezTo>
                  </a:path>
                </a:pathLst>
              </a:custGeom>
              <a:noFill/>
              <a:ln w="14250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97" name="Google Shape;3697;p12"/>
            <p:cNvSpPr/>
            <p:nvPr/>
          </p:nvSpPr>
          <p:spPr>
            <a:xfrm>
              <a:off x="4185595" y="541731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>
              <a:off x="4390934" y="4992197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>
              <a:off x="3811814" y="5101283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>
              <a:off x="4351730" y="5716306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112333" h="112333" extrusionOk="0">
                  <a:moveTo>
                    <a:pt x="56167" y="0"/>
                  </a:moveTo>
                  <a:lnTo>
                    <a:pt x="71144" y="41189"/>
                  </a:lnTo>
                  <a:lnTo>
                    <a:pt x="112333" y="56167"/>
                  </a:lnTo>
                  <a:lnTo>
                    <a:pt x="71144" y="71144"/>
                  </a:lnTo>
                  <a:lnTo>
                    <a:pt x="56167" y="112333"/>
                  </a:lnTo>
                  <a:lnTo>
                    <a:pt x="41189" y="71144"/>
                  </a:lnTo>
                  <a:lnTo>
                    <a:pt x="0" y="56167"/>
                  </a:lnTo>
                  <a:lnTo>
                    <a:pt x="41189" y="41189"/>
                  </a:lnTo>
                  <a:close/>
                </a:path>
              </a:pathLst>
            </a:custGeom>
            <a:solidFill>
              <a:srgbClr val="FFFF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1" name="Google Shape;3701;p12"/>
          <p:cNvGrpSpPr/>
          <p:nvPr/>
        </p:nvGrpSpPr>
        <p:grpSpPr>
          <a:xfrm>
            <a:off x="8118843" y="3978239"/>
            <a:ext cx="488424" cy="382990"/>
            <a:chOff x="5545605" y="2504907"/>
            <a:chExt cx="312192" cy="244800"/>
          </a:xfrm>
        </p:grpSpPr>
        <p:sp>
          <p:nvSpPr>
            <p:cNvPr id="3702" name="Google Shape;3702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08" name="Google Shape;3708;p12"/>
          <p:cNvGrpSpPr/>
          <p:nvPr/>
        </p:nvGrpSpPr>
        <p:grpSpPr>
          <a:xfrm>
            <a:off x="8123863" y="3832669"/>
            <a:ext cx="488424" cy="382990"/>
            <a:chOff x="5545605" y="2504907"/>
            <a:chExt cx="312192" cy="244800"/>
          </a:xfrm>
        </p:grpSpPr>
        <p:sp>
          <p:nvSpPr>
            <p:cNvPr id="3709" name="Google Shape;3709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5" name="Google Shape;3715;p12"/>
          <p:cNvGrpSpPr/>
          <p:nvPr/>
        </p:nvGrpSpPr>
        <p:grpSpPr>
          <a:xfrm>
            <a:off x="8128882" y="3717216"/>
            <a:ext cx="488424" cy="382990"/>
            <a:chOff x="5545605" y="2504907"/>
            <a:chExt cx="312192" cy="244800"/>
          </a:xfrm>
        </p:grpSpPr>
        <p:sp>
          <p:nvSpPr>
            <p:cNvPr id="3716" name="Google Shape;3716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2" name="Google Shape;3722;p12"/>
          <p:cNvGrpSpPr/>
          <p:nvPr/>
        </p:nvGrpSpPr>
        <p:grpSpPr>
          <a:xfrm>
            <a:off x="7241481" y="3425746"/>
            <a:ext cx="488424" cy="382990"/>
            <a:chOff x="5545605" y="2504907"/>
            <a:chExt cx="312192" cy="244800"/>
          </a:xfrm>
        </p:grpSpPr>
        <p:sp>
          <p:nvSpPr>
            <p:cNvPr id="3723" name="Google Shape;3723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9" name="Google Shape;3729;p12"/>
          <p:cNvGrpSpPr/>
          <p:nvPr/>
        </p:nvGrpSpPr>
        <p:grpSpPr>
          <a:xfrm>
            <a:off x="7223913" y="3310295"/>
            <a:ext cx="488424" cy="382990"/>
            <a:chOff x="5545605" y="2504907"/>
            <a:chExt cx="312192" cy="244800"/>
          </a:xfrm>
        </p:grpSpPr>
        <p:sp>
          <p:nvSpPr>
            <p:cNvPr id="3730" name="Google Shape;3730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6" name="Google Shape;3736;p12"/>
          <p:cNvGrpSpPr/>
          <p:nvPr/>
        </p:nvGrpSpPr>
        <p:grpSpPr>
          <a:xfrm>
            <a:off x="7228934" y="3164725"/>
            <a:ext cx="488424" cy="382990"/>
            <a:chOff x="5545605" y="2504907"/>
            <a:chExt cx="312192" cy="244800"/>
          </a:xfrm>
        </p:grpSpPr>
        <p:sp>
          <p:nvSpPr>
            <p:cNvPr id="3737" name="Google Shape;3737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3" name="Google Shape;3743;p12"/>
          <p:cNvGrpSpPr/>
          <p:nvPr/>
        </p:nvGrpSpPr>
        <p:grpSpPr>
          <a:xfrm>
            <a:off x="7233953" y="3049272"/>
            <a:ext cx="488424" cy="382990"/>
            <a:chOff x="5545605" y="2504907"/>
            <a:chExt cx="312192" cy="244800"/>
          </a:xfrm>
        </p:grpSpPr>
        <p:sp>
          <p:nvSpPr>
            <p:cNvPr id="3744" name="Google Shape;3744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0" name="Google Shape;3750;p12"/>
          <p:cNvGrpSpPr/>
          <p:nvPr/>
        </p:nvGrpSpPr>
        <p:grpSpPr>
          <a:xfrm>
            <a:off x="8131453" y="3564406"/>
            <a:ext cx="488424" cy="382990"/>
            <a:chOff x="5545605" y="2504907"/>
            <a:chExt cx="312192" cy="244800"/>
          </a:xfrm>
        </p:grpSpPr>
        <p:sp>
          <p:nvSpPr>
            <p:cNvPr id="3751" name="Google Shape;3751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57" name="Google Shape;3757;p12"/>
          <p:cNvGrpSpPr/>
          <p:nvPr/>
        </p:nvGrpSpPr>
        <p:grpSpPr>
          <a:xfrm>
            <a:off x="8113885" y="3448955"/>
            <a:ext cx="488424" cy="382990"/>
            <a:chOff x="5545605" y="2504907"/>
            <a:chExt cx="312192" cy="244800"/>
          </a:xfrm>
        </p:grpSpPr>
        <p:sp>
          <p:nvSpPr>
            <p:cNvPr id="3758" name="Google Shape;3758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64" name="Google Shape;3764;p12"/>
          <p:cNvGrpSpPr/>
          <p:nvPr/>
        </p:nvGrpSpPr>
        <p:grpSpPr>
          <a:xfrm>
            <a:off x="8118906" y="3303385"/>
            <a:ext cx="488424" cy="382990"/>
            <a:chOff x="5545605" y="2504907"/>
            <a:chExt cx="312192" cy="244800"/>
          </a:xfrm>
        </p:grpSpPr>
        <p:sp>
          <p:nvSpPr>
            <p:cNvPr id="3765" name="Google Shape;3765;p12"/>
            <p:cNvSpPr/>
            <p:nvPr/>
          </p:nvSpPr>
          <p:spPr>
            <a:xfrm>
              <a:off x="5545605" y="2526438"/>
              <a:ext cx="312192" cy="223269"/>
            </a:xfrm>
            <a:custGeom>
              <a:avLst/>
              <a:gdLst/>
              <a:ahLst/>
              <a:cxnLst/>
              <a:rect l="l" t="t" r="r" b="b"/>
              <a:pathLst>
                <a:path w="312192" h="223269" extrusionOk="0">
                  <a:moveTo>
                    <a:pt x="44933" y="33938"/>
                  </a:moveTo>
                  <a:cubicBezTo>
                    <a:pt x="104844" y="-10996"/>
                    <a:pt x="204072" y="-10996"/>
                    <a:pt x="265855" y="32066"/>
                  </a:cubicBezTo>
                  <a:cubicBezTo>
                    <a:pt x="327639" y="75127"/>
                    <a:pt x="327639" y="144399"/>
                    <a:pt x="265855" y="189332"/>
                  </a:cubicBezTo>
                  <a:cubicBezTo>
                    <a:pt x="205944" y="234266"/>
                    <a:pt x="106717" y="234266"/>
                    <a:pt x="44933" y="191204"/>
                  </a:cubicBezTo>
                  <a:cubicBezTo>
                    <a:pt x="-14978" y="150016"/>
                    <a:pt x="-14978" y="78871"/>
                    <a:pt x="44933" y="33938"/>
                  </a:cubicBezTo>
                  <a:close/>
                </a:path>
              </a:pathLst>
            </a:custGeom>
            <a:solidFill>
              <a:srgbClr val="EB8E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>
              <a:off x="5545605" y="2504907"/>
              <a:ext cx="312192" cy="206420"/>
            </a:xfrm>
            <a:custGeom>
              <a:avLst/>
              <a:gdLst/>
              <a:ahLst/>
              <a:cxnLst/>
              <a:rect l="l" t="t" r="r" b="b"/>
              <a:pathLst>
                <a:path w="312192" h="206420" extrusionOk="0">
                  <a:moveTo>
                    <a:pt x="44933" y="31130"/>
                  </a:moveTo>
                  <a:cubicBezTo>
                    <a:pt x="104844" y="-10059"/>
                    <a:pt x="204072" y="-10059"/>
                    <a:pt x="265855" y="29258"/>
                  </a:cubicBezTo>
                  <a:cubicBezTo>
                    <a:pt x="327639" y="68574"/>
                    <a:pt x="327639" y="134102"/>
                    <a:pt x="265855" y="175291"/>
                  </a:cubicBezTo>
                  <a:cubicBezTo>
                    <a:pt x="205944" y="216480"/>
                    <a:pt x="106717" y="216480"/>
                    <a:pt x="44933" y="177163"/>
                  </a:cubicBezTo>
                  <a:cubicBezTo>
                    <a:pt x="-14978" y="137846"/>
                    <a:pt x="-14978" y="72319"/>
                    <a:pt x="44933" y="31130"/>
                  </a:cubicBezTo>
                  <a:close/>
                </a:path>
              </a:pathLst>
            </a:custGeom>
            <a:solidFill>
              <a:srgbClr val="FDBB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>
              <a:off x="5586793" y="2532052"/>
              <a:ext cx="230283" cy="150975"/>
            </a:xfrm>
            <a:custGeom>
              <a:avLst/>
              <a:gdLst/>
              <a:ahLst/>
              <a:cxnLst/>
              <a:rect l="l" t="t" r="r" b="b"/>
              <a:pathLst>
                <a:path w="230283" h="150975" extrusionOk="0">
                  <a:moveTo>
                    <a:pt x="33700" y="22706"/>
                  </a:moveTo>
                  <a:cubicBezTo>
                    <a:pt x="-11233" y="52662"/>
                    <a:pt x="-11233" y="101340"/>
                    <a:pt x="33700" y="129423"/>
                  </a:cubicBezTo>
                  <a:cubicBezTo>
                    <a:pt x="78633" y="159379"/>
                    <a:pt x="151650" y="157506"/>
                    <a:pt x="196583" y="127551"/>
                  </a:cubicBezTo>
                  <a:cubicBezTo>
                    <a:pt x="241517" y="97595"/>
                    <a:pt x="241517" y="48917"/>
                    <a:pt x="196583" y="20834"/>
                  </a:cubicBezTo>
                  <a:cubicBezTo>
                    <a:pt x="149778" y="-7249"/>
                    <a:pt x="78633" y="-7249"/>
                    <a:pt x="33700" y="22706"/>
                  </a:cubicBezTo>
                  <a:close/>
                </a:path>
              </a:pathLst>
            </a:custGeom>
            <a:solidFill>
              <a:srgbClr val="FFD85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>
              <a:off x="5565998" y="2519187"/>
              <a:ext cx="163083" cy="177860"/>
            </a:xfrm>
            <a:custGeom>
              <a:avLst/>
              <a:gdLst/>
              <a:ahLst/>
              <a:cxnLst/>
              <a:rect l="l" t="t" r="r" b="b"/>
              <a:pathLst>
                <a:path w="163083" h="177860" extrusionOk="0">
                  <a:moveTo>
                    <a:pt x="163084" y="177861"/>
                  </a:moveTo>
                  <a:lnTo>
                    <a:pt x="106917" y="0"/>
                  </a:lnTo>
                  <a:cubicBezTo>
                    <a:pt x="106917" y="0"/>
                    <a:pt x="-24138" y="31828"/>
                    <a:pt x="3945" y="104844"/>
                  </a:cubicBezTo>
                  <a:cubicBezTo>
                    <a:pt x="32028" y="175989"/>
                    <a:pt x="163084" y="177861"/>
                    <a:pt x="163084" y="177861"/>
                  </a:cubicBezTo>
                  <a:close/>
                </a:path>
              </a:pathLst>
            </a:custGeom>
            <a:solidFill>
              <a:srgbClr val="FBCC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>
              <a:off x="5671043" y="2695175"/>
              <a:ext cx="18722" cy="1872"/>
            </a:xfrm>
            <a:custGeom>
              <a:avLst/>
              <a:gdLst/>
              <a:ahLst/>
              <a:cxnLst/>
              <a:rect l="l" t="t" r="r" b="b"/>
              <a:pathLst>
                <a:path w="18722" h="1872" extrusionOk="0">
                  <a:moveTo>
                    <a:pt x="18722" y="1872"/>
                  </a:moveTo>
                  <a:lnTo>
                    <a:pt x="0" y="0"/>
                  </a:ln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>
              <a:off x="5706616" y="2518422"/>
              <a:ext cx="58038" cy="8253"/>
            </a:xfrm>
            <a:custGeom>
              <a:avLst/>
              <a:gdLst/>
              <a:ahLst/>
              <a:cxnLst/>
              <a:rect l="l" t="t" r="r" b="b"/>
              <a:pathLst>
                <a:path w="58038" h="8253" extrusionOk="0">
                  <a:moveTo>
                    <a:pt x="58039" y="8253"/>
                  </a:moveTo>
                  <a:cubicBezTo>
                    <a:pt x="58039" y="8253"/>
                    <a:pt x="33700" y="-2980"/>
                    <a:pt x="0" y="764"/>
                  </a:cubicBezTo>
                </a:path>
              </a:pathLst>
            </a:custGeom>
            <a:noFill/>
            <a:ln w="14250" cap="rnd" cmpd="sng">
              <a:solidFill>
                <a:srgbClr val="FFF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1" name="Google Shape;3771;p12"/>
          <p:cNvSpPr/>
          <p:nvPr/>
        </p:nvSpPr>
        <p:spPr>
          <a:xfrm>
            <a:off x="8172328" y="3287081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2" name="Google Shape;3772;p12"/>
          <p:cNvSpPr/>
          <p:nvPr/>
        </p:nvSpPr>
        <p:spPr>
          <a:xfrm>
            <a:off x="8470936" y="3854013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3" name="Google Shape;3773;p12"/>
          <p:cNvSpPr/>
          <p:nvPr/>
        </p:nvSpPr>
        <p:spPr>
          <a:xfrm>
            <a:off x="7259350" y="3152857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4" name="Google Shape;3774;p12"/>
          <p:cNvSpPr/>
          <p:nvPr/>
        </p:nvSpPr>
        <p:spPr>
          <a:xfrm>
            <a:off x="8158450" y="3854014"/>
            <a:ext cx="175801" cy="175801"/>
          </a:xfrm>
          <a:custGeom>
            <a:avLst/>
            <a:gdLst/>
            <a:ahLst/>
            <a:cxnLst/>
            <a:rect l="l" t="t" r="r" b="b"/>
            <a:pathLst>
              <a:path w="112333" h="112333" extrusionOk="0">
                <a:moveTo>
                  <a:pt x="56167" y="0"/>
                </a:moveTo>
                <a:lnTo>
                  <a:pt x="71144" y="41189"/>
                </a:lnTo>
                <a:lnTo>
                  <a:pt x="112333" y="56167"/>
                </a:lnTo>
                <a:lnTo>
                  <a:pt x="71144" y="71144"/>
                </a:lnTo>
                <a:lnTo>
                  <a:pt x="56167" y="112333"/>
                </a:lnTo>
                <a:lnTo>
                  <a:pt x="41189" y="71144"/>
                </a:lnTo>
                <a:lnTo>
                  <a:pt x="0" y="56167"/>
                </a:lnTo>
                <a:lnTo>
                  <a:pt x="41189" y="41189"/>
                </a:lnTo>
                <a:close/>
              </a:path>
            </a:pathLst>
          </a:custGeom>
          <a:solidFill>
            <a:srgbClr val="FFFF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 Title and Text">
  <p:cSld name="CUSTOM_1">
    <p:spTree>
      <p:nvGrpSpPr>
        <p:cNvPr id="1" name="Shape 3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6" name="Google Shape;3776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7" name="Google Shape;3777;p13"/>
          <p:cNvSpPr/>
          <p:nvPr/>
        </p:nvSpPr>
        <p:spPr>
          <a:xfrm>
            <a:off x="2164761" y="4673737"/>
            <a:ext cx="7619364" cy="1831415"/>
          </a:xfrm>
          <a:custGeom>
            <a:avLst/>
            <a:gdLst/>
            <a:ahLst/>
            <a:cxnLst/>
            <a:rect l="l" t="t" r="r" b="b"/>
            <a:pathLst>
              <a:path w="946785" h="179069" extrusionOk="0">
                <a:moveTo>
                  <a:pt x="0" y="0"/>
                </a:moveTo>
                <a:lnTo>
                  <a:pt x="946785" y="0"/>
                </a:lnTo>
                <a:lnTo>
                  <a:pt x="946785" y="179070"/>
                </a:lnTo>
                <a:lnTo>
                  <a:pt x="0" y="179070"/>
                </a:lnTo>
                <a:close/>
              </a:path>
            </a:pathLst>
          </a:custGeom>
          <a:solidFill>
            <a:srgbClr val="2302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8" name="Google Shape;3778;p13"/>
          <p:cNvSpPr/>
          <p:nvPr/>
        </p:nvSpPr>
        <p:spPr>
          <a:xfrm>
            <a:off x="1153930" y="3947684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9" name="Google Shape;3779;p13"/>
          <p:cNvSpPr/>
          <p:nvPr/>
        </p:nvSpPr>
        <p:spPr>
          <a:xfrm>
            <a:off x="1113869" y="3935548"/>
            <a:ext cx="9938893" cy="1456514"/>
          </a:xfrm>
          <a:custGeom>
            <a:avLst/>
            <a:gdLst/>
            <a:ahLst/>
            <a:cxnLst/>
            <a:rect l="l" t="t" r="r" b="b"/>
            <a:pathLst>
              <a:path w="2062377" h="315342" extrusionOk="0">
                <a:moveTo>
                  <a:pt x="322089" y="0"/>
                </a:moveTo>
                <a:lnTo>
                  <a:pt x="1750406" y="0"/>
                </a:lnTo>
                <a:lnTo>
                  <a:pt x="1766928" y="0"/>
                </a:lnTo>
                <a:lnTo>
                  <a:pt x="1766928" y="16701"/>
                </a:lnTo>
                <a:lnTo>
                  <a:pt x="2062377" y="315342"/>
                </a:lnTo>
                <a:lnTo>
                  <a:pt x="1856646" y="308599"/>
                </a:lnTo>
                <a:lnTo>
                  <a:pt x="1750406" y="200674"/>
                </a:lnTo>
                <a:lnTo>
                  <a:pt x="1750406" y="198383"/>
                </a:lnTo>
                <a:lnTo>
                  <a:pt x="322089" y="198383"/>
                </a:lnTo>
                <a:lnTo>
                  <a:pt x="322089" y="200674"/>
                </a:lnTo>
                <a:lnTo>
                  <a:pt x="202359" y="308599"/>
                </a:lnTo>
                <a:lnTo>
                  <a:pt x="0" y="313657"/>
                </a:lnTo>
                <a:close/>
              </a:path>
            </a:pathLst>
          </a:custGeom>
          <a:solidFill>
            <a:srgbClr val="000000">
              <a:alpha val="262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80" name="Google Shape;3780;p13"/>
          <p:cNvGrpSpPr/>
          <p:nvPr/>
        </p:nvGrpSpPr>
        <p:grpSpPr>
          <a:xfrm>
            <a:off x="1326569" y="441128"/>
            <a:ext cx="9400035" cy="3277752"/>
            <a:chOff x="9219899" y="3149713"/>
            <a:chExt cx="1994448" cy="492288"/>
          </a:xfrm>
        </p:grpSpPr>
        <p:sp>
          <p:nvSpPr>
            <p:cNvPr id="3781" name="Google Shape;3781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13"/>
            <p:cNvSpPr/>
            <p:nvPr/>
          </p:nvSpPr>
          <p:spPr>
            <a:xfrm>
              <a:off x="9219899" y="3149713"/>
              <a:ext cx="1994448" cy="492288"/>
            </a:xfrm>
            <a:custGeom>
              <a:avLst/>
              <a:gdLst/>
              <a:ahLst/>
              <a:cxnLst/>
              <a:rect l="l" t="t" r="r" b="b"/>
              <a:pathLst>
                <a:path w="1126807" h="278129" extrusionOk="0">
                  <a:moveTo>
                    <a:pt x="0" y="7620"/>
                  </a:moveTo>
                  <a:lnTo>
                    <a:pt x="181928" y="278130"/>
                  </a:lnTo>
                  <a:lnTo>
                    <a:pt x="966788" y="278130"/>
                  </a:lnTo>
                  <a:lnTo>
                    <a:pt x="1126808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3" name="Google Shape;3783;p13"/>
          <p:cNvSpPr/>
          <p:nvPr/>
        </p:nvSpPr>
        <p:spPr>
          <a:xfrm>
            <a:off x="2787936" y="321156"/>
            <a:ext cx="6547695" cy="3385095"/>
          </a:xfrm>
          <a:custGeom>
            <a:avLst/>
            <a:gdLst/>
            <a:ahLst/>
            <a:cxnLst/>
            <a:rect l="l" t="t" r="r" b="b"/>
            <a:pathLst>
              <a:path w="784860" h="405765" extrusionOk="0">
                <a:moveTo>
                  <a:pt x="0" y="0"/>
                </a:moveTo>
                <a:lnTo>
                  <a:pt x="784860" y="0"/>
                </a:lnTo>
                <a:lnTo>
                  <a:pt x="784860" y="405765"/>
                </a:lnTo>
                <a:lnTo>
                  <a:pt x="0" y="40576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4" name="Google Shape;3784;p13"/>
          <p:cNvSpPr/>
          <p:nvPr/>
        </p:nvSpPr>
        <p:spPr>
          <a:xfrm>
            <a:off x="1234855" y="259091"/>
            <a:ext cx="9616864" cy="3859855"/>
          </a:xfrm>
          <a:custGeom>
            <a:avLst/>
            <a:gdLst/>
            <a:ahLst/>
            <a:cxnLst/>
            <a:rect l="l" t="t" r="r" b="b"/>
            <a:pathLst>
              <a:path w="2040454" h="818963" extrusionOk="0">
                <a:moveTo>
                  <a:pt x="1976373" y="0"/>
                </a:moveTo>
                <a:lnTo>
                  <a:pt x="2040454" y="0"/>
                </a:lnTo>
                <a:lnTo>
                  <a:pt x="1745346" y="818963"/>
                </a:lnTo>
                <a:lnTo>
                  <a:pt x="1723424" y="818963"/>
                </a:lnTo>
                <a:lnTo>
                  <a:pt x="1676207" y="818963"/>
                </a:lnTo>
                <a:lnTo>
                  <a:pt x="386168" y="818963"/>
                </a:lnTo>
                <a:lnTo>
                  <a:pt x="317030" y="818963"/>
                </a:lnTo>
                <a:lnTo>
                  <a:pt x="317029" y="818963"/>
                </a:lnTo>
                <a:lnTo>
                  <a:pt x="317029" y="818962"/>
                </a:lnTo>
                <a:lnTo>
                  <a:pt x="0" y="30640"/>
                </a:lnTo>
                <a:lnTo>
                  <a:pt x="64081" y="30640"/>
                </a:lnTo>
                <a:lnTo>
                  <a:pt x="348610" y="727037"/>
                </a:lnTo>
                <a:lnTo>
                  <a:pt x="1709900" y="7270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5" name="Google Shape;3785;p13"/>
          <p:cNvSpPr/>
          <p:nvPr/>
        </p:nvSpPr>
        <p:spPr>
          <a:xfrm>
            <a:off x="1287000" y="465725"/>
            <a:ext cx="9472808" cy="3598123"/>
          </a:xfrm>
          <a:custGeom>
            <a:avLst/>
            <a:gdLst/>
            <a:ahLst/>
            <a:cxnLst/>
            <a:rect l="l" t="t" r="r" b="b"/>
            <a:pathLst>
              <a:path w="2040454" h="495780" extrusionOk="0">
                <a:moveTo>
                  <a:pt x="1976373" y="0"/>
                </a:moveTo>
                <a:lnTo>
                  <a:pt x="2040454" y="0"/>
                </a:lnTo>
                <a:lnTo>
                  <a:pt x="1745346" y="495780"/>
                </a:lnTo>
                <a:lnTo>
                  <a:pt x="1723424" y="495780"/>
                </a:lnTo>
                <a:lnTo>
                  <a:pt x="1676207" y="495780"/>
                </a:lnTo>
                <a:lnTo>
                  <a:pt x="386168" y="495780"/>
                </a:lnTo>
                <a:lnTo>
                  <a:pt x="317029" y="495780"/>
                </a:lnTo>
                <a:lnTo>
                  <a:pt x="0" y="18549"/>
                </a:lnTo>
                <a:lnTo>
                  <a:pt x="64081" y="18549"/>
                </a:lnTo>
                <a:lnTo>
                  <a:pt x="348609" y="440130"/>
                </a:lnTo>
                <a:lnTo>
                  <a:pt x="1709900" y="440130"/>
                </a:lnTo>
                <a:close/>
              </a:path>
            </a:pathLst>
          </a:custGeom>
          <a:solidFill>
            <a:srgbClr val="FFFFFF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6" name="Google Shape;3786;p13"/>
          <p:cNvSpPr/>
          <p:nvPr/>
        </p:nvSpPr>
        <p:spPr>
          <a:xfrm>
            <a:off x="1590352" y="-1993795"/>
            <a:ext cx="8978904" cy="2477363"/>
          </a:xfrm>
          <a:custGeom>
            <a:avLst/>
            <a:gdLst/>
            <a:ahLst/>
            <a:cxnLst/>
            <a:rect l="l" t="t" r="r" b="b"/>
            <a:pathLst>
              <a:path w="1076325" h="296968" extrusionOk="0">
                <a:moveTo>
                  <a:pt x="121920" y="9313"/>
                </a:moveTo>
                <a:cubicBezTo>
                  <a:pt x="121920" y="9313"/>
                  <a:pt x="542925" y="-11642"/>
                  <a:pt x="984885" y="9313"/>
                </a:cubicBezTo>
                <a:lnTo>
                  <a:pt x="1042988" y="21696"/>
                </a:lnTo>
                <a:lnTo>
                  <a:pt x="1076325" y="296968"/>
                </a:lnTo>
                <a:lnTo>
                  <a:pt x="0" y="288396"/>
                </a:lnTo>
                <a:lnTo>
                  <a:pt x="49530" y="34078"/>
                </a:lnTo>
                <a:lnTo>
                  <a:pt x="121920" y="93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7" name="Google Shape;3787;p13"/>
          <p:cNvSpPr/>
          <p:nvPr/>
        </p:nvSpPr>
        <p:spPr>
          <a:xfrm>
            <a:off x="1989905" y="-921155"/>
            <a:ext cx="8088952" cy="150969"/>
          </a:xfrm>
          <a:custGeom>
            <a:avLst/>
            <a:gdLst/>
            <a:ahLst/>
            <a:cxnLst/>
            <a:rect l="l" t="t" r="r" b="b"/>
            <a:pathLst>
              <a:path w="969644" h="18097" extrusionOk="0">
                <a:moveTo>
                  <a:pt x="969645" y="18097"/>
                </a:moveTo>
                <a:lnTo>
                  <a:pt x="0" y="18097"/>
                </a:lnTo>
                <a:lnTo>
                  <a:pt x="4763" y="0"/>
                </a:lnTo>
                <a:lnTo>
                  <a:pt x="964883" y="0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8" name="Google Shape;3788;p13"/>
          <p:cNvSpPr/>
          <p:nvPr/>
        </p:nvSpPr>
        <p:spPr>
          <a:xfrm>
            <a:off x="2648182" y="3922701"/>
            <a:ext cx="7054575" cy="1052405"/>
          </a:xfrm>
          <a:custGeom>
            <a:avLst/>
            <a:gdLst/>
            <a:ahLst/>
            <a:cxnLst/>
            <a:rect l="l" t="t" r="r" b="b"/>
            <a:pathLst>
              <a:path w="805815" h="113347" extrusionOk="0">
                <a:moveTo>
                  <a:pt x="0" y="0"/>
                </a:moveTo>
                <a:lnTo>
                  <a:pt x="805815" y="0"/>
                </a:lnTo>
                <a:lnTo>
                  <a:pt x="805815" y="113348"/>
                </a:lnTo>
                <a:lnTo>
                  <a:pt x="0" y="113348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9" name="Google Shape;3789;p13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3134211" y="-1104625"/>
            <a:ext cx="5923576" cy="877514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790" name="Google Shape;3790;p13"/>
          <p:cNvSpPr/>
          <p:nvPr/>
        </p:nvSpPr>
        <p:spPr>
          <a:xfrm>
            <a:off x="1725206" y="5409132"/>
            <a:ext cx="8513551" cy="3586799"/>
          </a:xfrm>
          <a:custGeom>
            <a:avLst/>
            <a:gdLst/>
            <a:ahLst/>
            <a:cxnLst/>
            <a:rect l="l" t="t" r="r" b="b"/>
            <a:pathLst>
              <a:path w="992505" h="418147" extrusionOk="0">
                <a:moveTo>
                  <a:pt x="0" y="0"/>
                </a:moveTo>
                <a:lnTo>
                  <a:pt x="992505" y="0"/>
                </a:lnTo>
                <a:lnTo>
                  <a:pt x="992505" y="418148"/>
                </a:lnTo>
                <a:lnTo>
                  <a:pt x="0" y="4181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1" name="Google Shape;3791;p13"/>
          <p:cNvSpPr/>
          <p:nvPr/>
        </p:nvSpPr>
        <p:spPr>
          <a:xfrm>
            <a:off x="2370355" y="7613563"/>
            <a:ext cx="7549445" cy="147059"/>
          </a:xfrm>
          <a:custGeom>
            <a:avLst/>
            <a:gdLst/>
            <a:ahLst/>
            <a:cxnLst/>
            <a:rect l="l" t="t" r="r" b="b"/>
            <a:pathLst>
              <a:path w="880110" h="17144" extrusionOk="0">
                <a:moveTo>
                  <a:pt x="0" y="0"/>
                </a:moveTo>
                <a:lnTo>
                  <a:pt x="880110" y="0"/>
                </a:lnTo>
                <a:lnTo>
                  <a:pt x="880110" y="17145"/>
                </a:lnTo>
                <a:lnTo>
                  <a:pt x="0" y="17145"/>
                </a:lnTo>
                <a:close/>
              </a:path>
            </a:pathLst>
          </a:custGeom>
          <a:solidFill>
            <a:srgbClr val="000000">
              <a:alpha val="2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2" name="Google Shape;3792;p13"/>
          <p:cNvGrpSpPr/>
          <p:nvPr/>
        </p:nvGrpSpPr>
        <p:grpSpPr>
          <a:xfrm>
            <a:off x="1438858" y="5485622"/>
            <a:ext cx="9415807" cy="3855077"/>
            <a:chOff x="5534024" y="3386071"/>
            <a:chExt cx="1098233" cy="449645"/>
          </a:xfrm>
        </p:grpSpPr>
        <p:grpSp>
          <p:nvGrpSpPr>
            <p:cNvPr id="3793" name="Google Shape;3793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794" name="Google Shape;3794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8" name="Google Shape;3798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799" name="Google Shape;3799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12" name="Google Shape;3812;p13"/>
          <p:cNvSpPr/>
          <p:nvPr/>
        </p:nvSpPr>
        <p:spPr>
          <a:xfrm>
            <a:off x="1063726" y="5289099"/>
            <a:ext cx="10114567" cy="4305030"/>
          </a:xfrm>
          <a:custGeom>
            <a:avLst/>
            <a:gdLst/>
            <a:ahLst/>
            <a:cxnLst/>
            <a:rect l="l" t="t" r="r" b="b"/>
            <a:pathLst>
              <a:path w="2146054" h="913418" extrusionOk="0">
                <a:moveTo>
                  <a:pt x="221134" y="181669"/>
                </a:moveTo>
                <a:lnTo>
                  <a:pt x="312452" y="762671"/>
                </a:lnTo>
                <a:lnTo>
                  <a:pt x="1832641" y="762671"/>
                </a:lnTo>
                <a:lnTo>
                  <a:pt x="1923961" y="181669"/>
                </a:lnTo>
                <a:close/>
                <a:moveTo>
                  <a:pt x="31750" y="0"/>
                </a:moveTo>
                <a:lnTo>
                  <a:pt x="2113099" y="0"/>
                </a:lnTo>
                <a:cubicBezTo>
                  <a:pt x="2132178" y="0"/>
                  <a:pt x="2146054" y="18793"/>
                  <a:pt x="2146054" y="39674"/>
                </a:cubicBezTo>
                <a:lnTo>
                  <a:pt x="2146054" y="181669"/>
                </a:lnTo>
                <a:lnTo>
                  <a:pt x="2139804" y="181669"/>
                </a:lnTo>
                <a:lnTo>
                  <a:pt x="2015141" y="863169"/>
                </a:lnTo>
                <a:cubicBezTo>
                  <a:pt x="2009942" y="892624"/>
                  <a:pt x="1983950" y="913418"/>
                  <a:pt x="1954495" y="913418"/>
                </a:cubicBezTo>
                <a:lnTo>
                  <a:pt x="1808947" y="913418"/>
                </a:lnTo>
                <a:lnTo>
                  <a:pt x="1808947" y="913416"/>
                </a:lnTo>
                <a:lnTo>
                  <a:pt x="336146" y="913416"/>
                </a:lnTo>
                <a:lnTo>
                  <a:pt x="336146" y="913418"/>
                </a:lnTo>
                <a:lnTo>
                  <a:pt x="190598" y="913418"/>
                </a:lnTo>
                <a:lnTo>
                  <a:pt x="190588" y="913416"/>
                </a:lnTo>
                <a:lnTo>
                  <a:pt x="168983" y="913416"/>
                </a:lnTo>
                <a:lnTo>
                  <a:pt x="168983" y="909457"/>
                </a:lnTo>
                <a:lnTo>
                  <a:pt x="151179" y="899339"/>
                </a:lnTo>
                <a:cubicBezTo>
                  <a:pt x="140350" y="890458"/>
                  <a:pt x="132553" y="877896"/>
                  <a:pt x="129954" y="863169"/>
                </a:cubicBezTo>
                <a:lnTo>
                  <a:pt x="5289" y="181669"/>
                </a:lnTo>
                <a:lnTo>
                  <a:pt x="530" y="181669"/>
                </a:lnTo>
                <a:lnTo>
                  <a:pt x="530" y="155656"/>
                </a:lnTo>
                <a:lnTo>
                  <a:pt x="0" y="152758"/>
                </a:lnTo>
                <a:lnTo>
                  <a:pt x="530" y="152758"/>
                </a:lnTo>
                <a:lnTo>
                  <a:pt x="530" y="37587"/>
                </a:lnTo>
                <a:cubicBezTo>
                  <a:pt x="530" y="16706"/>
                  <a:pt x="14406" y="0"/>
                  <a:pt x="317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13" name="Google Shape;3813;p13"/>
          <p:cNvGrpSpPr/>
          <p:nvPr/>
        </p:nvGrpSpPr>
        <p:grpSpPr>
          <a:xfrm>
            <a:off x="1467396" y="5514164"/>
            <a:ext cx="9415807" cy="3855077"/>
            <a:chOff x="5534024" y="3386071"/>
            <a:chExt cx="1098233" cy="449645"/>
          </a:xfrm>
        </p:grpSpPr>
        <p:grpSp>
          <p:nvGrpSpPr>
            <p:cNvPr id="3814" name="Google Shape;3814;p13"/>
            <p:cNvGrpSpPr/>
            <p:nvPr/>
          </p:nvGrpSpPr>
          <p:grpSpPr>
            <a:xfrm>
              <a:off x="6525577" y="3388994"/>
              <a:ext cx="106679" cy="446722"/>
              <a:chOff x="6525577" y="3388994"/>
              <a:chExt cx="106679" cy="446722"/>
            </a:xfrm>
          </p:grpSpPr>
          <p:sp>
            <p:nvSpPr>
              <p:cNvPr id="3815" name="Google Shape;3815;p13"/>
              <p:cNvSpPr/>
              <p:nvPr/>
            </p:nvSpPr>
            <p:spPr>
              <a:xfrm>
                <a:off x="6525577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6" name="Google Shape;3816;p13"/>
              <p:cNvSpPr/>
              <p:nvPr/>
            </p:nvSpPr>
            <p:spPr>
              <a:xfrm>
                <a:off x="6556057" y="3656647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7" name="Google Shape;3817;p13"/>
              <p:cNvSpPr/>
              <p:nvPr/>
            </p:nvSpPr>
            <p:spPr>
              <a:xfrm>
                <a:off x="6577012" y="3518534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8" name="Google Shape;3818;p13"/>
              <p:cNvSpPr/>
              <p:nvPr/>
            </p:nvSpPr>
            <p:spPr>
              <a:xfrm>
                <a:off x="6592252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9" name="Google Shape;3819;p13"/>
            <p:cNvGrpSpPr/>
            <p:nvPr/>
          </p:nvGrpSpPr>
          <p:grpSpPr>
            <a:xfrm>
              <a:off x="5534024" y="3386071"/>
              <a:ext cx="932497" cy="449645"/>
              <a:chOff x="5534024" y="3386071"/>
              <a:chExt cx="932497" cy="449645"/>
            </a:xfrm>
          </p:grpSpPr>
          <p:sp>
            <p:nvSpPr>
              <p:cNvPr id="3820" name="Google Shape;3820;p13"/>
              <p:cNvSpPr/>
              <p:nvPr/>
            </p:nvSpPr>
            <p:spPr>
              <a:xfrm>
                <a:off x="5600699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1" name="Google Shape;3821;p13"/>
              <p:cNvSpPr/>
              <p:nvPr/>
            </p:nvSpPr>
            <p:spPr>
              <a:xfrm>
                <a:off x="5782626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0" y="20002"/>
                    </a:moveTo>
                    <a:cubicBezTo>
                      <a:pt x="0" y="31433"/>
                      <a:pt x="9525" y="40005"/>
                      <a:pt x="20003" y="40005"/>
                    </a:cubicBezTo>
                    <a:cubicBezTo>
                      <a:pt x="31433" y="40005"/>
                      <a:pt x="40005" y="30480"/>
                      <a:pt x="40005" y="20002"/>
                    </a:cubicBezTo>
                    <a:cubicBezTo>
                      <a:pt x="40005" y="8573"/>
                      <a:pt x="30480" y="0"/>
                      <a:pt x="20003" y="0"/>
                    </a:cubicBezTo>
                    <a:cubicBezTo>
                      <a:pt x="9525" y="0"/>
                      <a:pt x="0" y="8573"/>
                      <a:pt x="0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2" name="Google Shape;3822;p13"/>
              <p:cNvSpPr/>
              <p:nvPr/>
            </p:nvSpPr>
            <p:spPr>
              <a:xfrm>
                <a:off x="5964554" y="3795712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3" name="Google Shape;3823;p13"/>
              <p:cNvSpPr/>
              <p:nvPr/>
            </p:nvSpPr>
            <p:spPr>
              <a:xfrm>
                <a:off x="6147434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4" name="Google Shape;3824;p13"/>
              <p:cNvSpPr/>
              <p:nvPr/>
            </p:nvSpPr>
            <p:spPr>
              <a:xfrm>
                <a:off x="6329362" y="3795712"/>
                <a:ext cx="40004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4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5" name="Google Shape;3825;p13"/>
              <p:cNvSpPr/>
              <p:nvPr/>
            </p:nvSpPr>
            <p:spPr>
              <a:xfrm>
                <a:off x="5696902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6" name="Google Shape;3826;p13"/>
              <p:cNvSpPr/>
              <p:nvPr/>
            </p:nvSpPr>
            <p:spPr>
              <a:xfrm>
                <a:off x="5878829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8572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7" name="Google Shape;3827;p13"/>
              <p:cNvSpPr/>
              <p:nvPr/>
            </p:nvSpPr>
            <p:spPr>
              <a:xfrm>
                <a:off x="6056947" y="3386137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2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2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2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8" name="Google Shape;3828;p13"/>
              <p:cNvSpPr/>
              <p:nvPr/>
            </p:nvSpPr>
            <p:spPr>
              <a:xfrm>
                <a:off x="6242684" y="3386071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2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2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9" name="Google Shape;3829;p13"/>
              <p:cNvSpPr/>
              <p:nvPr/>
            </p:nvSpPr>
            <p:spPr>
              <a:xfrm>
                <a:off x="6426516" y="3386071"/>
                <a:ext cx="40005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3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0" name="Google Shape;3830;p13"/>
              <p:cNvSpPr/>
              <p:nvPr/>
            </p:nvSpPr>
            <p:spPr>
              <a:xfrm>
                <a:off x="5570219" y="3656647"/>
                <a:ext cx="40005" cy="40004"/>
              </a:xfrm>
              <a:custGeom>
                <a:avLst/>
                <a:gdLst/>
                <a:ahLst/>
                <a:cxnLst/>
                <a:rect l="l" t="t" r="r" b="b"/>
                <a:pathLst>
                  <a:path w="40005" h="40004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2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2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1" name="Google Shape;3831;p13"/>
              <p:cNvSpPr/>
              <p:nvPr/>
            </p:nvSpPr>
            <p:spPr>
              <a:xfrm>
                <a:off x="5549264" y="3518468"/>
                <a:ext cx="40004" cy="40070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70" extrusionOk="0">
                    <a:moveTo>
                      <a:pt x="0" y="20068"/>
                    </a:moveTo>
                    <a:cubicBezTo>
                      <a:pt x="0" y="31498"/>
                      <a:pt x="9525" y="40071"/>
                      <a:pt x="20003" y="40071"/>
                    </a:cubicBezTo>
                    <a:cubicBezTo>
                      <a:pt x="31432" y="40071"/>
                      <a:pt x="40005" y="30546"/>
                      <a:pt x="40005" y="20068"/>
                    </a:cubicBezTo>
                    <a:cubicBezTo>
                      <a:pt x="40005" y="8638"/>
                      <a:pt x="30480" y="66"/>
                      <a:pt x="20003" y="66"/>
                    </a:cubicBezTo>
                    <a:cubicBezTo>
                      <a:pt x="9525" y="-887"/>
                      <a:pt x="0" y="8638"/>
                      <a:pt x="0" y="20068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2" name="Google Shape;3832;p13"/>
              <p:cNvSpPr/>
              <p:nvPr/>
            </p:nvSpPr>
            <p:spPr>
              <a:xfrm>
                <a:off x="5534024" y="3388994"/>
                <a:ext cx="40004" cy="40005"/>
              </a:xfrm>
              <a:custGeom>
                <a:avLst/>
                <a:gdLst/>
                <a:ahLst/>
                <a:cxnLst/>
                <a:rect l="l" t="t" r="r" b="b"/>
                <a:pathLst>
                  <a:path w="40004" h="40005" extrusionOk="0">
                    <a:moveTo>
                      <a:pt x="40005" y="20003"/>
                    </a:moveTo>
                    <a:cubicBezTo>
                      <a:pt x="40005" y="31050"/>
                      <a:pt x="31050" y="40005"/>
                      <a:pt x="20003" y="40005"/>
                    </a:cubicBezTo>
                    <a:cubicBezTo>
                      <a:pt x="8955" y="40005"/>
                      <a:pt x="0" y="31050"/>
                      <a:pt x="0" y="20003"/>
                    </a:cubicBezTo>
                    <a:cubicBezTo>
                      <a:pt x="0" y="8955"/>
                      <a:pt x="8955" y="0"/>
                      <a:pt x="20003" y="0"/>
                    </a:cubicBezTo>
                    <a:cubicBezTo>
                      <a:pt x="31050" y="0"/>
                      <a:pt x="40005" y="8955"/>
                      <a:pt x="40005" y="20003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33" name="Google Shape;3833;p13"/>
          <p:cNvSpPr/>
          <p:nvPr/>
        </p:nvSpPr>
        <p:spPr>
          <a:xfrm>
            <a:off x="5110047" y="-155012"/>
            <a:ext cx="1928205" cy="1356285"/>
          </a:xfrm>
          <a:custGeom>
            <a:avLst/>
            <a:gdLst/>
            <a:ahLst/>
            <a:cxnLst/>
            <a:rect l="l" t="t" r="r" b="b"/>
            <a:pathLst>
              <a:path w="224789" h="158115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8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rgbClr val="000000">
              <a:alpha val="149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4" name="Google Shape;3834;p13"/>
          <p:cNvSpPr/>
          <p:nvPr/>
        </p:nvSpPr>
        <p:spPr>
          <a:xfrm>
            <a:off x="1011256" y="-1956642"/>
            <a:ext cx="10054296" cy="2685717"/>
          </a:xfrm>
          <a:custGeom>
            <a:avLst/>
            <a:gdLst/>
            <a:ahLst/>
            <a:cxnLst/>
            <a:rect l="l" t="t" r="r" b="b"/>
            <a:pathLst>
              <a:path w="1205235" h="321944" extrusionOk="0">
                <a:moveTo>
                  <a:pt x="1138399" y="22860"/>
                </a:moveTo>
                <a:cubicBezTo>
                  <a:pt x="1129826" y="8573"/>
                  <a:pt x="1114586" y="0"/>
                  <a:pt x="1098394" y="0"/>
                </a:cubicBezTo>
                <a:lnTo>
                  <a:pt x="1035529" y="0"/>
                </a:lnTo>
                <a:cubicBezTo>
                  <a:pt x="1027909" y="0"/>
                  <a:pt x="1024099" y="8573"/>
                  <a:pt x="1027909" y="14288"/>
                </a:cubicBezTo>
                <a:cubicBezTo>
                  <a:pt x="1124111" y="147638"/>
                  <a:pt x="1092679" y="270510"/>
                  <a:pt x="1092679" y="270510"/>
                </a:cubicBezTo>
                <a:lnTo>
                  <a:pt x="644051" y="270510"/>
                </a:lnTo>
                <a:lnTo>
                  <a:pt x="561184" y="270510"/>
                </a:lnTo>
                <a:lnTo>
                  <a:pt x="112556" y="270510"/>
                </a:lnTo>
                <a:cubicBezTo>
                  <a:pt x="112556" y="270510"/>
                  <a:pt x="82076" y="147638"/>
                  <a:pt x="177326" y="14288"/>
                </a:cubicBezTo>
                <a:cubicBezTo>
                  <a:pt x="181136" y="8573"/>
                  <a:pt x="177326" y="0"/>
                  <a:pt x="169706" y="0"/>
                </a:cubicBezTo>
                <a:lnTo>
                  <a:pt x="106841" y="0"/>
                </a:lnTo>
                <a:cubicBezTo>
                  <a:pt x="90649" y="0"/>
                  <a:pt x="75409" y="8573"/>
                  <a:pt x="66836" y="22860"/>
                </a:cubicBezTo>
                <a:cubicBezTo>
                  <a:pt x="38261" y="71438"/>
                  <a:pt x="-19841" y="174308"/>
                  <a:pt x="6829" y="290513"/>
                </a:cubicBezTo>
                <a:cubicBezTo>
                  <a:pt x="10639" y="308610"/>
                  <a:pt x="27784" y="321945"/>
                  <a:pt x="45881" y="321945"/>
                </a:cubicBezTo>
                <a:lnTo>
                  <a:pt x="561184" y="321945"/>
                </a:lnTo>
                <a:lnTo>
                  <a:pt x="644051" y="321945"/>
                </a:lnTo>
                <a:lnTo>
                  <a:pt x="1159354" y="321945"/>
                </a:lnTo>
                <a:cubicBezTo>
                  <a:pt x="1178404" y="321945"/>
                  <a:pt x="1194596" y="308610"/>
                  <a:pt x="1198406" y="290513"/>
                </a:cubicBezTo>
                <a:cubicBezTo>
                  <a:pt x="1225076" y="173355"/>
                  <a:pt x="1166974" y="70485"/>
                  <a:pt x="1138399" y="2286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5" name="Google Shape;3835;p13"/>
          <p:cNvSpPr/>
          <p:nvPr/>
        </p:nvSpPr>
        <p:spPr>
          <a:xfrm>
            <a:off x="5110047" y="-261179"/>
            <a:ext cx="1928205" cy="1356277"/>
          </a:xfrm>
          <a:custGeom>
            <a:avLst/>
            <a:gdLst/>
            <a:ahLst/>
            <a:cxnLst/>
            <a:rect l="l" t="t" r="r" b="b"/>
            <a:pathLst>
              <a:path w="224789" h="158114" extrusionOk="0">
                <a:moveTo>
                  <a:pt x="185738" y="0"/>
                </a:moveTo>
                <a:lnTo>
                  <a:pt x="39053" y="0"/>
                </a:lnTo>
                <a:cubicBezTo>
                  <a:pt x="18098" y="0"/>
                  <a:pt x="0" y="17145"/>
                  <a:pt x="0" y="39052"/>
                </a:cubicBezTo>
                <a:lnTo>
                  <a:pt x="0" y="119063"/>
                </a:lnTo>
                <a:cubicBezTo>
                  <a:pt x="0" y="140017"/>
                  <a:pt x="17145" y="158115"/>
                  <a:pt x="39053" y="158115"/>
                </a:cubicBezTo>
                <a:lnTo>
                  <a:pt x="185738" y="158115"/>
                </a:lnTo>
                <a:cubicBezTo>
                  <a:pt x="206693" y="158115"/>
                  <a:pt x="224790" y="140970"/>
                  <a:pt x="224790" y="119063"/>
                </a:cubicBezTo>
                <a:lnTo>
                  <a:pt x="224790" y="39052"/>
                </a:lnTo>
                <a:cubicBezTo>
                  <a:pt x="223838" y="17145"/>
                  <a:pt x="206693" y="0"/>
                  <a:pt x="1857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36" name="Google Shape;3836;p13"/>
          <p:cNvGrpSpPr/>
          <p:nvPr/>
        </p:nvGrpSpPr>
        <p:grpSpPr>
          <a:xfrm>
            <a:off x="5869311" y="-16917"/>
            <a:ext cx="408318" cy="784448"/>
            <a:chOff x="6047422" y="3347028"/>
            <a:chExt cx="47625" cy="91496"/>
          </a:xfrm>
        </p:grpSpPr>
        <p:sp>
          <p:nvSpPr>
            <p:cNvPr id="3837" name="Google Shape;3837;p13"/>
            <p:cNvSpPr/>
            <p:nvPr/>
          </p:nvSpPr>
          <p:spPr>
            <a:xfrm>
              <a:off x="6047422" y="3347028"/>
              <a:ext cx="47625" cy="47680"/>
            </a:xfrm>
            <a:custGeom>
              <a:avLst/>
              <a:gdLst/>
              <a:ahLst/>
              <a:cxnLst/>
              <a:rect l="l" t="t" r="r" b="b"/>
              <a:pathLst>
                <a:path w="47625" h="47680" extrusionOk="0">
                  <a:moveTo>
                    <a:pt x="47625" y="23868"/>
                  </a:moveTo>
                  <a:cubicBezTo>
                    <a:pt x="47625" y="37203"/>
                    <a:pt x="37148" y="47681"/>
                    <a:pt x="23813" y="47681"/>
                  </a:cubicBezTo>
                  <a:cubicBezTo>
                    <a:pt x="10477" y="47681"/>
                    <a:pt x="0" y="37203"/>
                    <a:pt x="0" y="23868"/>
                  </a:cubicBezTo>
                  <a:cubicBezTo>
                    <a:pt x="0" y="10533"/>
                    <a:pt x="10477" y="56"/>
                    <a:pt x="23813" y="56"/>
                  </a:cubicBezTo>
                  <a:cubicBezTo>
                    <a:pt x="37148" y="-897"/>
                    <a:pt x="47625" y="10533"/>
                    <a:pt x="47625" y="23868"/>
                  </a:cubicBez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13"/>
            <p:cNvSpPr/>
            <p:nvPr/>
          </p:nvSpPr>
          <p:spPr>
            <a:xfrm>
              <a:off x="6049326" y="3370897"/>
              <a:ext cx="45720" cy="67627"/>
            </a:xfrm>
            <a:custGeom>
              <a:avLst/>
              <a:gdLst/>
              <a:ahLst/>
              <a:cxnLst/>
              <a:rect l="l" t="t" r="r" b="b"/>
              <a:pathLst>
                <a:path w="45720" h="67627" extrusionOk="0">
                  <a:moveTo>
                    <a:pt x="21908" y="0"/>
                  </a:moveTo>
                  <a:lnTo>
                    <a:pt x="0" y="67627"/>
                  </a:lnTo>
                  <a:lnTo>
                    <a:pt x="45720" y="67627"/>
                  </a:lnTo>
                  <a:close/>
                </a:path>
              </a:pathLst>
            </a:custGeom>
            <a:solidFill>
              <a:srgbClr val="2B01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9" name="Google Shape;3839;p1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0" name="Google Shape;3840;p13"/>
          <p:cNvSpPr txBox="1">
            <a:spLocks noGrp="1"/>
          </p:cNvSpPr>
          <p:nvPr>
            <p:ph type="body" idx="1"/>
          </p:nvPr>
        </p:nvSpPr>
        <p:spPr>
          <a:xfrm>
            <a:off x="2275900" y="1827175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1" name="Google Shape;3841;p13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2" name="Google Shape;3842;p13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45" name="Google Shape;3845;p14" descr="A picture containing cake, sitting, table, whit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2644338" y="-1670213"/>
            <a:ext cx="6903325" cy="102265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846" name="Google Shape;3846;p1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47" name="Google Shape;3847;p14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2pPr>
            <a:lvl3pPr marL="1371600" lvl="2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sp>
        <p:nvSpPr>
          <p:cNvPr id="3848" name="Google Shape;3848;p1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Google Shape;3849;p1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ests">
  <p:cSld name="CUSTOM_5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9" name="Google Shape;369;p3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370" name="Google Shape;37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6" name="Google Shape;37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377" name="Google Shape;37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78" name="Google Shape;37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2" name="Google Shape;38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83" name="Google Shape;38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6" name="Google Shape;39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" name="Google Shape;39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399" name="Google Shape;39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1" name="Google Shape;40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02" name="Google Shape;40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04" name="Google Shape;404;p3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405" name="Google Shape;40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1" name="Google Shape;41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12" name="Google Shape;41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13" name="Google Shape;41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7" name="Google Shape;41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8" name="Google Shape;41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1" name="Google Shape;43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34" name="Google Shape;43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6" name="Google Shape;43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37" name="Google Shape;43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9" name="Google Shape;439;p3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440" name="Google Shape;44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6" name="Google Shape;44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47" name="Google Shape;44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48" name="Google Shape;44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2" name="Google Shape;45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53" name="Google Shape;45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8" name="Google Shape;45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9" name="Google Shape;45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0" name="Google Shape;46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" name="Google Shape;46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" name="Google Shape;46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" name="Google Shape;46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" name="Google Shape;46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" name="Google Shape;46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6" name="Google Shape;46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8" name="Google Shape;46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469" name="Google Shape;46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1" name="Google Shape;47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72" name="Google Shape;47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3" name="Google Shape;47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74" name="Google Shape;474;p3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475" name="Google Shape;47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81" name="Google Shape;48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482" name="Google Shape;48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83" name="Google Shape;48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7" name="Google Shape;48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88" name="Google Shape;48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01" name="Google Shape;50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3" name="Google Shape;50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04" name="Google Shape;50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6" name="Google Shape;50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07" name="Google Shape;50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09" name="Google Shape;509;p3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510" name="Google Shape;51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6" name="Google Shape;51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17" name="Google Shape;51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18" name="Google Shape;51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22" name="Google Shape;52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23" name="Google Shape;52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36" name="Google Shape;53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39" name="Google Shape;53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1" name="Google Shape;54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42" name="Google Shape;54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44" name="Google Shape;544;p3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545" name="Google Shape;54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52" name="Google Shape;55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53" name="Google Shape;55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57" name="Google Shape;55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58" name="Google Shape;55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7" name="Google Shape;56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8" name="Google Shape;56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9" name="Google Shape;56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0" name="Google Shape;57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571" name="Google Shape;57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73" name="Google Shape;57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574" name="Google Shape;57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6" name="Google Shape;57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577" name="Google Shape;57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579" name="Google Shape;579;p3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580" name="Google Shape;580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6" name="Google Shape;586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587" name="Google Shape;587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588" name="Google Shape;588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2" name="Google Shape;592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593" name="Google Shape;593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6" name="Google Shape;606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8" name="Google Shape;608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09" name="Google Shape;609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11" name="Google Shape;611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12" name="Google Shape;612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14" name="Google Shape;614;p3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615" name="Google Shape;615;p3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1" name="Google Shape;621;p3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22" name="Google Shape;622;p3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23" name="Google Shape;623;p3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3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3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3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7" name="Google Shape;627;p3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28" name="Google Shape;628;p3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3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3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3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3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3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3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3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3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41" name="Google Shape;641;p3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43" name="Google Shape;643;p3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44" name="Google Shape;644;p3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6" name="Google Shape;646;p3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47" name="Google Shape;647;p3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3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49" name="Google Shape;649;p3">
            <a:hlinkClick r:id="rId2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">
            <a:hlinkClick r:id="rId3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1">
  <p:cSld name="CUSTOM_5_8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60" name="Google Shape;660;p4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661" name="Google Shape;66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67" name="Google Shape;66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668" name="Google Shape;66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669" name="Google Shape;66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67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674" name="Google Shape;67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87" name="Google Shape;68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9" name="Google Shape;68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690" name="Google Shape;69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92" name="Google Shape;69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693" name="Google Shape;69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695" name="Google Shape;695;p4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696" name="Google Shape;69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2" name="Google Shape;70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03" name="Google Shape;70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04" name="Google Shape;70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8" name="Google Shape;70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09" name="Google Shape;70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22" name="Google Shape;72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4" name="Google Shape;72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25" name="Google Shape;72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27" name="Google Shape;72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28" name="Google Shape;72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9" name="Google Shape;72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30" name="Google Shape;730;p4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731" name="Google Shape;73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7" name="Google Shape;73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38" name="Google Shape;73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39" name="Google Shape;73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43" name="Google Shape;74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44" name="Google Shape;74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57" name="Google Shape;75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75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60" name="Google Shape;76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62" name="Google Shape;76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63" name="Google Shape;76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4" name="Google Shape;76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765" name="Google Shape;765;p4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766" name="Google Shape;76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72" name="Google Shape;77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773" name="Google Shape;77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774" name="Google Shape;77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78" name="Google Shape;77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779" name="Google Shape;77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92" name="Google Shape;79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4" name="Google Shape;79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795" name="Google Shape;79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97" name="Google Shape;79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798" name="Google Shape;79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00" name="Google Shape;800;p4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801" name="Google Shape;80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7" name="Google Shape;80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08" name="Google Shape;80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09" name="Google Shape;80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13" name="Google Shape;81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14" name="Google Shape;81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27" name="Google Shape;82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9" name="Google Shape;82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830" name="Google Shape;83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32" name="Google Shape;83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833" name="Google Shape;83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35" name="Google Shape;835;p4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836" name="Google Shape;836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2" name="Google Shape;842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43" name="Google Shape;843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44" name="Google Shape;844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48" name="Google Shape;848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49" name="Google Shape;849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1" name="Google Shape;861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62" name="Google Shape;862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4" name="Google Shape;864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865" name="Google Shape;865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67" name="Google Shape;867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868" name="Google Shape;868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870" name="Google Shape;870;p4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871" name="Google Shape;871;p4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7" name="Google Shape;877;p4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878" name="Google Shape;878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879" name="Google Shape;879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0" name="Google Shape;880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1" name="Google Shape;881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2" name="Google Shape;882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83" name="Google Shape;883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884" name="Google Shape;884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5" name="Google Shape;885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894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897" name="Google Shape;897;p4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99" name="Google Shape;899;p4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900" name="Google Shape;900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1" name="Google Shape;901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2" name="Google Shape;902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03" name="Google Shape;903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05" name="Google Shape;905;p4"/>
          <p:cNvGrpSpPr/>
          <p:nvPr/>
        </p:nvGrpSpPr>
        <p:grpSpPr>
          <a:xfrm>
            <a:off x="222220" y="1050698"/>
            <a:ext cx="2485911" cy="2680400"/>
            <a:chOff x="433020" y="348998"/>
            <a:chExt cx="2485911" cy="2680400"/>
          </a:xfrm>
        </p:grpSpPr>
        <p:sp>
          <p:nvSpPr>
            <p:cNvPr id="906" name="Google Shape;906;p4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9" name="Google Shape;909;p4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910" name="Google Shape;910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2" name="Google Shape;912;p4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8" name="Google Shape;918;p4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919" name="Google Shape;919;p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1" name="Google Shape;921;p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922" name="Google Shape;922;p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3" name="Google Shape;923;p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24" name="Google Shape;924;p4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25" name="Google Shape;925;p4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26" name="Google Shape;926;p4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9" name="Google Shape;929;p4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930" name="Google Shape;930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31" name="Google Shape;931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35" name="Google Shape;935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36" name="Google Shape;936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8" name="Google Shape;938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9" name="Google Shape;939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0" name="Google Shape;940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1" name="Google Shape;941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2" name="Google Shape;942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3" name="Google Shape;943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4" name="Google Shape;944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5" name="Google Shape;945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6" name="Google Shape;946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7" name="Google Shape;947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8" name="Google Shape;948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949" name="Google Shape;949;p4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4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951" name="Google Shape;951;p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52" name="Google Shape;952;p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3" name="Google Shape;953;p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4" name="Google Shape;954;p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5" name="Google Shape;955;p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56" name="Google Shape;956;p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57" name="Google Shape;957;p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8" name="Google Shape;968;p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9" name="Google Shape;969;p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970" name="Google Shape;970;p4">
            <a:hlinkClick r:id="rId3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4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4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4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4">
            <a:hlinkClick r:id="rId9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4">
            <a:hlinkClick r:id="rId10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2">
  <p:cSld name="CUSTOM_5_7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0" name="Google Shape;980;p5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981" name="Google Shape;98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7" name="Google Shape;98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988" name="Google Shape;98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989" name="Google Shape;98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0" name="Google Shape;99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993" name="Google Shape;99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994" name="Google Shape;99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6" name="Google Shape;99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7" name="Google Shape;99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8" name="Google Shape;99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9" name="Google Shape;99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0" name="Google Shape;100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1" name="Google Shape;100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2" name="Google Shape;100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3" name="Google Shape;100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4" name="Google Shape;100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5" name="Google Shape;100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6" name="Google Shape;100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07" name="Google Shape;100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09" name="Google Shape;100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10" name="Google Shape;101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2" name="Google Shape;101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13" name="Google Shape;101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4" name="Google Shape;101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15" name="Google Shape;1015;p5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016" name="Google Shape;101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2" name="Google Shape;102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23" name="Google Shape;102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24" name="Google Shape;102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8" name="Google Shape;102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29" name="Google Shape;102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0" name="Google Shape;103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6" name="Google Shape;103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7" name="Google Shape;103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8" name="Google Shape;103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9" name="Google Shape;103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0" name="Google Shape;104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1" name="Google Shape;104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42" name="Google Shape;104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4" name="Google Shape;104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45" name="Google Shape;104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47" name="Google Shape;104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48" name="Google Shape;104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9" name="Google Shape;104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50" name="Google Shape;1050;p5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1051" name="Google Shape;105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7" name="Google Shape;105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58" name="Google Shape;105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59" name="Google Shape;105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0" name="Google Shape;106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1" name="Google Shape;106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3" name="Google Shape;106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64" name="Google Shape;106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8" name="Google Shape;106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0" name="Google Shape;107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2" name="Google Shape;107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3" name="Google Shape;107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5" name="Google Shape;107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6" name="Google Shape;107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77" name="Google Shape;107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9" name="Google Shape;107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080" name="Google Shape;108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2" name="Google Shape;108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083" name="Google Shape;108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5" name="Google Shape;1085;p5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086" name="Google Shape;108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2" name="Google Shape;109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093" name="Google Shape;109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094" name="Google Shape;109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8" name="Google Shape;109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099" name="Google Shape;109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2" name="Google Shape;110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3" name="Google Shape;110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4" name="Google Shape;110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5" name="Google Shape;110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6" name="Google Shape;110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7" name="Google Shape;110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8" name="Google Shape;110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9" name="Google Shape;110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0" name="Google Shape;111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1" name="Google Shape;111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12" name="Google Shape;111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4" name="Google Shape;111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15" name="Google Shape;111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17" name="Google Shape;111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18" name="Google Shape;111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9" name="Google Shape;111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20" name="Google Shape;1120;p5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121" name="Google Shape;112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7" name="Google Shape;112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28" name="Google Shape;112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29" name="Google Shape;112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33" name="Google Shape;113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134" name="Google Shape;113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5" name="Google Shape;113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6" name="Google Shape;113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7" name="Google Shape;113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8" name="Google Shape;113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9" name="Google Shape;113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0" name="Google Shape;114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1" name="Google Shape;114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2" name="Google Shape;114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3" name="Google Shape;114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4" name="Google Shape;114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5" name="Google Shape;114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6" name="Google Shape;114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47" name="Google Shape;114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9" name="Google Shape;114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50" name="Google Shape;115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52" name="Google Shape;115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53" name="Google Shape;115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4" name="Google Shape;115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55" name="Google Shape;1155;p5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156" name="Google Shape;1156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2" name="Google Shape;1162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63" name="Google Shape;1163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64" name="Google Shape;1164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5" name="Google Shape;1165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6" name="Google Shape;1166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7" name="Google Shape;1167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68" name="Google Shape;1168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169" name="Google Shape;1169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0" name="Google Shape;1170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1" name="Google Shape;1171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2" name="Google Shape;1172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3" name="Google Shape;1173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82" name="Google Shape;1182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4" name="Google Shape;1184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185" name="Google Shape;1185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7" name="Google Shape;1187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188" name="Google Shape;1188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90" name="Google Shape;1190;p5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191" name="Google Shape;1191;p5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7" name="Google Shape;1197;p5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198" name="Google Shape;1198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199" name="Google Shape;1199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0" name="Google Shape;1200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1" name="Google Shape;1201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2" name="Google Shape;1202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03" name="Google Shape;1203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04" name="Google Shape;1204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5" name="Google Shape;1205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6" name="Google Shape;1206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7" name="Google Shape;1207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8" name="Google Shape;1208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9" name="Google Shape;1209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0" name="Google Shape;1210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1" name="Google Shape;1211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2" name="Google Shape;1212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3" name="Google Shape;1213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4" name="Google Shape;1214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5" name="Google Shape;1215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6" name="Google Shape;1216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17" name="Google Shape;1217;p5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19" name="Google Shape;1219;p5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220" name="Google Shape;1220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22" name="Google Shape;1222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23" name="Google Shape;1223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4" name="Google Shape;1224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225" name="Google Shape;1225;p5"/>
          <p:cNvGrpSpPr/>
          <p:nvPr/>
        </p:nvGrpSpPr>
        <p:grpSpPr>
          <a:xfrm>
            <a:off x="3303520" y="1050698"/>
            <a:ext cx="2485911" cy="2680400"/>
            <a:chOff x="433020" y="348998"/>
            <a:chExt cx="2485911" cy="2680400"/>
          </a:xfrm>
        </p:grpSpPr>
        <p:sp>
          <p:nvSpPr>
            <p:cNvPr id="1226" name="Google Shape;1226;p5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9" name="Google Shape;1229;p5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230" name="Google Shape;1230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32" name="Google Shape;1232;p5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239" name="Google Shape;1239;p5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1" name="Google Shape;1241;p5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242" name="Google Shape;1242;p5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3" name="Google Shape;1243;p5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44" name="Google Shape;1244;p5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45" name="Google Shape;1245;p5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246" name="Google Shape;1246;p5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5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250" name="Google Shape;1250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51" name="Google Shape;1251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5" name="Google Shape;1255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56" name="Google Shape;1256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69" name="Google Shape;1269;p5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5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271" name="Google Shape;1271;p5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272" name="Google Shape;1272;p5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5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4" name="Google Shape;1274;p5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5" name="Google Shape;1275;p5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76" name="Google Shape;1276;p5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277" name="Google Shape;1277;p5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8" name="Google Shape;1278;p5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9" name="Google Shape;1279;p5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0" name="Google Shape;1280;p5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1" name="Google Shape;1281;p5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2" name="Google Shape;1282;p5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3" name="Google Shape;1283;p5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4" name="Google Shape;1284;p5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5" name="Google Shape;1285;p5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6" name="Google Shape;1286;p5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7" name="Google Shape;1287;p5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8" name="Google Shape;1288;p5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9" name="Google Shape;1289;p5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290" name="Google Shape;1290;p5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5">
            <a:hlinkClick r:id="rId4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5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5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5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5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5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5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5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3">
  <p:cSld name="CUSTOM_5_6">
    <p:spTree>
      <p:nvGrpSpPr>
        <p:cNvPr id="1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Google Shape;1300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01" name="Google Shape;1301;p6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302" name="Google Shape;130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8" name="Google Shape;130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09" name="Google Shape;130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10" name="Google Shape;131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1" name="Google Shape;131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2" name="Google Shape;131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3" name="Google Shape;131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4" name="Google Shape;131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15" name="Google Shape;131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6" name="Google Shape;131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7" name="Google Shape;131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8" name="Google Shape;131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9" name="Google Shape;131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0" name="Google Shape;132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1" name="Google Shape;132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2" name="Google Shape;132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3" name="Google Shape;132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4" name="Google Shape;132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5" name="Google Shape;132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6" name="Google Shape;132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7" name="Google Shape;132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28" name="Google Shape;132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0" name="Google Shape;133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31" name="Google Shape;133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3" name="Google Shape;133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34" name="Google Shape;133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5" name="Google Shape;133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36" name="Google Shape;1336;p6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337" name="Google Shape;133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43" name="Google Shape;134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44" name="Google Shape;134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45" name="Google Shape;134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6" name="Google Shape;134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7" name="Google Shape;134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48" name="Google Shape;134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9" name="Google Shape;134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50" name="Google Shape;135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1" name="Google Shape;135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2" name="Google Shape;135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3" name="Google Shape;135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4" name="Google Shape;135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5" name="Google Shape;135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6" name="Google Shape;135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7" name="Google Shape;135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8" name="Google Shape;135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9" name="Google Shape;135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0" name="Google Shape;136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1" name="Google Shape;136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2" name="Google Shape;136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63" name="Google Shape;136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65" name="Google Shape;136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366" name="Google Shape;136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68" name="Google Shape;136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369" name="Google Shape;136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371" name="Google Shape;1371;p6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1372" name="Google Shape;137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8" name="Google Shape;137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379" name="Google Shape;137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380" name="Google Shape;138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1" name="Google Shape;138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2" name="Google Shape;138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3" name="Google Shape;138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84" name="Google Shape;138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385" name="Google Shape;138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6" name="Google Shape;138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7" name="Google Shape;138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8" name="Google Shape;138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9" name="Google Shape;138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0" name="Google Shape;139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1" name="Google Shape;139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2" name="Google Shape;139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3" name="Google Shape;139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4" name="Google Shape;139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5" name="Google Shape;139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6" name="Google Shape;139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7" name="Google Shape;139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398" name="Google Shape;139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00" name="Google Shape;140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01" name="Google Shape;140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3" name="Google Shape;140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04" name="Google Shape;140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06" name="Google Shape;1406;p6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407" name="Google Shape;140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13" name="Google Shape;141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14" name="Google Shape;141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15" name="Google Shape;141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8" name="Google Shape;141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19" name="Google Shape;141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20" name="Google Shape;142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1" name="Google Shape;142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2" name="Google Shape;142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3" name="Google Shape;142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4" name="Google Shape;142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5" name="Google Shape;142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6" name="Google Shape;142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7" name="Google Shape;142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8" name="Google Shape;142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29" name="Google Shape;142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0" name="Google Shape;143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1" name="Google Shape;143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2" name="Google Shape;143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33" name="Google Shape;143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35" name="Google Shape;143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36" name="Google Shape;143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38" name="Google Shape;143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39" name="Google Shape;143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0" name="Google Shape;144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41" name="Google Shape;1441;p6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442" name="Google Shape;144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48" name="Google Shape;144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49" name="Google Shape;144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50" name="Google Shape;145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1" name="Google Shape;145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2" name="Google Shape;145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3" name="Google Shape;145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54" name="Google Shape;145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55" name="Google Shape;145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6" name="Google Shape;145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7" name="Google Shape;145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8" name="Google Shape;145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9" name="Google Shape;145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0" name="Google Shape;146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1" name="Google Shape;146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2" name="Google Shape;146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3" name="Google Shape;146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4" name="Google Shape;146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5" name="Google Shape;146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6" name="Google Shape;146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7" name="Google Shape;146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468" name="Google Shape;146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70" name="Google Shape;147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471" name="Google Shape;147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2" name="Google Shape;147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73" name="Google Shape;147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474" name="Google Shape;147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5" name="Google Shape;147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476" name="Google Shape;1476;p6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477" name="Google Shape;1477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83" name="Google Shape;1483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484" name="Google Shape;148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485" name="Google Shape;148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89" name="Google Shape;148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490" name="Google Shape;149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03" name="Google Shape;1503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05" name="Google Shape;1505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506" name="Google Shape;1506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08" name="Google Shape;1508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09" name="Google Shape;1509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11" name="Google Shape;1511;p6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512" name="Google Shape;1512;p6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8" name="Google Shape;1518;p6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519" name="Google Shape;1519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20" name="Google Shape;1520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4" name="Google Shape;1524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25" name="Google Shape;1525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7" name="Google Shape;1537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38" name="Google Shape;1538;p6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40" name="Google Shape;1540;p6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541" name="Google Shape;1541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43" name="Google Shape;1543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44" name="Google Shape;1544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46" name="Google Shape;1546;p6"/>
          <p:cNvGrpSpPr/>
          <p:nvPr/>
        </p:nvGrpSpPr>
        <p:grpSpPr>
          <a:xfrm>
            <a:off x="6384870" y="1050698"/>
            <a:ext cx="2485911" cy="2680400"/>
            <a:chOff x="433020" y="348998"/>
            <a:chExt cx="2485911" cy="2680400"/>
          </a:xfrm>
        </p:grpSpPr>
        <p:sp>
          <p:nvSpPr>
            <p:cNvPr id="1547" name="Google Shape;1547;p6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0" name="Google Shape;1550;p6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551" name="Google Shape;1551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53" name="Google Shape;1553;p6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9" name="Google Shape;1559;p6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560" name="Google Shape;1560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62" name="Google Shape;1562;p6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563" name="Google Shape;1563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65" name="Google Shape;1565;p6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6" name="Google Shape;1566;p6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567" name="Google Shape;1567;p6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0" name="Google Shape;1570;p6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571" name="Google Shape;1571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72" name="Google Shape;1572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6" name="Google Shape;1576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77" name="Google Shape;1577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590" name="Google Shape;1590;p6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91" name="Google Shape;1591;p6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592" name="Google Shape;1592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593" name="Google Shape;1593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97" name="Google Shape;1597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598" name="Google Shape;1598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611" name="Google Shape;1611;p6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6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6">
            <a:hlinkClick r:id="rId5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6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6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6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6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6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6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4">
  <p:cSld name="CUSTOM_5_5"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22" name="Google Shape;1622;p7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623" name="Google Shape;162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9" name="Google Shape;162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630" name="Google Shape;163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631" name="Google Shape;163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35" name="Google Shape;163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636" name="Google Shape;163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6" name="Google Shape;164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49" name="Google Shape;164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51" name="Google Shape;165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652" name="Google Shape;165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4" name="Google Shape;165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655" name="Google Shape;165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57" name="Google Shape;1657;p7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658" name="Google Shape;165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64" name="Google Shape;166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665" name="Google Shape;166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666" name="Google Shape;166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70" name="Google Shape;167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671" name="Google Shape;167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84" name="Google Shape;168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6" name="Google Shape;168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687" name="Google Shape;168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89" name="Google Shape;168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690" name="Google Shape;169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92" name="Google Shape;1692;p7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1693" name="Google Shape;169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99" name="Google Shape;169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00" name="Google Shape;170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01" name="Google Shape;170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05" name="Google Shape;170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06" name="Google Shape;170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19" name="Google Shape;171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21" name="Google Shape;172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22" name="Google Shape;172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4" name="Google Shape;172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25" name="Google Shape;172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27" name="Google Shape;1727;p7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1728" name="Google Shape;172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34" name="Google Shape;173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35" name="Google Shape;173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36" name="Google Shape;173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40" name="Google Shape;174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41" name="Google Shape;174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2" name="Google Shape;174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54" name="Google Shape;175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6" name="Google Shape;175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57" name="Google Shape;175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59" name="Google Shape;175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60" name="Google Shape;176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62" name="Google Shape;1762;p7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1763" name="Google Shape;176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69" name="Google Shape;176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770" name="Google Shape;177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771" name="Google Shape;177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5" name="Google Shape;177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776" name="Google Shape;177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789" name="Google Shape;178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1" name="Google Shape;179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792" name="Google Shape;179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94" name="Google Shape;179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795" name="Google Shape;179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97" name="Google Shape;1797;p7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1798" name="Google Shape;1798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2" name="Google Shape;1802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4" name="Google Shape;1804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805" name="Google Shape;1805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06" name="Google Shape;1806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10" name="Google Shape;1810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11" name="Google Shape;1811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24" name="Google Shape;1824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6" name="Google Shape;1826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827" name="Google Shape;1827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9" name="Google Shape;1829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30" name="Google Shape;1830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32" name="Google Shape;1832;p7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1833" name="Google Shape;1833;p7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9" name="Google Shape;1839;p7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840" name="Google Shape;1840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41" name="Google Shape;1841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45" name="Google Shape;1845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46" name="Google Shape;1846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2" name="Google Shape;1852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3" name="Google Shape;1853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4" name="Google Shape;1854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5" name="Google Shape;1855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6" name="Google Shape;1856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7" name="Google Shape;1857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8" name="Google Shape;1858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59" name="Google Shape;1859;p7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1" name="Google Shape;1861;p7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862" name="Google Shape;1862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4" name="Google Shape;1864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65" name="Google Shape;1865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6" name="Google Shape;1866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867" name="Google Shape;1867;p7"/>
          <p:cNvGrpSpPr/>
          <p:nvPr/>
        </p:nvGrpSpPr>
        <p:grpSpPr>
          <a:xfrm>
            <a:off x="9466170" y="1050698"/>
            <a:ext cx="2485911" cy="2680400"/>
            <a:chOff x="433020" y="348998"/>
            <a:chExt cx="2485911" cy="2680400"/>
          </a:xfrm>
        </p:grpSpPr>
        <p:sp>
          <p:nvSpPr>
            <p:cNvPr id="1868" name="Google Shape;1868;p7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71" name="Google Shape;1871;p7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1872" name="Google Shape;1872;p7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7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74" name="Google Shape;1874;p7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7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7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7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7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7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0" name="Google Shape;1880;p7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1881" name="Google Shape;1881;p7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7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3" name="Google Shape;1883;p7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884" name="Google Shape;1884;p7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7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886" name="Google Shape;1886;p7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87" name="Google Shape;1887;p7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888" name="Google Shape;1888;p7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7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7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1" name="Google Shape;1891;p7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1892" name="Google Shape;1892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893" name="Google Shape;1893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6" name="Google Shape;1896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97" name="Google Shape;1897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898" name="Google Shape;1898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11" name="Google Shape;1911;p7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12" name="Google Shape;1912;p7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1913" name="Google Shape;1913;p7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14" name="Google Shape;1914;p7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5" name="Google Shape;1915;p7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7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7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18" name="Google Shape;1918;p7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19" name="Google Shape;1919;p7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7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7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7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7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7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7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7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7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7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7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7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7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932" name="Google Shape;1932;p7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3" name="Google Shape;1933;p7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4" name="Google Shape;1934;p7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5" name="Google Shape;1935;p7">
            <a:hlinkClick r:id="rId6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7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7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7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9" name="Google Shape;1939;p7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7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5">
  <p:cSld name="CUSTOM_5_4"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43" name="Google Shape;1943;p8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1944" name="Google Shape;194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50" name="Google Shape;195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951" name="Google Shape;195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52" name="Google Shape;195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6" name="Google Shape;195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57" name="Google Shape;195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970" name="Google Shape;197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72" name="Google Shape;197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1973" name="Google Shape;197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4" name="Google Shape;197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75" name="Google Shape;197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1976" name="Google Shape;197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978" name="Google Shape;1978;p8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1979" name="Google Shape;197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85" name="Google Shape;198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1986" name="Google Shape;198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1987" name="Google Shape;198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1" name="Google Shape;199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1992" name="Google Shape;199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05" name="Google Shape;200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07" name="Google Shape;200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08" name="Google Shape;200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10" name="Google Shape;201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11" name="Google Shape;201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13" name="Google Shape;2013;p8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014" name="Google Shape;201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20" name="Google Shape;202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21" name="Google Shape;202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22" name="Google Shape;202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26" name="Google Shape;202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27" name="Google Shape;202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40" name="Google Shape;204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42" name="Google Shape;204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43" name="Google Shape;204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45" name="Google Shape;204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46" name="Google Shape;204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48" name="Google Shape;2048;p8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049" name="Google Shape;204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55" name="Google Shape;205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56" name="Google Shape;205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57" name="Google Shape;205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61" name="Google Shape;206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62" name="Google Shape;206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0" name="Google Shape;207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1" name="Google Shape;207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075" name="Google Shape;207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77" name="Google Shape;207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078" name="Google Shape;207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9" name="Google Shape;207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80" name="Google Shape;208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081" name="Google Shape;208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083" name="Google Shape;2083;p8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2084" name="Google Shape;208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90" name="Google Shape;209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091" name="Google Shape;209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092" name="Google Shape;209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4" name="Google Shape;209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96" name="Google Shape;209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097" name="Google Shape;209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10" name="Google Shape;211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2" name="Google Shape;211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13" name="Google Shape;211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4" name="Google Shape;211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5" name="Google Shape;211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16" name="Google Shape;211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18" name="Google Shape;2118;p8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2119" name="Google Shape;2119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25" name="Google Shape;2125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126" name="Google Shape;2126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127" name="Google Shape;2127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31" name="Google Shape;2131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132" name="Google Shape;2132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45" name="Google Shape;2145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7" name="Google Shape;2147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48" name="Google Shape;2148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9" name="Google Shape;2149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0" name="Google Shape;2150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51" name="Google Shape;2151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53" name="Google Shape;2153;p8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154" name="Google Shape;2154;p8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60" name="Google Shape;2160;p8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161" name="Google Shape;2161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162" name="Google Shape;2162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66" name="Google Shape;2166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167" name="Google Shape;2167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180" name="Google Shape;2180;p8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82" name="Google Shape;2182;p8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183" name="Google Shape;2183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85" name="Google Shape;2185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186" name="Google Shape;2186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88" name="Google Shape;2188;p8"/>
          <p:cNvGrpSpPr/>
          <p:nvPr/>
        </p:nvGrpSpPr>
        <p:grpSpPr>
          <a:xfrm>
            <a:off x="222220" y="3762448"/>
            <a:ext cx="2485911" cy="2680400"/>
            <a:chOff x="433020" y="348998"/>
            <a:chExt cx="2485911" cy="2680400"/>
          </a:xfrm>
        </p:grpSpPr>
        <p:sp>
          <p:nvSpPr>
            <p:cNvPr id="2189" name="Google Shape;2189;p8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92" name="Google Shape;2192;p8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193" name="Google Shape;2193;p8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4" name="Google Shape;2194;p8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95" name="Google Shape;2195;p8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1" name="Google Shape;2201;p8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202" name="Google Shape;2202;p8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3" name="Google Shape;2203;p8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04" name="Google Shape;2204;p8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205" name="Google Shape;2205;p8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8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7" name="Google Shape;2207;p8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208" name="Google Shape;2208;p8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209" name="Google Shape;2209;p8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12" name="Google Shape;2212;p8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213" name="Google Shape;2213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14" name="Google Shape;2214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7" name="Google Shape;2217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18" name="Google Shape;2218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19" name="Google Shape;2219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32" name="Google Shape;2232;p8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33" name="Google Shape;2233;p8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234" name="Google Shape;2234;p8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35" name="Google Shape;2235;p8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8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8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8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39" name="Google Shape;2239;p8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40" name="Google Shape;2240;p8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8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8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8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8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8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8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8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8" name="Google Shape;2248;p8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9" name="Google Shape;2249;p8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8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8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8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253" name="Google Shape;2253;p8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8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8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8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7" name="Google Shape;2257;p8">
            <a:hlinkClick r:id="rId7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8" name="Google Shape;2258;p8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9" name="Google Shape;2259;p8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0" name="Google Shape;2260;p8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1" name="Google Shape;2261;p8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6">
  <p:cSld name="CUSTOM_5_3">
    <p:spTree>
      <p:nvGrpSpPr>
        <p:cNvPr id="1" name="Shape 2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" name="Google Shape;2263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64" name="Google Shape;2264;p9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2265" name="Google Shape;226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1" name="Google Shape;227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272" name="Google Shape;227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273" name="Google Shape;227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4" name="Google Shape;227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5" name="Google Shape;227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6" name="Google Shape;227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277" name="Google Shape;227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278" name="Google Shape;227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79" name="Google Shape;227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0" name="Google Shape;228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1" name="Google Shape;228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2" name="Google Shape;228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3" name="Google Shape;228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4" name="Google Shape;228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5" name="Google Shape;228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6" name="Google Shape;228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91" name="Google Shape;229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3" name="Google Shape;229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294" name="Google Shape;229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96" name="Google Shape;229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297" name="Google Shape;229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8" name="Google Shape;229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299" name="Google Shape;2299;p9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300" name="Google Shape;230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06" name="Google Shape;230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07" name="Google Shape;230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08" name="Google Shape;230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12" name="Google Shape;231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13" name="Google Shape;231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26" name="Google Shape;232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28" name="Google Shape;232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29" name="Google Shape;232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0" name="Google Shape;233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31" name="Google Shape;233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332" name="Google Shape;233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34" name="Google Shape;2334;p9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335" name="Google Shape;233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1" name="Google Shape;234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42" name="Google Shape;234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43" name="Google Shape;234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47" name="Google Shape;234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48" name="Google Shape;234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61" name="Google Shape;236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63" name="Google Shape;236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64" name="Google Shape;236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6" name="Google Shape;236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367" name="Google Shape;236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69" name="Google Shape;2369;p9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370" name="Google Shape;237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76" name="Google Shape;237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377" name="Google Shape;237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378" name="Google Shape;237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82" name="Google Shape;238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383" name="Google Shape;238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396" name="Google Shape;239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98" name="Google Shape;239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399" name="Google Shape;239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0" name="Google Shape;240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01" name="Google Shape;240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02" name="Google Shape;240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04" name="Google Shape;2404;p9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405" name="Google Shape;240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11" name="Google Shape;241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12" name="Google Shape;241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13" name="Google Shape;241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17" name="Google Shape;241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18" name="Google Shape;241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31" name="Google Shape;243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33" name="Google Shape;243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434" name="Google Shape;243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6" name="Google Shape;243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37" name="Google Shape;243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39" name="Google Shape;2439;p9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2440" name="Google Shape;2440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46" name="Google Shape;2446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47" name="Google Shape;2447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48" name="Google Shape;2448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9" name="Google Shape;2449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0" name="Google Shape;2450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52" name="Google Shape;2452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53" name="Google Shape;2453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4" name="Google Shape;2454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5" name="Google Shape;2455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6" name="Google Shape;2456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466" name="Google Shape;2466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68" name="Google Shape;2468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469" name="Google Shape;2469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0" name="Google Shape;2470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71" name="Google Shape;2471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472" name="Google Shape;2472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74" name="Google Shape;2474;p9"/>
          <p:cNvGrpSpPr/>
          <p:nvPr/>
        </p:nvGrpSpPr>
        <p:grpSpPr>
          <a:xfrm>
            <a:off x="6384862" y="4412460"/>
            <a:ext cx="2485911" cy="2030379"/>
            <a:chOff x="596783" y="1301960"/>
            <a:chExt cx="2485911" cy="2030379"/>
          </a:xfrm>
        </p:grpSpPr>
        <p:sp>
          <p:nvSpPr>
            <p:cNvPr id="2475" name="Google Shape;2475;p9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81" name="Google Shape;2481;p9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482" name="Google Shape;2482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483" name="Google Shape;2483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87" name="Google Shape;2487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488" name="Google Shape;2488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01" name="Google Shape;2501;p9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03" name="Google Shape;2503;p9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504" name="Google Shape;2504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5" name="Google Shape;2505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06" name="Google Shape;2506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507" name="Google Shape;2507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09" name="Google Shape;2509;p9"/>
          <p:cNvGrpSpPr/>
          <p:nvPr/>
        </p:nvGrpSpPr>
        <p:grpSpPr>
          <a:xfrm>
            <a:off x="3303520" y="3762448"/>
            <a:ext cx="2485911" cy="2680400"/>
            <a:chOff x="433020" y="348998"/>
            <a:chExt cx="2485911" cy="2680400"/>
          </a:xfrm>
        </p:grpSpPr>
        <p:sp>
          <p:nvSpPr>
            <p:cNvPr id="2510" name="Google Shape;2510;p9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13" name="Google Shape;2513;p9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514" name="Google Shape;2514;p9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5" name="Google Shape;2515;p9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16" name="Google Shape;2516;p9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9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22" name="Google Shape;2522;p9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523" name="Google Shape;2523;p9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9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5" name="Google Shape;2525;p9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526" name="Google Shape;2526;p9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7" name="Google Shape;2527;p9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28" name="Google Shape;2528;p9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29" name="Google Shape;2529;p9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530" name="Google Shape;2530;p9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33" name="Google Shape;2533;p9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534" name="Google Shape;2534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35" name="Google Shape;2535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39" name="Google Shape;2539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40" name="Google Shape;2540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1" name="Google Shape;2541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4" name="Google Shape;2544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7" name="Google Shape;2547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8" name="Google Shape;2548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553" name="Google Shape;2553;p9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54" name="Google Shape;2554;p9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555" name="Google Shape;2555;p9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56" name="Google Shape;2556;p9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9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9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9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60" name="Google Shape;2560;p9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61" name="Google Shape;2561;p9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9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9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9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9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9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9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9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9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9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9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9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9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574" name="Google Shape;2574;p9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5" name="Google Shape;2575;p9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6" name="Google Shape;2576;p9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9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9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9">
            <a:hlinkClick r:id="rId8" action="ppaction://hlinksldjump"/>
          </p:cNvPr>
          <p:cNvSpPr/>
          <p:nvPr/>
        </p:nvSpPr>
        <p:spPr>
          <a:xfrm>
            <a:off x="6516488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0" name="Google Shape;2580;p9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1" name="Google Shape;2581;p9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2" name="Google Shape;2582;p9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Chest 7">
  <p:cSld name="CUSTOM_5_2"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85" name="Google Shape;2585;p10"/>
          <p:cNvGrpSpPr/>
          <p:nvPr/>
        </p:nvGrpSpPr>
        <p:grpSpPr>
          <a:xfrm>
            <a:off x="222196" y="1700710"/>
            <a:ext cx="2485911" cy="2030379"/>
            <a:chOff x="596783" y="1301960"/>
            <a:chExt cx="2485911" cy="2030379"/>
          </a:xfrm>
        </p:grpSpPr>
        <p:sp>
          <p:nvSpPr>
            <p:cNvPr id="2586" name="Google Shape;258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92" name="Google Shape;259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593" name="Google Shape;259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594" name="Google Shape;259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98" name="Google Shape;259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599" name="Google Shape;259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0" name="Google Shape;260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1" name="Google Shape;260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2" name="Google Shape;260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3" name="Google Shape;260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4" name="Google Shape;260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0" name="Google Shape;261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1" name="Google Shape;261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12" name="Google Shape;261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14" name="Google Shape;261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15" name="Google Shape;261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17" name="Google Shape;261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18" name="Google Shape;261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9" name="Google Shape;261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20" name="Google Shape;2620;p10"/>
          <p:cNvGrpSpPr/>
          <p:nvPr/>
        </p:nvGrpSpPr>
        <p:grpSpPr>
          <a:xfrm>
            <a:off x="3303529" y="1700710"/>
            <a:ext cx="2485911" cy="2030379"/>
            <a:chOff x="596783" y="1301960"/>
            <a:chExt cx="2485911" cy="2030379"/>
          </a:xfrm>
        </p:grpSpPr>
        <p:sp>
          <p:nvSpPr>
            <p:cNvPr id="2621" name="Google Shape;262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27" name="Google Shape;262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28" name="Google Shape;262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29" name="Google Shape;262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33" name="Google Shape;263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634" name="Google Shape;263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47" name="Google Shape;264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49" name="Google Shape;264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50" name="Google Shape;265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1" name="Google Shape;265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2" name="Google Shape;265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53" name="Google Shape;265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55" name="Google Shape;2655;p10"/>
          <p:cNvGrpSpPr/>
          <p:nvPr/>
        </p:nvGrpSpPr>
        <p:grpSpPr>
          <a:xfrm>
            <a:off x="6384862" y="1700710"/>
            <a:ext cx="2485911" cy="2030379"/>
            <a:chOff x="596783" y="1301960"/>
            <a:chExt cx="2485911" cy="2030379"/>
          </a:xfrm>
        </p:grpSpPr>
        <p:sp>
          <p:nvSpPr>
            <p:cNvPr id="2656" name="Google Shape;265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2" name="Google Shape;266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63" name="Google Shape;266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64" name="Google Shape;266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5" name="Google Shape;266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6" name="Google Shape;266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7" name="Google Shape;266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68" name="Google Shape;266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669" name="Google Shape;266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0" name="Google Shape;267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2" name="Google Shape;267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3" name="Google Shape;267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7" name="Google Shape;267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8" name="Google Shape;267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9" name="Google Shape;267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0" name="Google Shape;268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1" name="Google Shape;268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682" name="Google Shape;268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84" name="Google Shape;268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685" name="Google Shape;268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7" name="Google Shape;268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688" name="Google Shape;268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690" name="Google Shape;2690;p10"/>
          <p:cNvGrpSpPr/>
          <p:nvPr/>
        </p:nvGrpSpPr>
        <p:grpSpPr>
          <a:xfrm>
            <a:off x="9466196" y="1700710"/>
            <a:ext cx="2485911" cy="2030379"/>
            <a:chOff x="596783" y="1301960"/>
            <a:chExt cx="2485911" cy="2030379"/>
          </a:xfrm>
        </p:grpSpPr>
        <p:sp>
          <p:nvSpPr>
            <p:cNvPr id="2691" name="Google Shape;269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97" name="Google Shape;269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698" name="Google Shape;269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699" name="Google Shape;269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2" name="Google Shape;270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03" name="Google Shape;270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04" name="Google Shape;270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5" name="Google Shape;270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9" name="Google Shape;270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17" name="Google Shape;271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19" name="Google Shape;271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20" name="Google Shape;272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1" name="Google Shape;272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22" name="Google Shape;272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23" name="Google Shape;272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4" name="Google Shape;272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5" name="Google Shape;2725;p10"/>
          <p:cNvGrpSpPr/>
          <p:nvPr/>
        </p:nvGrpSpPr>
        <p:grpSpPr>
          <a:xfrm>
            <a:off x="3303529" y="4412460"/>
            <a:ext cx="2485911" cy="2030379"/>
            <a:chOff x="596783" y="1301960"/>
            <a:chExt cx="2485911" cy="2030379"/>
          </a:xfrm>
        </p:grpSpPr>
        <p:sp>
          <p:nvSpPr>
            <p:cNvPr id="2726" name="Google Shape;272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2" name="Google Shape;273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733" name="Google Shape;273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734" name="Google Shape;273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5" name="Google Shape;273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6" name="Google Shape;273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37" name="Google Shape;273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38" name="Google Shape;273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39" name="Google Shape;273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1" name="Google Shape;275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52" name="Google Shape;275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54" name="Google Shape;275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55" name="Google Shape;275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57" name="Google Shape;275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58" name="Google Shape;275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9" name="Google Shape;275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60" name="Google Shape;2760;p10"/>
          <p:cNvGrpSpPr/>
          <p:nvPr/>
        </p:nvGrpSpPr>
        <p:grpSpPr>
          <a:xfrm>
            <a:off x="9466196" y="4412460"/>
            <a:ext cx="2485911" cy="2030379"/>
            <a:chOff x="596783" y="1301960"/>
            <a:chExt cx="2485911" cy="2030379"/>
          </a:xfrm>
        </p:grpSpPr>
        <p:sp>
          <p:nvSpPr>
            <p:cNvPr id="2761" name="Google Shape;2761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7" name="Google Shape;2767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768" name="Google Shape;2768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769" name="Google Shape;2769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0" name="Google Shape;2770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1" name="Google Shape;2771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2" name="Google Shape;2772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3" name="Google Shape;2773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774" name="Google Shape;2774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5" name="Google Shape;2775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6" name="Google Shape;2776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7" name="Google Shape;2777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8" name="Google Shape;2778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79" name="Google Shape;2779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0" name="Google Shape;2780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1" name="Google Shape;2781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2" name="Google Shape;2782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787" name="Google Shape;2787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89" name="Google Shape;2789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790" name="Google Shape;2790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92" name="Google Shape;2792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793" name="Google Shape;2793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4" name="Google Shape;2794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95" name="Google Shape;2795;p10"/>
          <p:cNvGrpSpPr/>
          <p:nvPr/>
        </p:nvGrpSpPr>
        <p:grpSpPr>
          <a:xfrm>
            <a:off x="222196" y="4412460"/>
            <a:ext cx="2485911" cy="2030379"/>
            <a:chOff x="596783" y="1301960"/>
            <a:chExt cx="2485911" cy="2030379"/>
          </a:xfrm>
        </p:grpSpPr>
        <p:sp>
          <p:nvSpPr>
            <p:cNvPr id="2796" name="Google Shape;2796;p10"/>
            <p:cNvSpPr/>
            <p:nvPr/>
          </p:nvSpPr>
          <p:spPr>
            <a:xfrm>
              <a:off x="855722" y="1314762"/>
              <a:ext cx="2035186" cy="973676"/>
            </a:xfrm>
            <a:custGeom>
              <a:avLst/>
              <a:gdLst/>
              <a:ahLst/>
              <a:cxnLst/>
              <a:rect l="l" t="t" r="r" b="b"/>
              <a:pathLst>
                <a:path w="1118234" h="534987" extrusionOk="0">
                  <a:moveTo>
                    <a:pt x="114300" y="33020"/>
                  </a:moveTo>
                  <a:cubicBezTo>
                    <a:pt x="114300" y="33020"/>
                    <a:pt x="483870" y="-41275"/>
                    <a:pt x="998220" y="33020"/>
                  </a:cubicBezTo>
                  <a:lnTo>
                    <a:pt x="1118235" y="534988"/>
                  </a:lnTo>
                  <a:lnTo>
                    <a:pt x="0" y="521653"/>
                  </a:lnTo>
                  <a:lnTo>
                    <a:pt x="114300" y="3302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975281" y="1672367"/>
              <a:ext cx="1783822" cy="78586"/>
            </a:xfrm>
            <a:custGeom>
              <a:avLst/>
              <a:gdLst/>
              <a:ahLst/>
              <a:cxnLst/>
              <a:rect l="l" t="t" r="r" b="b"/>
              <a:pathLst>
                <a:path w="980122" h="43179" extrusionOk="0">
                  <a:moveTo>
                    <a:pt x="980123" y="43180"/>
                  </a:moveTo>
                  <a:cubicBezTo>
                    <a:pt x="474345" y="-2540"/>
                    <a:pt x="4763" y="41275"/>
                    <a:pt x="0" y="41275"/>
                  </a:cubicBezTo>
                  <a:lnTo>
                    <a:pt x="3810" y="20320"/>
                  </a:lnTo>
                  <a:cubicBezTo>
                    <a:pt x="8572" y="20320"/>
                    <a:pt x="470535" y="-25400"/>
                    <a:pt x="979170" y="20320"/>
                  </a:cubicBezTo>
                  <a:lnTo>
                    <a:pt x="980123" y="4318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596783" y="2860815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928535" y="2222652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1065419" y="2690376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788186" y="2349943"/>
              <a:ext cx="2145093" cy="760660"/>
            </a:xfrm>
            <a:custGeom>
              <a:avLst/>
              <a:gdLst/>
              <a:ahLst/>
              <a:cxnLst/>
              <a:rect l="l" t="t" r="r" b="b"/>
              <a:pathLst>
                <a:path w="2145093" h="760660" extrusionOk="0">
                  <a:moveTo>
                    <a:pt x="0" y="0"/>
                  </a:moveTo>
                  <a:lnTo>
                    <a:pt x="216590" y="0"/>
                  </a:lnTo>
                  <a:lnTo>
                    <a:pt x="312452" y="609913"/>
                  </a:lnTo>
                  <a:lnTo>
                    <a:pt x="1832641" y="609913"/>
                  </a:lnTo>
                  <a:lnTo>
                    <a:pt x="1928505" y="0"/>
                  </a:lnTo>
                  <a:lnTo>
                    <a:pt x="2145093" y="0"/>
                  </a:lnTo>
                  <a:lnTo>
                    <a:pt x="2015141" y="710411"/>
                  </a:lnTo>
                  <a:cubicBezTo>
                    <a:pt x="2009942" y="739866"/>
                    <a:pt x="1983950" y="760660"/>
                    <a:pt x="1954495" y="760660"/>
                  </a:cubicBezTo>
                  <a:lnTo>
                    <a:pt x="1808947" y="760660"/>
                  </a:lnTo>
                  <a:lnTo>
                    <a:pt x="1808947" y="760658"/>
                  </a:lnTo>
                  <a:lnTo>
                    <a:pt x="336146" y="760658"/>
                  </a:lnTo>
                  <a:lnTo>
                    <a:pt x="336146" y="760660"/>
                  </a:lnTo>
                  <a:lnTo>
                    <a:pt x="190598" y="760660"/>
                  </a:lnTo>
                  <a:lnTo>
                    <a:pt x="190588" y="760658"/>
                  </a:lnTo>
                  <a:lnTo>
                    <a:pt x="168983" y="760658"/>
                  </a:lnTo>
                  <a:lnTo>
                    <a:pt x="168983" y="756699"/>
                  </a:lnTo>
                  <a:lnTo>
                    <a:pt x="151179" y="746581"/>
                  </a:lnTo>
                  <a:cubicBezTo>
                    <a:pt x="140350" y="737700"/>
                    <a:pt x="132553" y="725138"/>
                    <a:pt x="129954" y="7104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2" name="Google Shape;2802;p10"/>
            <p:cNvGrpSpPr/>
            <p:nvPr/>
          </p:nvGrpSpPr>
          <p:grpSpPr>
            <a:xfrm>
              <a:off x="867779" y="2238881"/>
              <a:ext cx="1997795" cy="817949"/>
              <a:chOff x="5534024" y="3386071"/>
              <a:chExt cx="1098233" cy="449645"/>
            </a:xfrm>
          </p:grpSpPr>
          <p:grpSp>
            <p:nvGrpSpPr>
              <p:cNvPr id="2803" name="Google Shape;2803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04" name="Google Shape;2804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5" name="Google Shape;2805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08" name="Google Shape;2808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09" name="Google Shape;2809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8" name="Google Shape;2818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9" name="Google Shape;2819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0" name="Google Shape;2820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22" name="Google Shape;2822;p10"/>
            <p:cNvSpPr/>
            <p:nvPr/>
          </p:nvSpPr>
          <p:spPr>
            <a:xfrm>
              <a:off x="781176" y="2192138"/>
              <a:ext cx="2162229" cy="363267"/>
            </a:xfrm>
            <a:custGeom>
              <a:avLst/>
              <a:gdLst/>
              <a:ahLst/>
              <a:cxnLst/>
              <a:rect l="l" t="t" r="r" b="b"/>
              <a:pathLst>
                <a:path w="1189672" h="158114" extrusionOk="0">
                  <a:moveTo>
                    <a:pt x="1189673" y="39052"/>
                  </a:moveTo>
                  <a:lnTo>
                    <a:pt x="690563" y="37148"/>
                  </a:lnTo>
                  <a:cubicBezTo>
                    <a:pt x="689610" y="16193"/>
                    <a:pt x="672465" y="0"/>
                    <a:pt x="651510" y="0"/>
                  </a:cubicBezTo>
                  <a:lnTo>
                    <a:pt x="505778" y="0"/>
                  </a:lnTo>
                  <a:cubicBezTo>
                    <a:pt x="484823" y="0"/>
                    <a:pt x="468630" y="16193"/>
                    <a:pt x="467678" y="37148"/>
                  </a:cubicBezTo>
                  <a:lnTo>
                    <a:pt x="0" y="38100"/>
                  </a:lnTo>
                  <a:lnTo>
                    <a:pt x="16192" y="121920"/>
                  </a:lnTo>
                  <a:lnTo>
                    <a:pt x="466725" y="121920"/>
                  </a:lnTo>
                  <a:cubicBezTo>
                    <a:pt x="467678" y="141923"/>
                    <a:pt x="484823" y="158115"/>
                    <a:pt x="504825" y="158115"/>
                  </a:cubicBezTo>
                  <a:lnTo>
                    <a:pt x="651510" y="158115"/>
                  </a:lnTo>
                  <a:cubicBezTo>
                    <a:pt x="672465" y="158115"/>
                    <a:pt x="688658" y="141923"/>
                    <a:pt x="689610" y="121920"/>
                  </a:cubicBezTo>
                  <a:lnTo>
                    <a:pt x="1173480" y="121920"/>
                  </a:lnTo>
                  <a:lnTo>
                    <a:pt x="1189673" y="39052"/>
                  </a:lnTo>
                  <a:close/>
                </a:path>
              </a:pathLst>
            </a:custGeom>
            <a:solidFill>
              <a:srgbClr val="0000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745967" y="1301960"/>
              <a:ext cx="2244406" cy="1083643"/>
            </a:xfrm>
            <a:custGeom>
              <a:avLst/>
              <a:gdLst/>
              <a:ahLst/>
              <a:cxnLst/>
              <a:rect l="l" t="t" r="r" b="b"/>
              <a:pathLst>
                <a:path w="1233190" h="595408" extrusionOk="0">
                  <a:moveTo>
                    <a:pt x="1158568" y="27719"/>
                  </a:moveTo>
                  <a:cubicBezTo>
                    <a:pt x="1150948" y="12479"/>
                    <a:pt x="1133803" y="2001"/>
                    <a:pt x="1114753" y="1049"/>
                  </a:cubicBezTo>
                  <a:lnTo>
                    <a:pt x="1106180" y="96"/>
                  </a:lnTo>
                  <a:cubicBezTo>
                    <a:pt x="1074748" y="-1809"/>
                    <a:pt x="1049983" y="25814"/>
                    <a:pt x="1058555" y="53436"/>
                  </a:cubicBezTo>
                  <a:cubicBezTo>
                    <a:pt x="1084273" y="139161"/>
                    <a:pt x="1126183" y="308706"/>
                    <a:pt x="1116658" y="489681"/>
                  </a:cubicBezTo>
                  <a:lnTo>
                    <a:pt x="616595" y="489681"/>
                  </a:lnTo>
                  <a:lnTo>
                    <a:pt x="116533" y="489681"/>
                  </a:lnTo>
                  <a:cubicBezTo>
                    <a:pt x="107008" y="308706"/>
                    <a:pt x="148918" y="139161"/>
                    <a:pt x="174635" y="53436"/>
                  </a:cubicBezTo>
                  <a:cubicBezTo>
                    <a:pt x="183208" y="24861"/>
                    <a:pt x="158443" y="-1809"/>
                    <a:pt x="127010" y="96"/>
                  </a:cubicBezTo>
                  <a:lnTo>
                    <a:pt x="118438" y="1049"/>
                  </a:lnTo>
                  <a:cubicBezTo>
                    <a:pt x="99388" y="2001"/>
                    <a:pt x="83195" y="12479"/>
                    <a:pt x="74623" y="27719"/>
                  </a:cubicBezTo>
                  <a:cubicBezTo>
                    <a:pt x="-7292" y="191549"/>
                    <a:pt x="-2530" y="459201"/>
                    <a:pt x="2233" y="558261"/>
                  </a:cubicBezTo>
                  <a:cubicBezTo>
                    <a:pt x="3185" y="579216"/>
                    <a:pt x="22235" y="595409"/>
                    <a:pt x="45095" y="595409"/>
                  </a:cubicBezTo>
                  <a:lnTo>
                    <a:pt x="616595" y="595409"/>
                  </a:lnTo>
                  <a:lnTo>
                    <a:pt x="1188095" y="595409"/>
                  </a:lnTo>
                  <a:cubicBezTo>
                    <a:pt x="1210955" y="595409"/>
                    <a:pt x="1230005" y="579216"/>
                    <a:pt x="1230958" y="558261"/>
                  </a:cubicBezTo>
                  <a:cubicBezTo>
                    <a:pt x="1235720" y="459201"/>
                    <a:pt x="1240483" y="191549"/>
                    <a:pt x="1158568" y="277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24" name="Google Shape;2824;p10"/>
            <p:cNvGrpSpPr/>
            <p:nvPr/>
          </p:nvGrpSpPr>
          <p:grpSpPr>
            <a:xfrm>
              <a:off x="1628545" y="2176181"/>
              <a:ext cx="409116" cy="310295"/>
              <a:chOff x="2276500" y="656217"/>
              <a:chExt cx="409116" cy="310295"/>
            </a:xfrm>
          </p:grpSpPr>
          <p:sp>
            <p:nvSpPr>
              <p:cNvPr id="2825" name="Google Shape;2825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27" name="Google Shape;2827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828" name="Google Shape;2828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9" name="Google Shape;2829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830" name="Google Shape;2830;p10"/>
          <p:cNvGrpSpPr/>
          <p:nvPr/>
        </p:nvGrpSpPr>
        <p:grpSpPr>
          <a:xfrm>
            <a:off x="6384870" y="3762448"/>
            <a:ext cx="2485911" cy="2680400"/>
            <a:chOff x="433020" y="348998"/>
            <a:chExt cx="2485911" cy="2680400"/>
          </a:xfrm>
        </p:grpSpPr>
        <p:sp>
          <p:nvSpPr>
            <p:cNvPr id="2831" name="Google Shape;2831;p10"/>
            <p:cNvSpPr/>
            <p:nvPr/>
          </p:nvSpPr>
          <p:spPr>
            <a:xfrm>
              <a:off x="858034" y="1763679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643562" y="1609629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635062" y="1607054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62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4" name="Google Shape;2834;p10"/>
            <p:cNvGrpSpPr/>
            <p:nvPr/>
          </p:nvGrpSpPr>
          <p:grpSpPr>
            <a:xfrm>
              <a:off x="680191" y="865627"/>
              <a:ext cx="1994448" cy="695456"/>
              <a:chOff x="9219899" y="3149713"/>
              <a:chExt cx="1994448" cy="492288"/>
            </a:xfrm>
          </p:grpSpPr>
          <p:sp>
            <p:nvSpPr>
              <p:cNvPr id="2835" name="Google Shape;2835;p10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10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37" name="Google Shape;2837;p10"/>
            <p:cNvSpPr/>
            <p:nvPr/>
          </p:nvSpPr>
          <p:spPr>
            <a:xfrm>
              <a:off x="990256" y="840172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660732" y="827003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658795" y="870844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736159" y="348998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20934" y="576585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613290" y="356881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43" name="Google Shape;2843;p10"/>
            <p:cNvGrpSpPr/>
            <p:nvPr/>
          </p:nvGrpSpPr>
          <p:grpSpPr>
            <a:xfrm>
              <a:off x="1482949" y="716615"/>
              <a:ext cx="409116" cy="310295"/>
              <a:chOff x="2276500" y="656217"/>
              <a:chExt cx="409116" cy="310295"/>
            </a:xfrm>
          </p:grpSpPr>
          <p:sp>
            <p:nvSpPr>
              <p:cNvPr id="2844" name="Google Shape;2844;p10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10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46" name="Google Shape;2846;p10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2847" name="Google Shape;2847;p10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48" name="Google Shape;2848;p10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49" name="Google Shape;2849;p10"/>
            <p:cNvSpPr/>
            <p:nvPr/>
          </p:nvSpPr>
          <p:spPr>
            <a:xfrm>
              <a:off x="960604" y="1604328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50" name="Google Shape;2850;p10" descr="A picture containing cake, sitting, table, white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 rot="-5400000">
              <a:off x="1112544" y="776464"/>
              <a:ext cx="1153821" cy="1709265"/>
            </a:xfrm>
            <a:prstGeom prst="rect">
              <a:avLst/>
            </a:prstGeom>
            <a:noFill/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2851" name="Google Shape;2851;p10"/>
            <p:cNvSpPr/>
            <p:nvPr/>
          </p:nvSpPr>
          <p:spPr>
            <a:xfrm>
              <a:off x="433020" y="2557874"/>
              <a:ext cx="2485911" cy="471524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64772" y="1919711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901656" y="2387435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54" name="Google Shape;2854;p10"/>
            <p:cNvGrpSpPr/>
            <p:nvPr/>
          </p:nvGrpSpPr>
          <p:grpSpPr>
            <a:xfrm>
              <a:off x="704016" y="1935940"/>
              <a:ext cx="1997795" cy="817949"/>
              <a:chOff x="5534024" y="3386071"/>
              <a:chExt cx="1098233" cy="449645"/>
            </a:xfrm>
          </p:grpSpPr>
          <p:grpSp>
            <p:nvGrpSpPr>
              <p:cNvPr id="2855" name="Google Shape;2855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56" name="Google Shape;2856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7" name="Google Shape;2857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8" name="Google Shape;2858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59" name="Google Shape;2859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60" name="Google Shape;2860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61" name="Google Shape;2861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2" name="Google Shape;2862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3" name="Google Shape;2863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4" name="Google Shape;2864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5" name="Google Shape;2865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6" name="Google Shape;2866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7" name="Google Shape;2867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8" name="Google Shape;2868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69" name="Google Shape;2869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0" name="Google Shape;2870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1" name="Google Shape;2871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2" name="Google Shape;2872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3" name="Google Shape;2873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874" name="Google Shape;2874;p10"/>
            <p:cNvSpPr/>
            <p:nvPr/>
          </p:nvSpPr>
          <p:spPr>
            <a:xfrm>
              <a:off x="624423" y="1894243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75" name="Google Shape;2875;p10"/>
            <p:cNvGrpSpPr/>
            <p:nvPr/>
          </p:nvGrpSpPr>
          <p:grpSpPr>
            <a:xfrm>
              <a:off x="710071" y="1941996"/>
              <a:ext cx="1997795" cy="817949"/>
              <a:chOff x="5534024" y="3386071"/>
              <a:chExt cx="1098233" cy="449645"/>
            </a:xfrm>
          </p:grpSpPr>
          <p:grpSp>
            <p:nvGrpSpPr>
              <p:cNvPr id="2876" name="Google Shape;2876;p10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2877" name="Google Shape;2877;p10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8" name="Google Shape;2878;p10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79" name="Google Shape;2879;p10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0" name="Google Shape;2880;p10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81" name="Google Shape;2881;p10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2882" name="Google Shape;2882;p10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3" name="Google Shape;2883;p10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4" name="Google Shape;2884;p10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5" name="Google Shape;2885;p10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6" name="Google Shape;2886;p10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7" name="Google Shape;2887;p10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8" name="Google Shape;2888;p10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89" name="Google Shape;2889;p10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0" name="Google Shape;2890;p10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1" name="Google Shape;2891;p10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2" name="Google Shape;2892;p10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3" name="Google Shape;2893;p10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10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95" name="Google Shape;2895;p10">
            <a:hlinkClick r:id="rId3" action="ppaction://hlinksldjump"/>
          </p:cNvPr>
          <p:cNvSpPr/>
          <p:nvPr/>
        </p:nvSpPr>
        <p:spPr>
          <a:xfrm>
            <a:off x="350850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6" name="Google Shape;2896;p10">
            <a:hlinkClick r:id="rId4" action="ppaction://hlinksldjump"/>
          </p:cNvPr>
          <p:cNvSpPr/>
          <p:nvPr/>
        </p:nvSpPr>
        <p:spPr>
          <a:xfrm>
            <a:off x="3450325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7" name="Google Shape;2897;p10">
            <a:hlinkClick r:id="rId5" action="ppaction://hlinksldjump"/>
          </p:cNvPr>
          <p:cNvSpPr/>
          <p:nvPr/>
        </p:nvSpPr>
        <p:spPr>
          <a:xfrm>
            <a:off x="6496363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8" name="Google Shape;2898;p10">
            <a:hlinkClick r:id="rId6" action="ppaction://hlinksldjump"/>
          </p:cNvPr>
          <p:cNvSpPr/>
          <p:nvPr/>
        </p:nvSpPr>
        <p:spPr>
          <a:xfrm>
            <a:off x="9577688" y="163882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9" name="Google Shape;2899;p10">
            <a:hlinkClick r:id="rId7" action="ppaction://hlinksldjump"/>
          </p:cNvPr>
          <p:cNvSpPr/>
          <p:nvPr/>
        </p:nvSpPr>
        <p:spPr>
          <a:xfrm>
            <a:off x="370975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0" name="Google Shape;2900;p10">
            <a:hlinkClick r:id="rId8" action="ppaction://hlinksldjump"/>
          </p:cNvPr>
          <p:cNvSpPr/>
          <p:nvPr/>
        </p:nvSpPr>
        <p:spPr>
          <a:xfrm>
            <a:off x="3470450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0">
            <a:hlinkClick r:id="rId9" action="ppaction://hlinksldjump"/>
          </p:cNvPr>
          <p:cNvSpPr/>
          <p:nvPr/>
        </p:nvSpPr>
        <p:spPr>
          <a:xfrm>
            <a:off x="9597813" y="4341075"/>
            <a:ext cx="2262900" cy="19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2" name="Google Shape;2902;p10" descr="Old Key"/>
          <p:cNvSpPr/>
          <p:nvPr/>
        </p:nvSpPr>
        <p:spPr>
          <a:xfrm>
            <a:off x="11161597" y="244859"/>
            <a:ext cx="775335" cy="782068"/>
          </a:xfrm>
          <a:custGeom>
            <a:avLst/>
            <a:gdLst/>
            <a:ahLst/>
            <a:cxnLst/>
            <a:rect l="l" t="t" r="r" b="b"/>
            <a:pathLst>
              <a:path w="775335" h="782068" extrusionOk="0">
                <a:moveTo>
                  <a:pt x="775335" y="197233"/>
                </a:moveTo>
                <a:cubicBezTo>
                  <a:pt x="775335" y="184851"/>
                  <a:pt x="764858" y="174373"/>
                  <a:pt x="752475" y="174373"/>
                </a:cubicBezTo>
                <a:lnTo>
                  <a:pt x="727710" y="174373"/>
                </a:lnTo>
                <a:cubicBezTo>
                  <a:pt x="755333" y="132463"/>
                  <a:pt x="743903" y="76266"/>
                  <a:pt x="702945" y="48643"/>
                </a:cubicBezTo>
                <a:cubicBezTo>
                  <a:pt x="672465" y="28641"/>
                  <a:pt x="633413" y="28641"/>
                  <a:pt x="602933" y="48643"/>
                </a:cubicBezTo>
                <a:lnTo>
                  <a:pt x="602933" y="24831"/>
                </a:lnTo>
                <a:cubicBezTo>
                  <a:pt x="602933" y="12448"/>
                  <a:pt x="594360" y="1971"/>
                  <a:pt x="581978" y="66"/>
                </a:cubicBezTo>
                <a:cubicBezTo>
                  <a:pt x="568643" y="-887"/>
                  <a:pt x="557213" y="8638"/>
                  <a:pt x="556260" y="21021"/>
                </a:cubicBezTo>
                <a:cubicBezTo>
                  <a:pt x="556260" y="21973"/>
                  <a:pt x="556260" y="22926"/>
                  <a:pt x="556260" y="23878"/>
                </a:cubicBezTo>
                <a:lnTo>
                  <a:pt x="556260" y="47691"/>
                </a:lnTo>
                <a:cubicBezTo>
                  <a:pt x="554355" y="44833"/>
                  <a:pt x="552450" y="42928"/>
                  <a:pt x="549593" y="40071"/>
                </a:cubicBezTo>
                <a:cubicBezTo>
                  <a:pt x="514350" y="4828"/>
                  <a:pt x="457200" y="4828"/>
                  <a:pt x="421958" y="40071"/>
                </a:cubicBezTo>
                <a:cubicBezTo>
                  <a:pt x="386715" y="75313"/>
                  <a:pt x="386715" y="132463"/>
                  <a:pt x="421958" y="167706"/>
                </a:cubicBezTo>
                <a:cubicBezTo>
                  <a:pt x="423863" y="169611"/>
                  <a:pt x="426720" y="172468"/>
                  <a:pt x="429577" y="174373"/>
                </a:cubicBezTo>
                <a:lnTo>
                  <a:pt x="406718" y="174373"/>
                </a:lnTo>
                <a:cubicBezTo>
                  <a:pt x="394335" y="174373"/>
                  <a:pt x="383858" y="182946"/>
                  <a:pt x="381952" y="195328"/>
                </a:cubicBezTo>
                <a:cubicBezTo>
                  <a:pt x="381000" y="208663"/>
                  <a:pt x="390525" y="220093"/>
                  <a:pt x="402908" y="221046"/>
                </a:cubicBezTo>
                <a:cubicBezTo>
                  <a:pt x="403860" y="221046"/>
                  <a:pt x="404813" y="221046"/>
                  <a:pt x="405765" y="221046"/>
                </a:cubicBezTo>
                <a:lnTo>
                  <a:pt x="428625" y="221046"/>
                </a:lnTo>
                <a:cubicBezTo>
                  <a:pt x="417195" y="237238"/>
                  <a:pt x="412433" y="257241"/>
                  <a:pt x="413385" y="277243"/>
                </a:cubicBezTo>
                <a:cubicBezTo>
                  <a:pt x="413385" y="287721"/>
                  <a:pt x="409575" y="298198"/>
                  <a:pt x="401955" y="304866"/>
                </a:cubicBezTo>
                <a:lnTo>
                  <a:pt x="5715" y="703011"/>
                </a:lnTo>
                <a:cubicBezTo>
                  <a:pt x="-1905" y="710631"/>
                  <a:pt x="-1905" y="722061"/>
                  <a:pt x="5715" y="729681"/>
                </a:cubicBezTo>
                <a:lnTo>
                  <a:pt x="45720" y="769686"/>
                </a:lnTo>
                <a:cubicBezTo>
                  <a:pt x="53340" y="777306"/>
                  <a:pt x="64770" y="777306"/>
                  <a:pt x="72390" y="769686"/>
                </a:cubicBezTo>
                <a:lnTo>
                  <a:pt x="99060" y="743016"/>
                </a:lnTo>
                <a:lnTo>
                  <a:pt x="132398" y="776353"/>
                </a:lnTo>
                <a:cubicBezTo>
                  <a:pt x="140018" y="783973"/>
                  <a:pt x="151448" y="783973"/>
                  <a:pt x="159068" y="776353"/>
                </a:cubicBezTo>
                <a:lnTo>
                  <a:pt x="185738" y="749683"/>
                </a:lnTo>
                <a:cubicBezTo>
                  <a:pt x="193357" y="742063"/>
                  <a:pt x="193357" y="730633"/>
                  <a:pt x="185738" y="723013"/>
                </a:cubicBezTo>
                <a:lnTo>
                  <a:pt x="152400" y="689676"/>
                </a:lnTo>
                <a:lnTo>
                  <a:pt x="179070" y="663006"/>
                </a:lnTo>
                <a:lnTo>
                  <a:pt x="233363" y="717298"/>
                </a:lnTo>
                <a:cubicBezTo>
                  <a:pt x="240982" y="724918"/>
                  <a:pt x="252413" y="724918"/>
                  <a:pt x="260032" y="717298"/>
                </a:cubicBezTo>
                <a:lnTo>
                  <a:pt x="260032" y="717298"/>
                </a:lnTo>
                <a:lnTo>
                  <a:pt x="300038" y="677293"/>
                </a:lnTo>
                <a:cubicBezTo>
                  <a:pt x="307658" y="669673"/>
                  <a:pt x="307658" y="658243"/>
                  <a:pt x="300038" y="650623"/>
                </a:cubicBezTo>
                <a:lnTo>
                  <a:pt x="247650" y="595378"/>
                </a:lnTo>
                <a:lnTo>
                  <a:pt x="469583" y="373446"/>
                </a:lnTo>
                <a:cubicBezTo>
                  <a:pt x="477202" y="365826"/>
                  <a:pt x="487680" y="362016"/>
                  <a:pt x="498158" y="362016"/>
                </a:cubicBezTo>
                <a:cubicBezTo>
                  <a:pt x="500063" y="362016"/>
                  <a:pt x="501968" y="362016"/>
                  <a:pt x="503873" y="362016"/>
                </a:cubicBezTo>
                <a:cubicBezTo>
                  <a:pt x="521970" y="362016"/>
                  <a:pt x="539115" y="356301"/>
                  <a:pt x="554355" y="346776"/>
                </a:cubicBezTo>
                <a:lnTo>
                  <a:pt x="554355" y="371541"/>
                </a:lnTo>
                <a:cubicBezTo>
                  <a:pt x="554355" y="383923"/>
                  <a:pt x="562928" y="394401"/>
                  <a:pt x="575310" y="396306"/>
                </a:cubicBezTo>
                <a:cubicBezTo>
                  <a:pt x="588645" y="397258"/>
                  <a:pt x="600075" y="387733"/>
                  <a:pt x="601028" y="375351"/>
                </a:cubicBezTo>
                <a:cubicBezTo>
                  <a:pt x="601028" y="374398"/>
                  <a:pt x="601028" y="373446"/>
                  <a:pt x="601028" y="372493"/>
                </a:cubicBezTo>
                <a:lnTo>
                  <a:pt x="601028" y="348681"/>
                </a:lnTo>
                <a:cubicBezTo>
                  <a:pt x="602933" y="351538"/>
                  <a:pt x="604838" y="353443"/>
                  <a:pt x="607695" y="356301"/>
                </a:cubicBezTo>
                <a:cubicBezTo>
                  <a:pt x="642938" y="391543"/>
                  <a:pt x="700088" y="391543"/>
                  <a:pt x="735330" y="356301"/>
                </a:cubicBezTo>
                <a:cubicBezTo>
                  <a:pt x="770573" y="321058"/>
                  <a:pt x="770573" y="263908"/>
                  <a:pt x="735330" y="228666"/>
                </a:cubicBezTo>
                <a:lnTo>
                  <a:pt x="735330" y="228666"/>
                </a:lnTo>
                <a:cubicBezTo>
                  <a:pt x="733425" y="226761"/>
                  <a:pt x="730568" y="223903"/>
                  <a:pt x="727710" y="221998"/>
                </a:cubicBezTo>
                <a:lnTo>
                  <a:pt x="751523" y="221998"/>
                </a:lnTo>
                <a:cubicBezTo>
                  <a:pt x="764858" y="221998"/>
                  <a:pt x="775335" y="211521"/>
                  <a:pt x="775335" y="198186"/>
                </a:cubicBezTo>
                <a:lnTo>
                  <a:pt x="775335" y="197233"/>
                </a:lnTo>
                <a:close/>
                <a:moveTo>
                  <a:pt x="621983" y="93411"/>
                </a:moveTo>
                <a:cubicBezTo>
                  <a:pt x="639128" y="76266"/>
                  <a:pt x="665798" y="76266"/>
                  <a:pt x="682943" y="93411"/>
                </a:cubicBezTo>
                <a:cubicBezTo>
                  <a:pt x="700088" y="110556"/>
                  <a:pt x="700088" y="137226"/>
                  <a:pt x="682943" y="154371"/>
                </a:cubicBezTo>
                <a:cubicBezTo>
                  <a:pt x="665798" y="171516"/>
                  <a:pt x="639128" y="171516"/>
                  <a:pt x="621983" y="154371"/>
                </a:cubicBezTo>
                <a:cubicBezTo>
                  <a:pt x="614363" y="146751"/>
                  <a:pt x="609600" y="135321"/>
                  <a:pt x="609600" y="123891"/>
                </a:cubicBezTo>
                <a:cubicBezTo>
                  <a:pt x="609600" y="112461"/>
                  <a:pt x="613410" y="101983"/>
                  <a:pt x="621983" y="93411"/>
                </a:cubicBezTo>
                <a:close/>
                <a:moveTo>
                  <a:pt x="453390" y="73408"/>
                </a:moveTo>
                <a:cubicBezTo>
                  <a:pt x="470535" y="56263"/>
                  <a:pt x="497205" y="56263"/>
                  <a:pt x="514350" y="73408"/>
                </a:cubicBezTo>
                <a:cubicBezTo>
                  <a:pt x="531495" y="90553"/>
                  <a:pt x="531495" y="117223"/>
                  <a:pt x="514350" y="134368"/>
                </a:cubicBezTo>
                <a:cubicBezTo>
                  <a:pt x="497205" y="151513"/>
                  <a:pt x="470535" y="151513"/>
                  <a:pt x="453390" y="134368"/>
                </a:cubicBezTo>
                <a:cubicBezTo>
                  <a:pt x="445770" y="126748"/>
                  <a:pt x="441008" y="115318"/>
                  <a:pt x="441008" y="103888"/>
                </a:cubicBezTo>
                <a:cubicBezTo>
                  <a:pt x="441008" y="92458"/>
                  <a:pt x="445770" y="81981"/>
                  <a:pt x="453390" y="73408"/>
                </a:cubicBezTo>
                <a:close/>
                <a:moveTo>
                  <a:pt x="534353" y="302961"/>
                </a:moveTo>
                <a:cubicBezTo>
                  <a:pt x="517208" y="320106"/>
                  <a:pt x="490538" y="320106"/>
                  <a:pt x="473393" y="302961"/>
                </a:cubicBezTo>
                <a:cubicBezTo>
                  <a:pt x="456248" y="285816"/>
                  <a:pt x="456248" y="259146"/>
                  <a:pt x="473393" y="242001"/>
                </a:cubicBezTo>
                <a:cubicBezTo>
                  <a:pt x="490538" y="224856"/>
                  <a:pt x="517208" y="224856"/>
                  <a:pt x="534353" y="242001"/>
                </a:cubicBezTo>
                <a:cubicBezTo>
                  <a:pt x="541973" y="249621"/>
                  <a:pt x="546735" y="261051"/>
                  <a:pt x="546735" y="272481"/>
                </a:cubicBezTo>
                <a:cubicBezTo>
                  <a:pt x="546735" y="283911"/>
                  <a:pt x="541973" y="294388"/>
                  <a:pt x="534353" y="302961"/>
                </a:cubicBezTo>
                <a:close/>
                <a:moveTo>
                  <a:pt x="702945" y="322963"/>
                </a:moveTo>
                <a:cubicBezTo>
                  <a:pt x="685800" y="340108"/>
                  <a:pt x="659130" y="340108"/>
                  <a:pt x="641985" y="322963"/>
                </a:cubicBezTo>
                <a:cubicBezTo>
                  <a:pt x="624840" y="305818"/>
                  <a:pt x="624840" y="279148"/>
                  <a:pt x="641985" y="262003"/>
                </a:cubicBezTo>
                <a:cubicBezTo>
                  <a:pt x="659130" y="244858"/>
                  <a:pt x="685800" y="244858"/>
                  <a:pt x="702945" y="262003"/>
                </a:cubicBezTo>
                <a:cubicBezTo>
                  <a:pt x="710565" y="269623"/>
                  <a:pt x="715328" y="281053"/>
                  <a:pt x="715328" y="292483"/>
                </a:cubicBezTo>
                <a:cubicBezTo>
                  <a:pt x="715328" y="303913"/>
                  <a:pt x="710565" y="314391"/>
                  <a:pt x="702945" y="322963"/>
                </a:cubicBezTo>
                <a:close/>
              </a:path>
            </a:pathLst>
          </a:custGeom>
          <a:gradFill>
            <a:gsLst>
              <a:gs pos="0">
                <a:srgbClr val="FFC002"/>
              </a:gs>
              <a:gs pos="50000">
                <a:srgbClr val="BF9000"/>
              </a:gs>
              <a:gs pos="100000">
                <a:srgbClr val="82391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3" name="Google Shape;2903;p10">
            <a:hlinkClick r:id="rId10" action="ppaction://hlinksldjump"/>
          </p:cNvPr>
          <p:cNvSpPr/>
          <p:nvPr/>
        </p:nvSpPr>
        <p:spPr>
          <a:xfrm>
            <a:off x="11116588" y="52200"/>
            <a:ext cx="1091700" cy="10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Metal Mania"/>
              <a:buNone/>
              <a:defRPr sz="3700">
                <a:solidFill>
                  <a:schemeClr val="dk1"/>
                </a:solidFill>
                <a:latin typeface="Metal Mania"/>
                <a:ea typeface="Metal Mania"/>
                <a:cs typeface="Metal Mania"/>
                <a:sym typeface="Metal Man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k Script"/>
              <a:buChar char="●"/>
              <a:defRPr sz="24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●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rck Script"/>
              <a:buChar char="○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Marck Script"/>
              <a:buChar char="■"/>
              <a:defRPr sz="1900">
                <a:solidFill>
                  <a:schemeClr val="dk1"/>
                </a:solidFill>
                <a:latin typeface="Marck Script"/>
                <a:ea typeface="Marck Script"/>
                <a:cs typeface="Marck Script"/>
                <a:sym typeface="Marck Scrip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30575" y="620682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accen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7;p18"/>
          <p:cNvSpPr/>
          <p:nvPr/>
        </p:nvSpPr>
        <p:spPr>
          <a:xfrm rot="20927935">
            <a:off x="1438836" y="1503656"/>
            <a:ext cx="5395000" cy="3368522"/>
          </a:xfrm>
          <a:prstGeom prst="rect">
            <a:avLst/>
          </a:prstGeom>
        </p:spPr>
        <p:txBody>
          <a:bodyPr>
            <a:prstTxWarp prst="textPlain">
              <a:avLst>
                <a:gd name="adj" fmla="val 54596"/>
              </a:avLst>
            </a:prstTxWarp>
          </a:bodyPr>
          <a:lstStyle/>
          <a:p>
            <a:pPr lvl="0" algn="ctr"/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«Сиқырлы </a:t>
            </a:r>
          </a:p>
          <a:p>
            <a:pPr lvl="0" algn="ctr"/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сандық» </a:t>
            </a:r>
          </a:p>
          <a:p>
            <a:pPr lvl="0" algn="ctr"/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ойыны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p25">
            <a:hlinkClick r:id="rId3" action="ppaction://hlinksldjump"/>
          </p:cNvPr>
          <p:cNvSpPr/>
          <p:nvPr/>
        </p:nvSpPr>
        <p:spPr>
          <a:xfrm>
            <a:off x="7270300" y="4584550"/>
            <a:ext cx="765847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7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7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" name="Google Shape;3924;p26">
            <a:hlinkClick r:id="rId3" action="ppaction://hlinksldjump"/>
          </p:cNvPr>
          <p:cNvSpPr/>
          <p:nvPr/>
        </p:nvSpPr>
        <p:spPr>
          <a:xfrm>
            <a:off x="10360250" y="4654425"/>
            <a:ext cx="735683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8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8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1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28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2</a:t>
            </a:r>
            <a:endParaRPr dirty="0"/>
          </a:p>
        </p:txBody>
      </p:sp>
      <p:sp>
        <p:nvSpPr>
          <p:cNvPr id="3937" name="Google Shape;3937;p28"/>
          <p:cNvSpPr txBox="1">
            <a:spLocks noGrp="1"/>
          </p:cNvSpPr>
          <p:nvPr>
            <p:ph type="body" idx="1"/>
          </p:nvPr>
        </p:nvSpPr>
        <p:spPr>
          <a:xfrm>
            <a:off x="1682100" y="1323669"/>
            <a:ext cx="8768100" cy="4805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k-KZ" sz="7200" b="1" i="1" dirty="0">
                <a:latin typeface="Comic Sans MS" pitchFamily="66" charset="0"/>
              </a:rPr>
              <a:t>С</a:t>
            </a:r>
            <a:r>
              <a:rPr lang="kk-KZ" sz="7200" b="1" i="1" dirty="0" smtClean="0">
                <a:latin typeface="Comic Sans MS" pitchFamily="66" charset="0"/>
              </a:rPr>
              <a:t>ұрақ</a:t>
            </a:r>
            <a:endParaRPr sz="7200" b="1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p29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ru-RU" dirty="0"/>
              <a:t>3</a:t>
            </a:r>
            <a:endParaRPr dirty="0"/>
          </a:p>
        </p:txBody>
      </p:sp>
      <p:sp>
        <p:nvSpPr>
          <p:cNvPr id="4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276475" y="1827213"/>
            <a:ext cx="7426325" cy="327818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30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</a:t>
            </a:r>
            <a:endParaRPr dirty="0"/>
          </a:p>
        </p:txBody>
      </p:sp>
      <p:sp>
        <p:nvSpPr>
          <p:cNvPr id="6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5</a:t>
            </a:r>
            <a:endParaRPr lang="ru-RU" dirty="0"/>
          </a:p>
        </p:txBody>
      </p:sp>
      <p:sp>
        <p:nvSpPr>
          <p:cNvPr id="6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p32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6</a:t>
            </a:r>
            <a:endParaRPr dirty="0"/>
          </a:p>
        </p:txBody>
      </p:sp>
      <p:sp>
        <p:nvSpPr>
          <p:cNvPr id="5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6" name="Google Shape;3966;p33"/>
          <p:cNvSpPr txBox="1">
            <a:spLocks noGrp="1"/>
          </p:cNvSpPr>
          <p:nvPr>
            <p:ph type="title"/>
          </p:nvPr>
        </p:nvSpPr>
        <p:spPr>
          <a:xfrm>
            <a:off x="2275900" y="974375"/>
            <a:ext cx="7508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r>
              <a:rPr lang="en" dirty="0"/>
              <a:t>7</a:t>
            </a:r>
            <a:endParaRPr dirty="0"/>
          </a:p>
        </p:txBody>
      </p:sp>
      <p:sp>
        <p:nvSpPr>
          <p:cNvPr id="6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p34"/>
          <p:cNvSpPr txBox="1">
            <a:spLocks noGrp="1"/>
          </p:cNvSpPr>
          <p:nvPr>
            <p:ph type="title"/>
          </p:nvPr>
        </p:nvSpPr>
        <p:spPr>
          <a:xfrm>
            <a:off x="1682100" y="425625"/>
            <a:ext cx="8768100" cy="73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8</a:t>
            </a:r>
            <a:endParaRPr dirty="0"/>
          </a:p>
        </p:txBody>
      </p:sp>
      <p:grpSp>
        <p:nvGrpSpPr>
          <p:cNvPr id="3974" name="Google Shape;3974;p34"/>
          <p:cNvGrpSpPr/>
          <p:nvPr/>
        </p:nvGrpSpPr>
        <p:grpSpPr>
          <a:xfrm>
            <a:off x="135316" y="5355642"/>
            <a:ext cx="1277560" cy="1405442"/>
            <a:chOff x="7132957" y="1921136"/>
            <a:chExt cx="3896187" cy="4286191"/>
          </a:xfrm>
        </p:grpSpPr>
        <p:grpSp>
          <p:nvGrpSpPr>
            <p:cNvPr id="3975" name="Google Shape;3975;p34"/>
            <p:cNvGrpSpPr/>
            <p:nvPr/>
          </p:nvGrpSpPr>
          <p:grpSpPr>
            <a:xfrm>
              <a:off x="7539356" y="2731007"/>
              <a:ext cx="3126098" cy="1090074"/>
              <a:chOff x="9219899" y="3149713"/>
              <a:chExt cx="1994448" cy="492288"/>
            </a:xfrm>
          </p:grpSpPr>
          <p:sp>
            <p:nvSpPr>
              <p:cNvPr id="3976" name="Google Shape;3976;p3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78" name="Google Shape;3978;p34"/>
            <p:cNvSpPr/>
            <p:nvPr/>
          </p:nvSpPr>
          <p:spPr>
            <a:xfrm>
              <a:off x="8025351" y="2691002"/>
              <a:ext cx="2177987" cy="1125998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9" name="Google Shape;3979;p34"/>
            <p:cNvSpPr/>
            <p:nvPr/>
          </p:nvSpPr>
          <p:spPr>
            <a:xfrm>
              <a:off x="7508856" y="2670361"/>
              <a:ext cx="3198412" cy="1283725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0" name="Google Shape;3980;p34"/>
            <p:cNvSpPr/>
            <p:nvPr/>
          </p:nvSpPr>
          <p:spPr>
            <a:xfrm>
              <a:off x="7533338" y="2739077"/>
              <a:ext cx="3157603" cy="1197309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1" name="Google Shape;3981;p34"/>
            <p:cNvSpPr/>
            <p:nvPr/>
          </p:nvSpPr>
          <p:spPr>
            <a:xfrm>
              <a:off x="7799124" y="3544492"/>
              <a:ext cx="2535017" cy="609282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2" name="Google Shape;3982;p34"/>
            <p:cNvSpPr/>
            <p:nvPr/>
          </p:nvSpPr>
          <p:spPr>
            <a:xfrm>
              <a:off x="7462961" y="3422470"/>
              <a:ext cx="3304959" cy="484050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3" name="Google Shape;3983;p34"/>
            <p:cNvSpPr/>
            <p:nvPr/>
          </p:nvSpPr>
          <p:spPr>
            <a:xfrm>
              <a:off x="7959892" y="3414161"/>
              <a:ext cx="2346936" cy="349959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4" name="Google Shape;3984;p34"/>
            <p:cNvSpPr/>
            <p:nvPr/>
          </p:nvSpPr>
          <p:spPr>
            <a:xfrm>
              <a:off x="7132957" y="4908749"/>
              <a:ext cx="3896187" cy="739023"/>
            </a:xfrm>
            <a:custGeom>
              <a:avLst/>
              <a:gdLst/>
              <a:ahLst/>
              <a:cxnLst/>
              <a:rect l="l" t="t" r="r" b="b"/>
              <a:pathLst>
                <a:path w="1365885" h="259079" extrusionOk="0">
                  <a:moveTo>
                    <a:pt x="1365885" y="129540"/>
                  </a:moveTo>
                  <a:cubicBezTo>
                    <a:pt x="1365885" y="201083"/>
                    <a:pt x="1060121" y="259080"/>
                    <a:pt x="682943" y="259080"/>
                  </a:cubicBezTo>
                  <a:cubicBezTo>
                    <a:pt x="305764" y="259080"/>
                    <a:pt x="0" y="201083"/>
                    <a:pt x="0" y="129540"/>
                  </a:cubicBezTo>
                  <a:cubicBezTo>
                    <a:pt x="0" y="57997"/>
                    <a:pt x="305764" y="0"/>
                    <a:pt x="682943" y="0"/>
                  </a:cubicBezTo>
                  <a:cubicBezTo>
                    <a:pt x="1060121" y="0"/>
                    <a:pt x="1365885" y="57997"/>
                    <a:pt x="1365885" y="129540"/>
                  </a:cubicBez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5" name="Google Shape;3985;p34"/>
            <p:cNvSpPr/>
            <p:nvPr/>
          </p:nvSpPr>
          <p:spPr>
            <a:xfrm>
              <a:off x="7652945" y="3908493"/>
              <a:ext cx="2831121" cy="1192764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6" name="Google Shape;3986;p34"/>
            <p:cNvSpPr/>
            <p:nvPr/>
          </p:nvSpPr>
          <p:spPr>
            <a:xfrm>
              <a:off x="7867497" y="4641603"/>
              <a:ext cx="2510514" cy="48903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7" name="Google Shape;3987;p34"/>
            <p:cNvGrpSpPr/>
            <p:nvPr/>
          </p:nvGrpSpPr>
          <p:grpSpPr>
            <a:xfrm>
              <a:off x="7557952" y="3934074"/>
              <a:ext cx="3131390" cy="1282073"/>
              <a:chOff x="5534024" y="3386071"/>
              <a:chExt cx="1098233" cy="449645"/>
            </a:xfrm>
          </p:grpSpPr>
          <p:grpSp>
            <p:nvGrpSpPr>
              <p:cNvPr id="3988" name="Google Shape;3988;p34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989" name="Google Shape;3989;p3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0" name="Google Shape;3990;p3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1" name="Google Shape;3991;p3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2" name="Google Shape;3992;p3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93" name="Google Shape;3993;p3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994" name="Google Shape;3994;p3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5" name="Google Shape;3995;p3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6" name="Google Shape;3996;p3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7" name="Google Shape;3997;p3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8" name="Google Shape;3998;p3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9" name="Google Shape;3999;p3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0" name="Google Shape;4000;p3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1" name="Google Shape;4001;p3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2" name="Google Shape;4002;p3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3" name="Google Shape;4003;p3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4" name="Google Shape;4004;p3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5" name="Google Shape;4005;p3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6" name="Google Shape;4006;p3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07" name="Google Shape;4007;p34"/>
            <p:cNvGrpSpPr/>
            <p:nvPr/>
          </p:nvGrpSpPr>
          <p:grpSpPr>
            <a:xfrm>
              <a:off x="7561661" y="2858665"/>
              <a:ext cx="3151164" cy="1252311"/>
              <a:chOff x="2935153" y="4774738"/>
              <a:chExt cx="1744251" cy="693186"/>
            </a:xfrm>
          </p:grpSpPr>
          <p:sp>
            <p:nvSpPr>
              <p:cNvPr id="4008" name="Google Shape;4008;p34"/>
              <p:cNvSpPr/>
              <p:nvPr/>
            </p:nvSpPr>
            <p:spPr>
              <a:xfrm>
                <a:off x="3864474" y="4959120"/>
                <a:ext cx="321100" cy="321099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3908437" y="5001392"/>
                <a:ext cx="234946" cy="234946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3894046" y="5003124"/>
                <a:ext cx="210421" cy="253830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3905095" y="5033567"/>
                <a:ext cx="11827" cy="1520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128347" y="5158724"/>
                <a:ext cx="30413" cy="50690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3063750" y="4978680"/>
                <a:ext cx="320880" cy="320880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3106779" y="5020017"/>
                <a:ext cx="236652" cy="236595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3213351" y="4996360"/>
                <a:ext cx="145457" cy="28217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3272547" y="5260203"/>
                <a:ext cx="18586" cy="675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3128786" y="5006507"/>
                <a:ext cx="52379" cy="28724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3324781" y="4911521"/>
                <a:ext cx="321432" cy="321508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3366901" y="4953167"/>
                <a:ext cx="236132" cy="236681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3348821" y="4938026"/>
                <a:ext cx="268494" cy="185003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3580365" y="4972680"/>
                <a:ext cx="13517" cy="13517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3374026" y="5150268"/>
                <a:ext cx="42242" cy="42242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3241248" y="5118969"/>
                <a:ext cx="321058" cy="32105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3283726" y="5161447"/>
                <a:ext cx="236182" cy="236337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34"/>
              <p:cNvSpPr/>
              <p:nvPr/>
            </p:nvSpPr>
            <p:spPr>
              <a:xfrm>
                <a:off x="3268526" y="5145194"/>
                <a:ext cx="172985" cy="273448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34"/>
              <p:cNvSpPr/>
              <p:nvPr/>
            </p:nvSpPr>
            <p:spPr>
              <a:xfrm>
                <a:off x="3311447" y="5163799"/>
                <a:ext cx="16897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470430" y="5361682"/>
                <a:ext cx="45620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605737" y="4949006"/>
                <a:ext cx="321032" cy="321032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649837" y="4991415"/>
                <a:ext cx="236296" cy="236296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749495" y="4969298"/>
                <a:ext cx="155787" cy="280486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790086" y="5241599"/>
                <a:ext cx="18586" cy="3379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3693682" y="4972301"/>
                <a:ext cx="57449" cy="17277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158382" y="5036389"/>
                <a:ext cx="273733" cy="288369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180369" y="5016093"/>
                <a:ext cx="273733" cy="287764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216290" y="5052768"/>
                <a:ext cx="200562" cy="211710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3209969" y="5114751"/>
                <a:ext cx="223748" cy="164037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3231956" y="5234834"/>
                <a:ext cx="11827" cy="13517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3363878" y="5052173"/>
                <a:ext cx="40552" cy="3886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4162540" y="4946087"/>
                <a:ext cx="285954" cy="274485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0" name="Google Shape;4040;p34"/>
              <p:cNvSpPr/>
              <p:nvPr/>
            </p:nvSpPr>
            <p:spPr>
              <a:xfrm>
                <a:off x="4174380" y="4919026"/>
                <a:ext cx="286620" cy="274485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1" name="Google Shape;4041;p34"/>
              <p:cNvSpPr/>
              <p:nvPr/>
            </p:nvSpPr>
            <p:spPr>
              <a:xfrm>
                <a:off x="4213318" y="4955005"/>
                <a:ext cx="210401" cy="202598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4233209" y="4976064"/>
                <a:ext cx="208217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4265344" y="5155342"/>
                <a:ext cx="16897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4324540" y="4937164"/>
                <a:ext cx="50690" cy="2196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4358365" y="5146885"/>
                <a:ext cx="321039" cy="321039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4400647" y="5190859"/>
                <a:ext cx="236555" cy="23655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4400647" y="5229759"/>
                <a:ext cx="255213" cy="208933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4429400" y="5414111"/>
                <a:ext cx="16897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4561322" y="5175638"/>
                <a:ext cx="50690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783810" y="5124400"/>
                <a:ext cx="321039" cy="321039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826093" y="5168373"/>
                <a:ext cx="236555" cy="23655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826093" y="5208965"/>
                <a:ext cx="255213" cy="208230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856537" y="5391626"/>
                <a:ext cx="15206" cy="11827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986767" y="5153152"/>
                <a:ext cx="50690" cy="32104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2935153" y="5112234"/>
                <a:ext cx="319307" cy="318556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6" name="Google Shape;4056;p34"/>
              <p:cNvSpPr/>
              <p:nvPr/>
            </p:nvSpPr>
            <p:spPr>
              <a:xfrm>
                <a:off x="2978183" y="5153573"/>
                <a:ext cx="235018" cy="235018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7" name="Google Shape;4057;p34"/>
              <p:cNvSpPr/>
              <p:nvPr/>
            </p:nvSpPr>
            <p:spPr>
              <a:xfrm>
                <a:off x="2954582" y="5260202"/>
                <a:ext cx="282177" cy="145377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2966422" y="5319398"/>
                <a:ext cx="8448" cy="16897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3198130" y="5175637"/>
                <a:ext cx="28724" cy="52379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3832851" y="4817018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3846382" y="4784883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3887015" y="4823051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3916581" y="4841570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3953789" y="5049600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006220" y="4804332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061353" y="5161398"/>
                <a:ext cx="321058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049362" y="5129263"/>
                <a:ext cx="321211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090302" y="5169206"/>
                <a:ext cx="236182" cy="225452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070482" y="5188172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243179" y="5396203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51848" y="5149242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34"/>
              <p:cNvSpPr/>
              <p:nvPr/>
            </p:nvSpPr>
            <p:spPr>
              <a:xfrm>
                <a:off x="3483595" y="5145983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34"/>
              <p:cNvSpPr/>
              <p:nvPr/>
            </p:nvSpPr>
            <p:spPr>
              <a:xfrm>
                <a:off x="3497126" y="5113848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34"/>
              <p:cNvSpPr/>
              <p:nvPr/>
            </p:nvSpPr>
            <p:spPr>
              <a:xfrm>
                <a:off x="3537759" y="5152016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34"/>
              <p:cNvSpPr/>
              <p:nvPr/>
            </p:nvSpPr>
            <p:spPr>
              <a:xfrm>
                <a:off x="3567325" y="5170535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34"/>
              <p:cNvSpPr/>
              <p:nvPr/>
            </p:nvSpPr>
            <p:spPr>
              <a:xfrm>
                <a:off x="3604533" y="5378565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3656964" y="5133297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3483595" y="4806873"/>
                <a:ext cx="321058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3497126" y="4774738"/>
                <a:ext cx="320429" cy="302508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3537759" y="4812906"/>
                <a:ext cx="236491" cy="22500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3567325" y="4831425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3604533" y="5039455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3656964" y="4794187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4277690" y="5033869"/>
                <a:ext cx="321058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4265699" y="5001734"/>
                <a:ext cx="321211" cy="30356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4306639" y="5041677"/>
                <a:ext cx="236182" cy="225452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4286819" y="5060643"/>
                <a:ext cx="228290" cy="216145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4459516" y="5268674"/>
                <a:ext cx="18586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4368185" y="5021713"/>
                <a:ext cx="57449" cy="20306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 rot="9235842">
                <a:off x="3283445" y="4852184"/>
                <a:ext cx="321778" cy="30424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 rot="9235842">
                <a:off x="3308184" y="4875823"/>
                <a:ext cx="321931" cy="30424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 rot="9235842">
                <a:off x="3351949" y="4913500"/>
                <a:ext cx="236712" cy="225957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 rot="9235842">
                <a:off x="3370985" y="4894872"/>
                <a:ext cx="228802" cy="216630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 rot="9235842">
                <a:off x="3369701" y="4935198"/>
                <a:ext cx="18628" cy="8467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 rot="9235842">
                <a:off x="3520621" y="5114248"/>
                <a:ext cx="57577" cy="20352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6" name="Google Shape;4096;p34"/>
            <p:cNvSpPr/>
            <p:nvPr/>
          </p:nvSpPr>
          <p:spPr>
            <a:xfrm>
              <a:off x="7432962" y="3868574"/>
              <a:ext cx="3363940" cy="1431783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7" name="Google Shape;4097;p34"/>
            <p:cNvGrpSpPr/>
            <p:nvPr/>
          </p:nvGrpSpPr>
          <p:grpSpPr>
            <a:xfrm>
              <a:off x="7567444" y="3943567"/>
              <a:ext cx="3131385" cy="1282073"/>
              <a:chOff x="5534024" y="3386071"/>
              <a:chExt cx="1098231" cy="449645"/>
            </a:xfrm>
          </p:grpSpPr>
          <p:grpSp>
            <p:nvGrpSpPr>
              <p:cNvPr id="4098" name="Google Shape;4098;p34"/>
              <p:cNvGrpSpPr/>
              <p:nvPr/>
            </p:nvGrpSpPr>
            <p:grpSpPr>
              <a:xfrm>
                <a:off x="6525575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4099" name="Google Shape;4099;p34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0" name="Google Shape;4100;p34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1" name="Google Shape;4101;p34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2" name="Google Shape;4102;p34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03" name="Google Shape;4103;p34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4104" name="Google Shape;4104;p34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5" name="Google Shape;4105;p34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6" name="Google Shape;4106;p34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7" name="Google Shape;4107;p34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8" name="Google Shape;4108;p34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9" name="Google Shape;4109;p34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0" name="Google Shape;4110;p34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9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117" name="Google Shape;4117;p34"/>
            <p:cNvGrpSpPr/>
            <p:nvPr/>
          </p:nvGrpSpPr>
          <p:grpSpPr>
            <a:xfrm>
              <a:off x="7615828" y="2889330"/>
              <a:ext cx="2791149" cy="716427"/>
              <a:chOff x="6161565" y="1231098"/>
              <a:chExt cx="1611983" cy="413761"/>
            </a:xfrm>
          </p:grpSpPr>
          <p:sp>
            <p:nvSpPr>
              <p:cNvPr id="4118" name="Google Shape;4118;p34"/>
              <p:cNvSpPr/>
              <p:nvPr/>
            </p:nvSpPr>
            <p:spPr>
              <a:xfrm>
                <a:off x="6646471" y="1231098"/>
                <a:ext cx="151649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34"/>
              <p:cNvSpPr/>
              <p:nvPr/>
            </p:nvSpPr>
            <p:spPr>
              <a:xfrm>
                <a:off x="7374765" y="1315348"/>
                <a:ext cx="112333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34"/>
              <p:cNvSpPr/>
              <p:nvPr/>
            </p:nvSpPr>
            <p:spPr>
              <a:xfrm>
                <a:off x="6161565" y="1500698"/>
                <a:ext cx="114205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34"/>
              <p:cNvSpPr/>
              <p:nvPr/>
            </p:nvSpPr>
            <p:spPr>
              <a:xfrm>
                <a:off x="7661215" y="1532526"/>
                <a:ext cx="112333" cy="112333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22" name="Google Shape;4122;p34"/>
            <p:cNvSpPr/>
            <p:nvPr/>
          </p:nvSpPr>
          <p:spPr>
            <a:xfrm>
              <a:off x="7627080" y="1921136"/>
              <a:ext cx="2986802" cy="824086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34"/>
            <p:cNvSpPr/>
            <p:nvPr/>
          </p:nvSpPr>
          <p:spPr>
            <a:xfrm>
              <a:off x="7759956" y="2277856"/>
              <a:ext cx="2690762" cy="50219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34"/>
            <p:cNvSpPr/>
            <p:nvPr/>
          </p:nvSpPr>
          <p:spPr>
            <a:xfrm>
              <a:off x="7434495" y="1933492"/>
              <a:ext cx="3344527" cy="893395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5" name="Google Shape;4125;p34"/>
            <p:cNvGrpSpPr/>
            <p:nvPr/>
          </p:nvGrpSpPr>
          <p:grpSpPr>
            <a:xfrm>
              <a:off x="8797599" y="2497339"/>
              <a:ext cx="641248" cy="486357"/>
              <a:chOff x="2276500" y="656217"/>
              <a:chExt cx="409116" cy="310295"/>
            </a:xfrm>
          </p:grpSpPr>
          <p:sp>
            <p:nvSpPr>
              <p:cNvPr id="4126" name="Google Shape;4126;p34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128" name="Google Shape;4128;p34"/>
              <p:cNvGrpSpPr/>
              <p:nvPr/>
            </p:nvGrpSpPr>
            <p:grpSpPr>
              <a:xfrm>
                <a:off x="2437596" y="708043"/>
                <a:ext cx="86635" cy="166440"/>
                <a:chOff x="6047422" y="3347028"/>
                <a:chExt cx="47625" cy="91496"/>
              </a:xfrm>
            </p:grpSpPr>
            <p:sp>
              <p:nvSpPr>
                <p:cNvPr id="4129" name="Google Shape;4129;p34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0" name="Google Shape;4130;p34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131" name="Google Shape;4131;p34" descr="Old Key"/>
            <p:cNvSpPr/>
            <p:nvPr/>
          </p:nvSpPr>
          <p:spPr>
            <a:xfrm>
              <a:off x="7616009" y="5425259"/>
              <a:ext cx="775335" cy="782068"/>
            </a:xfrm>
            <a:custGeom>
              <a:avLst/>
              <a:gdLst/>
              <a:ahLst/>
              <a:cxnLst/>
              <a:rect l="l" t="t" r="r" b="b"/>
              <a:pathLst>
                <a:path w="775335" h="782068" extrusionOk="0">
                  <a:moveTo>
                    <a:pt x="775335" y="197233"/>
                  </a:moveTo>
                  <a:cubicBezTo>
                    <a:pt x="775335" y="184851"/>
                    <a:pt x="764858" y="174373"/>
                    <a:pt x="752475" y="174373"/>
                  </a:cubicBezTo>
                  <a:lnTo>
                    <a:pt x="727710" y="174373"/>
                  </a:lnTo>
                  <a:cubicBezTo>
                    <a:pt x="755333" y="132463"/>
                    <a:pt x="743903" y="76266"/>
                    <a:pt x="702945" y="48643"/>
                  </a:cubicBezTo>
                  <a:cubicBezTo>
                    <a:pt x="672465" y="28641"/>
                    <a:pt x="633413" y="28641"/>
                    <a:pt x="602933" y="48643"/>
                  </a:cubicBezTo>
                  <a:lnTo>
                    <a:pt x="602933" y="24831"/>
                  </a:lnTo>
                  <a:cubicBezTo>
                    <a:pt x="602933" y="12448"/>
                    <a:pt x="594360" y="1971"/>
                    <a:pt x="581978" y="66"/>
                  </a:cubicBezTo>
                  <a:cubicBezTo>
                    <a:pt x="568643" y="-887"/>
                    <a:pt x="557213" y="8638"/>
                    <a:pt x="556260" y="21021"/>
                  </a:cubicBezTo>
                  <a:cubicBezTo>
                    <a:pt x="556260" y="21973"/>
                    <a:pt x="556260" y="22926"/>
                    <a:pt x="556260" y="23878"/>
                  </a:cubicBezTo>
                  <a:lnTo>
                    <a:pt x="556260" y="47691"/>
                  </a:lnTo>
                  <a:cubicBezTo>
                    <a:pt x="554355" y="44833"/>
                    <a:pt x="552450" y="42928"/>
                    <a:pt x="549593" y="40071"/>
                  </a:cubicBezTo>
                  <a:cubicBezTo>
                    <a:pt x="514350" y="4828"/>
                    <a:pt x="457200" y="4828"/>
                    <a:pt x="421958" y="40071"/>
                  </a:cubicBezTo>
                  <a:cubicBezTo>
                    <a:pt x="386715" y="75313"/>
                    <a:pt x="386715" y="132463"/>
                    <a:pt x="421958" y="167706"/>
                  </a:cubicBezTo>
                  <a:cubicBezTo>
                    <a:pt x="423863" y="169611"/>
                    <a:pt x="426720" y="172468"/>
                    <a:pt x="429577" y="174373"/>
                  </a:cubicBezTo>
                  <a:lnTo>
                    <a:pt x="406718" y="174373"/>
                  </a:lnTo>
                  <a:cubicBezTo>
                    <a:pt x="394335" y="174373"/>
                    <a:pt x="383858" y="182946"/>
                    <a:pt x="381952" y="195328"/>
                  </a:cubicBezTo>
                  <a:cubicBezTo>
                    <a:pt x="381000" y="208663"/>
                    <a:pt x="390525" y="220093"/>
                    <a:pt x="402908" y="221046"/>
                  </a:cubicBezTo>
                  <a:cubicBezTo>
                    <a:pt x="403860" y="221046"/>
                    <a:pt x="404813" y="221046"/>
                    <a:pt x="405765" y="221046"/>
                  </a:cubicBezTo>
                  <a:lnTo>
                    <a:pt x="428625" y="221046"/>
                  </a:lnTo>
                  <a:cubicBezTo>
                    <a:pt x="417195" y="237238"/>
                    <a:pt x="412433" y="257241"/>
                    <a:pt x="413385" y="277243"/>
                  </a:cubicBezTo>
                  <a:cubicBezTo>
                    <a:pt x="413385" y="287721"/>
                    <a:pt x="409575" y="298198"/>
                    <a:pt x="401955" y="304866"/>
                  </a:cubicBezTo>
                  <a:lnTo>
                    <a:pt x="5715" y="703011"/>
                  </a:lnTo>
                  <a:cubicBezTo>
                    <a:pt x="-1905" y="710631"/>
                    <a:pt x="-1905" y="722061"/>
                    <a:pt x="5715" y="729681"/>
                  </a:cubicBezTo>
                  <a:lnTo>
                    <a:pt x="45720" y="769686"/>
                  </a:lnTo>
                  <a:cubicBezTo>
                    <a:pt x="53340" y="777306"/>
                    <a:pt x="64770" y="777306"/>
                    <a:pt x="72390" y="769686"/>
                  </a:cubicBezTo>
                  <a:lnTo>
                    <a:pt x="99060" y="743016"/>
                  </a:lnTo>
                  <a:lnTo>
                    <a:pt x="132398" y="776353"/>
                  </a:lnTo>
                  <a:cubicBezTo>
                    <a:pt x="140018" y="783973"/>
                    <a:pt x="151448" y="783973"/>
                    <a:pt x="159068" y="776353"/>
                  </a:cubicBezTo>
                  <a:lnTo>
                    <a:pt x="185738" y="749683"/>
                  </a:lnTo>
                  <a:cubicBezTo>
                    <a:pt x="193357" y="742063"/>
                    <a:pt x="193357" y="730633"/>
                    <a:pt x="185738" y="723013"/>
                  </a:cubicBezTo>
                  <a:lnTo>
                    <a:pt x="152400" y="689676"/>
                  </a:lnTo>
                  <a:lnTo>
                    <a:pt x="179070" y="663006"/>
                  </a:lnTo>
                  <a:lnTo>
                    <a:pt x="233363" y="717298"/>
                  </a:lnTo>
                  <a:cubicBezTo>
                    <a:pt x="240982" y="724918"/>
                    <a:pt x="252413" y="724918"/>
                    <a:pt x="260032" y="717298"/>
                  </a:cubicBezTo>
                  <a:lnTo>
                    <a:pt x="260032" y="717298"/>
                  </a:lnTo>
                  <a:lnTo>
                    <a:pt x="300038" y="677293"/>
                  </a:lnTo>
                  <a:cubicBezTo>
                    <a:pt x="307658" y="669673"/>
                    <a:pt x="307658" y="658243"/>
                    <a:pt x="300038" y="650623"/>
                  </a:cubicBezTo>
                  <a:lnTo>
                    <a:pt x="247650" y="595378"/>
                  </a:lnTo>
                  <a:lnTo>
                    <a:pt x="469583" y="373446"/>
                  </a:lnTo>
                  <a:cubicBezTo>
                    <a:pt x="477202" y="365826"/>
                    <a:pt x="487680" y="362016"/>
                    <a:pt x="498158" y="362016"/>
                  </a:cubicBezTo>
                  <a:cubicBezTo>
                    <a:pt x="500063" y="362016"/>
                    <a:pt x="501968" y="362016"/>
                    <a:pt x="503873" y="362016"/>
                  </a:cubicBezTo>
                  <a:cubicBezTo>
                    <a:pt x="521970" y="362016"/>
                    <a:pt x="539115" y="356301"/>
                    <a:pt x="554355" y="346776"/>
                  </a:cubicBezTo>
                  <a:lnTo>
                    <a:pt x="554355" y="371541"/>
                  </a:lnTo>
                  <a:cubicBezTo>
                    <a:pt x="554355" y="383923"/>
                    <a:pt x="562928" y="394401"/>
                    <a:pt x="575310" y="396306"/>
                  </a:cubicBezTo>
                  <a:cubicBezTo>
                    <a:pt x="588645" y="397258"/>
                    <a:pt x="600075" y="387733"/>
                    <a:pt x="601028" y="375351"/>
                  </a:cubicBezTo>
                  <a:cubicBezTo>
                    <a:pt x="601028" y="374398"/>
                    <a:pt x="601028" y="373446"/>
                    <a:pt x="601028" y="372493"/>
                  </a:cubicBezTo>
                  <a:lnTo>
                    <a:pt x="601028" y="348681"/>
                  </a:lnTo>
                  <a:cubicBezTo>
                    <a:pt x="602933" y="351538"/>
                    <a:pt x="604838" y="353443"/>
                    <a:pt x="607695" y="356301"/>
                  </a:cubicBezTo>
                  <a:cubicBezTo>
                    <a:pt x="642938" y="391543"/>
                    <a:pt x="700088" y="391543"/>
                    <a:pt x="735330" y="356301"/>
                  </a:cubicBezTo>
                  <a:cubicBezTo>
                    <a:pt x="770573" y="321058"/>
                    <a:pt x="770573" y="263908"/>
                    <a:pt x="735330" y="228666"/>
                  </a:cubicBezTo>
                  <a:lnTo>
                    <a:pt x="735330" y="228666"/>
                  </a:lnTo>
                  <a:cubicBezTo>
                    <a:pt x="733425" y="226761"/>
                    <a:pt x="730568" y="223903"/>
                    <a:pt x="727710" y="221998"/>
                  </a:cubicBezTo>
                  <a:lnTo>
                    <a:pt x="751523" y="221998"/>
                  </a:lnTo>
                  <a:cubicBezTo>
                    <a:pt x="764858" y="221998"/>
                    <a:pt x="775335" y="211521"/>
                    <a:pt x="775335" y="198186"/>
                  </a:cubicBezTo>
                  <a:lnTo>
                    <a:pt x="775335" y="197233"/>
                  </a:lnTo>
                  <a:close/>
                  <a:moveTo>
                    <a:pt x="621983" y="93411"/>
                  </a:moveTo>
                  <a:cubicBezTo>
                    <a:pt x="639128" y="76266"/>
                    <a:pt x="665798" y="76266"/>
                    <a:pt x="682943" y="93411"/>
                  </a:cubicBezTo>
                  <a:cubicBezTo>
                    <a:pt x="700088" y="110556"/>
                    <a:pt x="700088" y="137226"/>
                    <a:pt x="682943" y="154371"/>
                  </a:cubicBezTo>
                  <a:cubicBezTo>
                    <a:pt x="665798" y="171516"/>
                    <a:pt x="639128" y="171516"/>
                    <a:pt x="621983" y="154371"/>
                  </a:cubicBezTo>
                  <a:cubicBezTo>
                    <a:pt x="614363" y="146751"/>
                    <a:pt x="609600" y="135321"/>
                    <a:pt x="609600" y="123891"/>
                  </a:cubicBezTo>
                  <a:cubicBezTo>
                    <a:pt x="609600" y="112461"/>
                    <a:pt x="613410" y="101983"/>
                    <a:pt x="621983" y="93411"/>
                  </a:cubicBezTo>
                  <a:close/>
                  <a:moveTo>
                    <a:pt x="453390" y="73408"/>
                  </a:moveTo>
                  <a:cubicBezTo>
                    <a:pt x="470535" y="56263"/>
                    <a:pt x="497205" y="56263"/>
                    <a:pt x="514350" y="73408"/>
                  </a:cubicBezTo>
                  <a:cubicBezTo>
                    <a:pt x="531495" y="90553"/>
                    <a:pt x="531495" y="117223"/>
                    <a:pt x="514350" y="134368"/>
                  </a:cubicBezTo>
                  <a:cubicBezTo>
                    <a:pt x="497205" y="151513"/>
                    <a:pt x="470535" y="151513"/>
                    <a:pt x="453390" y="134368"/>
                  </a:cubicBezTo>
                  <a:cubicBezTo>
                    <a:pt x="445770" y="126748"/>
                    <a:pt x="441008" y="115318"/>
                    <a:pt x="441008" y="103888"/>
                  </a:cubicBezTo>
                  <a:cubicBezTo>
                    <a:pt x="441008" y="92458"/>
                    <a:pt x="445770" y="81981"/>
                    <a:pt x="453390" y="73408"/>
                  </a:cubicBezTo>
                  <a:close/>
                  <a:moveTo>
                    <a:pt x="534353" y="302961"/>
                  </a:moveTo>
                  <a:cubicBezTo>
                    <a:pt x="517208" y="320106"/>
                    <a:pt x="490538" y="320106"/>
                    <a:pt x="473393" y="302961"/>
                  </a:cubicBezTo>
                  <a:cubicBezTo>
                    <a:pt x="456248" y="285816"/>
                    <a:pt x="456248" y="259146"/>
                    <a:pt x="473393" y="242001"/>
                  </a:cubicBezTo>
                  <a:cubicBezTo>
                    <a:pt x="490538" y="224856"/>
                    <a:pt x="517208" y="224856"/>
                    <a:pt x="534353" y="242001"/>
                  </a:cubicBezTo>
                  <a:cubicBezTo>
                    <a:pt x="541973" y="249621"/>
                    <a:pt x="546735" y="261051"/>
                    <a:pt x="546735" y="272481"/>
                  </a:cubicBezTo>
                  <a:cubicBezTo>
                    <a:pt x="546735" y="283911"/>
                    <a:pt x="541973" y="294388"/>
                    <a:pt x="534353" y="302961"/>
                  </a:cubicBezTo>
                  <a:close/>
                  <a:moveTo>
                    <a:pt x="702945" y="322963"/>
                  </a:moveTo>
                  <a:cubicBezTo>
                    <a:pt x="685800" y="340108"/>
                    <a:pt x="659130" y="340108"/>
                    <a:pt x="641985" y="322963"/>
                  </a:cubicBezTo>
                  <a:cubicBezTo>
                    <a:pt x="624840" y="305818"/>
                    <a:pt x="624840" y="279148"/>
                    <a:pt x="641985" y="262003"/>
                  </a:cubicBezTo>
                  <a:cubicBezTo>
                    <a:pt x="659130" y="244858"/>
                    <a:pt x="685800" y="244858"/>
                    <a:pt x="702945" y="262003"/>
                  </a:cubicBezTo>
                  <a:cubicBezTo>
                    <a:pt x="710565" y="269623"/>
                    <a:pt x="715328" y="281053"/>
                    <a:pt x="715328" y="292483"/>
                  </a:cubicBezTo>
                  <a:cubicBezTo>
                    <a:pt x="715328" y="303913"/>
                    <a:pt x="710565" y="314391"/>
                    <a:pt x="702945" y="3229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2" name="Google Shape;4132;p34">
            <a:hlinkClick r:id="rId3" action="ppaction://hlinksldjump"/>
          </p:cNvPr>
          <p:cNvSpPr/>
          <p:nvPr/>
        </p:nvSpPr>
        <p:spPr>
          <a:xfrm>
            <a:off x="208050" y="5305400"/>
            <a:ext cx="12048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3931;p27"/>
          <p:cNvSpPr txBox="1">
            <a:spLocks noGrp="1"/>
          </p:cNvSpPr>
          <p:nvPr>
            <p:ph type="body" idx="1"/>
          </p:nvPr>
        </p:nvSpPr>
        <p:spPr>
          <a:xfrm>
            <a:off x="2300952" y="1526550"/>
            <a:ext cx="7426800" cy="3277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6000" b="1" dirty="0" smtClean="0">
                <a:latin typeface="Comic Sans MS" pitchFamily="66" charset="0"/>
              </a:rPr>
              <a:t>Сұрақ</a:t>
            </a:r>
            <a:endParaRPr sz="6000" b="1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1" name="Google Shape;3871;p17"/>
          <p:cNvSpPr txBox="1">
            <a:spLocks noGrp="1"/>
          </p:cNvSpPr>
          <p:nvPr>
            <p:ph type="title"/>
          </p:nvPr>
        </p:nvSpPr>
        <p:spPr>
          <a:xfrm>
            <a:off x="1601275" y="1126775"/>
            <a:ext cx="8822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Бұл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жерге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ойынның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ережесі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жазылады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2" name="Google Shape;3872;p17"/>
          <p:cNvSpPr txBox="1">
            <a:spLocks noGrp="1"/>
          </p:cNvSpPr>
          <p:nvPr>
            <p:ph type="body" idx="1"/>
          </p:nvPr>
        </p:nvSpPr>
        <p:spPr>
          <a:xfrm>
            <a:off x="2275900" y="1990058"/>
            <a:ext cx="7426800" cy="2990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 smtClean="0">
                <a:latin typeface="+mn-lt"/>
                <a:cs typeface="Arabic Typesetting" pitchFamily="66" charset="-78"/>
              </a:rPr>
              <a:t>Қош келдіңіз!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 smtClean="0">
                <a:latin typeface="+mn-lt"/>
                <a:cs typeface="Arabic Typesetting" pitchFamily="66" charset="-78"/>
              </a:rPr>
              <a:t>Ойын шарты: сенің  алдында 8  сиқырлы  сандық берілген. Осы  сандықтарда  қызықты  сұрақтар  жасырылған. Қалаған  сандықты  таңдап, тапсырманы орында.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 smtClean="0">
                <a:latin typeface="+mn-lt"/>
                <a:cs typeface="Arabic Typesetting" pitchFamily="66" charset="-78"/>
              </a:rPr>
              <a:t>Ойын шартына сай,  тапсырмаларды  дұрыс  орындасаң, үлкен қазына-байлыққа  тап  боласын!</a:t>
            </a:r>
          </a:p>
          <a:p>
            <a:pPr marL="0" lvl="0" indent="0" algn="ctr">
              <a:spcAft>
                <a:spcPts val="2100"/>
              </a:spcAft>
              <a:buNone/>
            </a:pPr>
            <a:r>
              <a:rPr lang="kk-KZ" sz="1600" b="1" i="1" dirty="0" smtClean="0">
                <a:latin typeface="+mn-lt"/>
                <a:cs typeface="Arabic Typesetting" pitchFamily="66" charset="-78"/>
              </a:rPr>
              <a:t>СӘТТІЛІК!!!</a:t>
            </a:r>
            <a:endParaRPr sz="1600" b="1" i="1" dirty="0"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Google Shape;4137;p35"/>
          <p:cNvSpPr/>
          <p:nvPr/>
        </p:nvSpPr>
        <p:spPr>
          <a:xfrm rot="1129036">
            <a:off x="7341279" y="1933011"/>
            <a:ext cx="3867723" cy="12685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err="1" smtClean="0">
                <a:ln>
                  <a:noFill/>
                </a:ln>
                <a:solidFill>
                  <a:schemeClr val="dk1"/>
                </a:solidFill>
                <a:latin typeface="Metal Mania"/>
              </a:rPr>
              <a:t>Алақай</a:t>
            </a:r>
            <a:r>
              <a:rPr lang="ru-RU" b="0" i="0" dirty="0" smtClean="0">
                <a:ln>
                  <a:noFill/>
                </a:ln>
                <a:solidFill>
                  <a:schemeClr val="dk1"/>
                </a:solidFill>
                <a:latin typeface="Metal Mania"/>
              </a:rPr>
              <a:t>!</a:t>
            </a:r>
            <a:endParaRPr b="0" i="0" dirty="0">
              <a:ln>
                <a:noFill/>
              </a:ln>
              <a:solidFill>
                <a:schemeClr val="dk1"/>
              </a:soli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8"/>
          <p:cNvSpPr/>
          <p:nvPr/>
        </p:nvSpPr>
        <p:spPr>
          <a:xfrm>
            <a:off x="2723525" y="271400"/>
            <a:ext cx="6744952" cy="105687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i="0" dirty="0" err="1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Қалаған</a:t>
            </a:r>
            <a:r>
              <a:rPr lang="ru-RU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  </a:t>
            </a:r>
            <a:r>
              <a:rPr lang="ru-RU" b="1" i="0" dirty="0" err="1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сандықты</a:t>
            </a:r>
            <a:r>
              <a:rPr lang="ru-RU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 </a:t>
            </a:r>
            <a:r>
              <a:rPr lang="ru-RU" b="1" i="0" dirty="0" err="1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таңда</a:t>
            </a:r>
            <a:r>
              <a:rPr lang="ru-RU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Comic Sans MS" pitchFamily="66" charset="0"/>
              </a:rPr>
              <a:t> 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19">
            <a:hlinkClick r:id="rId3" action="ppaction://hlinksldjump"/>
          </p:cNvPr>
          <p:cNvSpPr/>
          <p:nvPr/>
        </p:nvSpPr>
        <p:spPr>
          <a:xfrm>
            <a:off x="1258225" y="1942025"/>
            <a:ext cx="360300" cy="5858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1</a:t>
            </a:r>
          </a:p>
        </p:txBody>
      </p:sp>
      <p:sp>
        <p:nvSpPr>
          <p:cNvPr id="3883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1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20">
            <a:hlinkClick r:id="rId3" action="ppaction://hlinksldjump"/>
          </p:cNvPr>
          <p:cNvSpPr/>
          <p:nvPr/>
        </p:nvSpPr>
        <p:spPr>
          <a:xfrm>
            <a:off x="4152425" y="1900075"/>
            <a:ext cx="809419" cy="5850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2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2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p21">
            <a:hlinkClick r:id="rId3" action="ppaction://hlinksldjump"/>
          </p:cNvPr>
          <p:cNvSpPr/>
          <p:nvPr/>
        </p:nvSpPr>
        <p:spPr>
          <a:xfrm>
            <a:off x="7270325" y="1928025"/>
            <a:ext cx="765847" cy="5922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3</a:t>
            </a:r>
          </a:p>
        </p:txBody>
      </p:sp>
      <p:sp>
        <p:nvSpPr>
          <p:cNvPr id="3895" name="Google Shape;3895;p21"/>
          <p:cNvSpPr/>
          <p:nvPr/>
        </p:nvSpPr>
        <p:spPr>
          <a:xfrm>
            <a:off x="4692062" y="198625"/>
            <a:ext cx="3061925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3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Google Shape;3900;p22">
            <a:hlinkClick r:id="rId3" action="ppaction://hlinksldjump"/>
          </p:cNvPr>
          <p:cNvSpPr/>
          <p:nvPr/>
        </p:nvSpPr>
        <p:spPr>
          <a:xfrm>
            <a:off x="10346275" y="1892375"/>
            <a:ext cx="809419" cy="73732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4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4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p23">
            <a:hlinkClick r:id="rId3" action="ppaction://hlinksldjump"/>
          </p:cNvPr>
          <p:cNvSpPr/>
          <p:nvPr/>
        </p:nvSpPr>
        <p:spPr>
          <a:xfrm>
            <a:off x="1090400" y="4598500"/>
            <a:ext cx="725628" cy="58905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5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5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2" name="Google Shape;3912;p24">
            <a:hlinkClick r:id="rId3" action="ppaction://hlinksldjump"/>
          </p:cNvPr>
          <p:cNvSpPr/>
          <p:nvPr/>
        </p:nvSpPr>
        <p:spPr>
          <a:xfrm>
            <a:off x="4222300" y="4654425"/>
            <a:ext cx="725628" cy="58424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dk1"/>
                </a:solidFill>
                <a:latin typeface="Metal Mania"/>
              </a:rPr>
              <a:t>6</a:t>
            </a:r>
          </a:p>
        </p:txBody>
      </p:sp>
      <p:sp>
        <p:nvSpPr>
          <p:cNvPr id="4" name="Google Shape;3883;p19"/>
          <p:cNvSpPr/>
          <p:nvPr/>
        </p:nvSpPr>
        <p:spPr>
          <a:xfrm>
            <a:off x="4692062" y="198625"/>
            <a:ext cx="2807897" cy="7688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kk-KZ" b="1" dirty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6</a:t>
            </a:r>
            <a:r>
              <a:rPr lang="kk-KZ" b="1" i="0" dirty="0" smtClean="0"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C002"/>
                    </a:gs>
                    <a:gs pos="50000">
                      <a:srgbClr val="BF9000"/>
                    </a:gs>
                    <a:gs pos="100000">
                      <a:srgbClr val="823919"/>
                    </a:gs>
                  </a:gsLst>
                  <a:lin ang="5400012" scaled="0"/>
                </a:gradFill>
                <a:latin typeface="Metal Mania"/>
              </a:rPr>
              <a:t> сандық</a:t>
            </a:r>
            <a:endParaRPr b="1" i="0" dirty="0">
              <a:ln w="285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gradFill>
                <a:gsLst>
                  <a:gs pos="0">
                    <a:srgbClr val="FFC002"/>
                  </a:gs>
                  <a:gs pos="50000">
                    <a:srgbClr val="BF9000"/>
                  </a:gs>
                  <a:gs pos="100000">
                    <a:srgbClr val="823919"/>
                  </a:gs>
                </a:gsLst>
                <a:lin ang="5400012" scaled="0"/>
              </a:gradFill>
              <a:latin typeface="Metal Man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d The Treasure · SlidesMania">
  <a:themeElements>
    <a:clrScheme name="Simple Light">
      <a:dk1>
        <a:srgbClr val="000000"/>
      </a:dk1>
      <a:lt1>
        <a:srgbClr val="503325"/>
      </a:lt1>
      <a:dk2>
        <a:srgbClr val="595959"/>
      </a:dk2>
      <a:lt2>
        <a:srgbClr val="434343"/>
      </a:lt2>
      <a:accent1>
        <a:srgbClr val="EC902F"/>
      </a:accent1>
      <a:accent2>
        <a:srgbClr val="823919"/>
      </a:accent2>
      <a:accent3>
        <a:srgbClr val="823919"/>
      </a:accent3>
      <a:accent4>
        <a:srgbClr val="823919"/>
      </a:accent4>
      <a:accent5>
        <a:srgbClr val="823919"/>
      </a:accent5>
      <a:accent6>
        <a:srgbClr val="823919"/>
      </a:accent6>
      <a:hlink>
        <a:srgbClr val="FFCB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99</Words>
  <Application>Microsoft Office PowerPoint</Application>
  <PresentationFormat>Произвольный</PresentationFormat>
  <Paragraphs>42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Metal Mania</vt:lpstr>
      <vt:lpstr>Baskerville Old Face</vt:lpstr>
      <vt:lpstr>Comic Sans MS</vt:lpstr>
      <vt:lpstr>Barlow Condensed</vt:lpstr>
      <vt:lpstr>Arabic Typesetting</vt:lpstr>
      <vt:lpstr>Marck Script</vt:lpstr>
      <vt:lpstr>Calibri</vt:lpstr>
      <vt:lpstr>Find The Treasure · SlidesMania</vt:lpstr>
      <vt:lpstr>Презентация PowerPoint</vt:lpstr>
      <vt:lpstr>Бұл жерге ойынның ережесі жазылады!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</vt:lpstr>
      <vt:lpstr>2</vt:lpstr>
      <vt:lpstr> 3</vt:lpstr>
      <vt:lpstr>4</vt:lpstr>
      <vt:lpstr>5</vt:lpstr>
      <vt:lpstr>6</vt:lpstr>
      <vt:lpstr> 7</vt:lpstr>
      <vt:lpstr>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modified xsi:type="dcterms:W3CDTF">2021-11-15T03:05:10Z</dcterms:modified>
</cp:coreProperties>
</file>