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58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5D08"/>
    <a:srgbClr val="262F13"/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00D-6319-45F2-A58A-F3437F40B1E9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A741-9085-463F-B951-6C62446D6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00D-6319-45F2-A58A-F3437F40B1E9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A741-9085-463F-B951-6C62446D6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00D-6319-45F2-A58A-F3437F40B1E9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A741-9085-463F-B951-6C62446D6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00D-6319-45F2-A58A-F3437F40B1E9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A741-9085-463F-B951-6C62446D6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00D-6319-45F2-A58A-F3437F40B1E9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A741-9085-463F-B951-6C62446D6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00D-6319-45F2-A58A-F3437F40B1E9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A741-9085-463F-B951-6C62446D6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00D-6319-45F2-A58A-F3437F40B1E9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A741-9085-463F-B951-6C62446D6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00D-6319-45F2-A58A-F3437F40B1E9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A741-9085-463F-B951-6C62446D6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00D-6319-45F2-A58A-F3437F40B1E9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A741-9085-463F-B951-6C62446D6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00D-6319-45F2-A58A-F3437F40B1E9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A741-9085-463F-B951-6C62446D6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300D-6319-45F2-A58A-F3437F40B1E9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A741-9085-463F-B951-6C62446D6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F300D-6319-45F2-A58A-F3437F40B1E9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9A741-9085-463F-B951-6C62446D6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7572396" y="6000768"/>
            <a:ext cx="1214446" cy="64294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1964513" y="1714488"/>
            <a:ext cx="5214974" cy="1785950"/>
          </a:xfrm>
          <a:prstGeom prst="wedgeEllipseCallout">
            <a:avLst>
              <a:gd name="adj1" fmla="val -48623"/>
              <a:gd name="adj2" fmla="val 4607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>
                <a:latin typeface="Bahnschrift Condensed" panose="020B0502040204020203" pitchFamily="34" charset="0"/>
              </a:rPr>
              <a:t>КОТОслова</a:t>
            </a:r>
            <a:endParaRPr lang="ru-RU" sz="7200" dirty="0">
              <a:latin typeface="Bahnschrift Condensed" panose="020B0502040204020203" pitchFamily="34" charset="0"/>
            </a:endParaRPr>
          </a:p>
        </p:txBody>
      </p:sp>
      <p:sp>
        <p:nvSpPr>
          <p:cNvPr id="9" name="Управляющая кнопка: сведения 8">
            <a:hlinkClick r:id="" action="ppaction://hlinkshowjump?jump=lastslide" highlightClick="1"/>
          </p:cNvPr>
          <p:cNvSpPr/>
          <p:nvPr/>
        </p:nvSpPr>
        <p:spPr>
          <a:xfrm>
            <a:off x="8358214" y="142852"/>
            <a:ext cx="571504" cy="642942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BE0A7A1-AF6A-B1FD-048A-4A240F82D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641" l="10000" r="90000">
                        <a14:foregroundMark x1="45781" y1="36250" x2="61094" y2="36328"/>
                        <a14:foregroundMark x1="61094" y1="36328" x2="61641" y2="36641"/>
                        <a14:foregroundMark x1="41094" y1="90313" x2="45078" y2="90938"/>
                        <a14:foregroundMark x1="54453" y1="91172" x2="56406" y2="91250"/>
                        <a14:foregroundMark x1="45000" y1="91328" x2="45234" y2="91641"/>
                        <a14:backgroundMark x1="17500" y1="57109" x2="16875" y2="56016"/>
                        <a14:backgroundMark x1="32656" y1="78281" x2="32656" y2="79609"/>
                        <a14:backgroundMark x1="52031" y1="91406" x2="52891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691144"/>
            <a:ext cx="3888402" cy="38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4482" y="353071"/>
            <a:ext cx="7215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</a:rPr>
              <a:t>9. Этот КОТ проглотил письмо:</a:t>
            </a:r>
          </a:p>
          <a:p>
            <a:pPr algn="ctr"/>
            <a:r>
              <a:rPr lang="ru-RU" sz="3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</a:rPr>
              <a:t>Сбоку – слова, на плече – клеймо.</a:t>
            </a:r>
          </a:p>
          <a:p>
            <a:pPr algn="ctr"/>
            <a:r>
              <a:rPr lang="ru-RU" sz="3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</a:rPr>
              <a:t>    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071670" y="1643050"/>
          <a:ext cx="4206876" cy="100013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01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К</a:t>
                      </a: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rgbClr val="C00000"/>
                          </a:solidFill>
                        </a:rPr>
                        <a:t>О</a:t>
                      </a: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 marL="137160" marR="137160" marT="72000" marB="13716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 marL="137160" marR="137160" marT="72000" marB="13716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 marL="137160" marR="137160" marT="72000" marB="13716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 marT="10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410" name="Picture 2" descr="http://www.100book.ru/b36486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82710" y="3214686"/>
            <a:ext cx="5178580" cy="258929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7572396" y="6000768"/>
            <a:ext cx="1214446" cy="64294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71868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Н</a:t>
            </a:r>
          </a:p>
        </p:txBody>
      </p:sp>
      <p:pic>
        <p:nvPicPr>
          <p:cNvPr id="12292" name="Picture 4" descr="http://www.playcast.ru/uploads/2014/06/17/8962019.gif"/>
          <p:cNvPicPr>
            <a:picLocks noChangeAspect="1" noChangeArrowheads="1" noCrop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 flipH="1">
            <a:off x="142844" y="5429518"/>
            <a:ext cx="1643074" cy="1028564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286512" y="1643050"/>
          <a:ext cx="701146" cy="100013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01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Т</a:t>
                      </a:r>
                    </a:p>
                  </a:txBody>
                  <a:tcPr marT="10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929190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14810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43570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Р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6C836F8-D5DC-21BF-64F9-B77C95DAC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641" l="10000" r="90000">
                        <a14:foregroundMark x1="45781" y1="36250" x2="61094" y2="36328"/>
                        <a14:foregroundMark x1="61094" y1="36328" x2="61641" y2="36641"/>
                        <a14:foregroundMark x1="41094" y1="90313" x2="45078" y2="90938"/>
                        <a14:foregroundMark x1="54453" y1="91172" x2="56406" y2="91250"/>
                        <a14:foregroundMark x1="45000" y1="91328" x2="45234" y2="91641"/>
                        <a14:backgroundMark x1="17500" y1="57109" x2="16875" y2="56016"/>
                        <a14:backgroundMark x1="32656" y1="78281" x2="32656" y2="79609"/>
                        <a14:backgroundMark x1="52031" y1="91406" x2="52891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064" y="3743364"/>
            <a:ext cx="3400388" cy="34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571480"/>
            <a:ext cx="3537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</a:rPr>
              <a:t>Молодцы! </a:t>
            </a:r>
          </a:p>
        </p:txBody>
      </p:sp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158" y="6072206"/>
            <a:ext cx="304800" cy="304800"/>
          </a:xfrm>
          <a:prstGeom prst="rect">
            <a:avLst/>
          </a:prstGeom>
        </p:spPr>
      </p:pic>
      <p:sp>
        <p:nvSpPr>
          <p:cNvPr id="7" name="Умножение 6">
            <a:hlinkClick r:id="" action="ppaction://hlinkshowjump?jump=endshow"/>
          </p:cNvPr>
          <p:cNvSpPr/>
          <p:nvPr/>
        </p:nvSpPr>
        <p:spPr>
          <a:xfrm>
            <a:off x="8143900" y="6000768"/>
            <a:ext cx="785818" cy="642942"/>
          </a:xfrm>
          <a:prstGeom prst="mathMultiply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150E794-2A74-1428-0A4E-386969EEB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641" l="10000" r="90000">
                        <a14:foregroundMark x1="45781" y1="36250" x2="61094" y2="36328"/>
                        <a14:foregroundMark x1="61094" y1="36328" x2="61641" y2="36641"/>
                        <a14:foregroundMark x1="41094" y1="90313" x2="45078" y2="90938"/>
                        <a14:foregroundMark x1="54453" y1="91172" x2="56406" y2="91250"/>
                        <a14:foregroundMark x1="45000" y1="91328" x2="45234" y2="91641"/>
                        <a14:backgroundMark x1="17500" y1="57109" x2="16875" y2="56016"/>
                        <a14:backgroundMark x1="32656" y1="78281" x2="32656" y2="79609"/>
                        <a14:backgroundMark x1="52031" y1="91406" x2="52891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337" y="749921"/>
            <a:ext cx="5925184" cy="592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057" y="681597"/>
            <a:ext cx="7569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</a:rPr>
              <a:t>1. Этот КОТ из фланели сшит.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14612" y="1643050"/>
          <a:ext cx="3505730" cy="100013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01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К</a:t>
                      </a: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О</a:t>
                      </a: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 marL="137160" marR="137160" marT="7200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Т</a:t>
                      </a:r>
                    </a:p>
                  </a:txBody>
                  <a:tcPr marL="137160" marR="137160" marT="72000" marB="13716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 marL="137160" marR="137160" marT="72000" marB="1371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214810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Ф</a:t>
            </a:r>
          </a:p>
        </p:txBody>
      </p:sp>
      <p:pic>
        <p:nvPicPr>
          <p:cNvPr id="17410" name="Picture 2" descr="http://www.100book.ru/b364867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917048" y="3140960"/>
            <a:ext cx="2595523" cy="3035443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7572396" y="6000768"/>
            <a:ext cx="1214446" cy="64294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А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5CCB564-6CEF-226E-EFC3-4D9BB97BE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641" l="10000" r="90000">
                        <a14:foregroundMark x1="45781" y1="36250" x2="61094" y2="36328"/>
                        <a14:foregroundMark x1="61094" y1="36328" x2="61641" y2="36641"/>
                        <a14:foregroundMark x1="41094" y1="90313" x2="45078" y2="90938"/>
                        <a14:foregroundMark x1="54453" y1="91172" x2="56406" y2="91250"/>
                        <a14:foregroundMark x1="45000" y1="91328" x2="45234" y2="91641"/>
                        <a14:backgroundMark x1="17500" y1="57109" x2="16875" y2="56016"/>
                        <a14:backgroundMark x1="32656" y1="78281" x2="32656" y2="79609"/>
                        <a14:backgroundMark x1="52031" y1="91406" x2="52891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700" y="3601159"/>
            <a:ext cx="3505730" cy="350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8678" y="802171"/>
            <a:ext cx="7578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</a:rPr>
              <a:t>2. Этот КОТ на Луну спешит.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85852" y="1643050"/>
          <a:ext cx="4206876" cy="100013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01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К</a:t>
                      </a: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rgbClr val="C00000"/>
                          </a:solidFill>
                        </a:rPr>
                        <a:t>О</a:t>
                      </a: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 marL="137160" marR="137160" marT="72000" marB="13716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 marL="137160" marR="137160" marT="72000" marB="13716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 marL="137160" marR="137160" marT="72000" marB="13716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 marT="10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410" name="Picture 2" descr="http://www.100book.ru/b364867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295418" y="3214686"/>
            <a:ext cx="4553164" cy="3035443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7572396" y="6000768"/>
            <a:ext cx="1214446" cy="64294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714612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М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500694" y="1643050"/>
          <a:ext cx="701146" cy="100013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01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143636" y="1643050"/>
          <a:ext cx="701146" cy="100013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01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6786578" y="1643050"/>
          <a:ext cx="701146" cy="100013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01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Т</a:t>
                      </a:r>
                    </a:p>
                  </a:txBody>
                  <a:tcPr marT="72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143372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57752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Н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5074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А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12797A3-E401-7B69-DBD0-05D8B0FFA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641" l="10000" r="90000">
                        <a14:foregroundMark x1="45781" y1="36250" x2="61094" y2="36328"/>
                        <a14:foregroundMark x1="61094" y1="36328" x2="61641" y2="36641"/>
                        <a14:foregroundMark x1="41094" y1="90313" x2="45078" y2="90938"/>
                        <a14:foregroundMark x1="54453" y1="91172" x2="56406" y2="91250"/>
                        <a14:foregroundMark x1="45000" y1="91328" x2="45234" y2="91641"/>
                        <a14:backgroundMark x1="17500" y1="57109" x2="16875" y2="56016"/>
                        <a14:backgroundMark x1="32656" y1="78281" x2="32656" y2="79609"/>
                        <a14:backgroundMark x1="52031" y1="91406" x2="52891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064" y="3743364"/>
            <a:ext cx="3400388" cy="34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520" y="785795"/>
            <a:ext cx="7531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</a:rPr>
              <a:t>3. Этот КОТ из подземных мест.</a:t>
            </a:r>
            <a:r>
              <a:rPr lang="ru-RU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</a:rPr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4" y="1643050"/>
          <a:ext cx="2804584" cy="100013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01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К</a:t>
                      </a: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О</a:t>
                      </a:r>
                    </a:p>
                  </a:txBody>
                  <a:tcPr marL="137160" marR="137160" marT="7200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Т</a:t>
                      </a:r>
                    </a:p>
                  </a:txBody>
                  <a:tcPr marL="137160" marR="137160" marT="72000" marB="1371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786182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Р</a:t>
            </a:r>
          </a:p>
        </p:txBody>
      </p:sp>
      <p:pic>
        <p:nvPicPr>
          <p:cNvPr id="17410" name="Picture 2" descr="http://www.100book.ru/b364867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031982" y="3214686"/>
            <a:ext cx="5080036" cy="2857519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7572396" y="6000768"/>
            <a:ext cx="1214446" cy="64294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DFAE5-0FB5-FF65-647A-CBF7D56E6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641" l="10000" r="90000">
                        <a14:foregroundMark x1="45781" y1="36250" x2="61094" y2="36328"/>
                        <a14:foregroundMark x1="61094" y1="36328" x2="61641" y2="36641"/>
                        <a14:foregroundMark x1="41094" y1="90313" x2="45078" y2="90938"/>
                        <a14:foregroundMark x1="54453" y1="91172" x2="56406" y2="91250"/>
                        <a14:foregroundMark x1="45000" y1="91328" x2="45234" y2="91641"/>
                        <a14:backgroundMark x1="17500" y1="57109" x2="16875" y2="56016"/>
                        <a14:backgroundMark x1="32656" y1="78281" x2="32656" y2="79609"/>
                        <a14:backgroundMark x1="52031" y1="91406" x2="52891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064" y="3743364"/>
            <a:ext cx="3400388" cy="34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7305" y="925281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</a:rPr>
              <a:t>4.Этот КОТ хворостинки ест.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428860" y="1643050"/>
          <a:ext cx="4206876" cy="100013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01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К</a:t>
                      </a: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rgbClr val="C00000"/>
                          </a:solidFill>
                        </a:rPr>
                        <a:t>О</a:t>
                      </a: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 marL="137160" marR="137160" marT="7200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Т</a:t>
                      </a:r>
                    </a:p>
                  </a:txBody>
                  <a:tcPr marL="137160" marR="137160" marT="72000" marB="13716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 marL="137160" marR="137160" marT="72000" marB="13716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 marT="10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410" name="Picture 2" descr="http://www.100book.ru/b364867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295418" y="3247360"/>
            <a:ext cx="4553164" cy="2970094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7572396" y="6000768"/>
            <a:ext cx="1214446" cy="64294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57620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С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86380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Ё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00760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Р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1AE8D5C-75E7-D7DD-E2EC-4E6D2E2EF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641" l="10000" r="90000">
                        <a14:foregroundMark x1="45781" y1="36250" x2="61094" y2="36328"/>
                        <a14:foregroundMark x1="61094" y1="36328" x2="61641" y2="36641"/>
                        <a14:foregroundMark x1="41094" y1="90313" x2="45078" y2="90938"/>
                        <a14:foregroundMark x1="54453" y1="91172" x2="56406" y2="91250"/>
                        <a14:foregroundMark x1="45000" y1="91328" x2="45234" y2="91641"/>
                        <a14:backgroundMark x1="17500" y1="57109" x2="16875" y2="56016"/>
                        <a14:backgroundMark x1="32656" y1="78281" x2="32656" y2="79609"/>
                        <a14:backgroundMark x1="52031" y1="91406" x2="52891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700" y="3712389"/>
            <a:ext cx="3400388" cy="34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1571" y="754265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</a:rPr>
              <a:t>5. Этот КОТ в рукаве живёт.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428860" y="1643050"/>
          <a:ext cx="4206876" cy="100013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01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К</a:t>
                      </a:r>
                    </a:p>
                  </a:txBody>
                  <a:tcPr marL="137160" marR="137160" marT="7200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О</a:t>
                      </a:r>
                    </a:p>
                  </a:txBody>
                  <a:tcPr marL="137160" marR="137160" marT="7200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Т</a:t>
                      </a:r>
                    </a:p>
                  </a:txBody>
                  <a:tcPr marL="137160" marR="137160" marT="72000" marB="13716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 marT="10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410" name="Picture 2" descr="http://www.100book.ru/b364867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345543" y="3247360"/>
            <a:ext cx="4452914" cy="2970094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7572396" y="6000768"/>
            <a:ext cx="1214446" cy="64294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14678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00760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Ь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5F67678-CAD5-2340-4386-2A562C5A1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641" l="10000" r="90000">
                        <a14:foregroundMark x1="45781" y1="36250" x2="61094" y2="36328"/>
                        <a14:foregroundMark x1="61094" y1="36328" x2="61641" y2="36641"/>
                        <a14:foregroundMark x1="41094" y1="90313" x2="45078" y2="90938"/>
                        <a14:foregroundMark x1="54453" y1="91172" x2="56406" y2="91250"/>
                        <a14:foregroundMark x1="45000" y1="91328" x2="45234" y2="91641"/>
                        <a14:backgroundMark x1="17500" y1="57109" x2="16875" y2="56016"/>
                        <a14:backgroundMark x1="32656" y1="78281" x2="32656" y2="79609"/>
                        <a14:backgroundMark x1="52031" y1="91406" x2="52891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700" y="3712389"/>
            <a:ext cx="3400388" cy="34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802171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</a:rPr>
              <a:t>6. Этот кот на руках идёт.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071670" y="1643050"/>
          <a:ext cx="4206876" cy="100013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01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rgbClr val="C00000"/>
                          </a:solidFill>
                        </a:rPr>
                        <a:t>К</a:t>
                      </a: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 marL="137160" marR="137160" marT="7200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О</a:t>
                      </a:r>
                    </a:p>
                  </a:txBody>
                  <a:tcPr marL="137160" marR="137160" marT="72000" marB="13716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 marL="137160" marR="137160" marT="72000" marB="13716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 marT="10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410" name="Picture 2" descr="http://www.100book.ru/b364867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295418" y="3252629"/>
            <a:ext cx="4553164" cy="2959556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7572396" y="6000768"/>
            <a:ext cx="1214446" cy="64294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Р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286512" y="1643050"/>
          <a:ext cx="701146" cy="100013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01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Т</a:t>
                      </a:r>
                    </a:p>
                  </a:txBody>
                  <a:tcPr marT="10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929190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Б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643570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А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F4EFF96-4DE2-D535-08FA-7A6F57BA6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641" l="10000" r="90000">
                        <a14:foregroundMark x1="45781" y1="36250" x2="61094" y2="36328"/>
                        <a14:foregroundMark x1="61094" y1="36328" x2="61641" y2="36641"/>
                        <a14:foregroundMark x1="41094" y1="90313" x2="45078" y2="90938"/>
                        <a14:foregroundMark x1="54453" y1="91172" x2="56406" y2="91250"/>
                        <a14:foregroundMark x1="45000" y1="91328" x2="45234" y2="91641"/>
                        <a14:backgroundMark x1="17500" y1="57109" x2="16875" y2="56016"/>
                        <a14:backgroundMark x1="32656" y1="78281" x2="32656" y2="79609"/>
                        <a14:backgroundMark x1="52031" y1="91406" x2="52891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485" y="3762336"/>
            <a:ext cx="3400388" cy="34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4255" y="786995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</a:rPr>
              <a:t>7.Этот КОТ вызывает смех.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071670" y="1643050"/>
          <a:ext cx="4206876" cy="100013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01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К</a:t>
                      </a:r>
                    </a:p>
                  </a:txBody>
                  <a:tcPr marL="137160" marR="137160" marT="7200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О</a:t>
                      </a:r>
                    </a:p>
                  </a:txBody>
                  <a:tcPr marL="137160" marR="137160" marT="7200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Т</a:t>
                      </a:r>
                    </a:p>
                  </a:txBody>
                  <a:tcPr marL="137160" marR="137160" marT="72000" marB="13716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 marT="10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410" name="Picture 2" descr="http://www.100book.ru/b36486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46770" y="3252629"/>
            <a:ext cx="4450460" cy="2959556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7572396" y="6000768"/>
            <a:ext cx="1214446" cy="64294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Щ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Е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286512" y="1643050"/>
          <a:ext cx="701146" cy="100013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01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 marT="10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6357950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643570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К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AEEE8D0-C2FF-30DE-F0DE-050C91AB3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641" l="10000" r="90000">
                        <a14:foregroundMark x1="45781" y1="36250" x2="61094" y2="36328"/>
                        <a14:foregroundMark x1="61094" y1="36328" x2="61641" y2="36641"/>
                        <a14:foregroundMark x1="41094" y1="90313" x2="45078" y2="90938"/>
                        <a14:foregroundMark x1="54453" y1="91172" x2="56406" y2="91250"/>
                        <a14:foregroundMark x1="45000" y1="91328" x2="45234" y2="91641"/>
                        <a14:backgroundMark x1="17500" y1="57109" x2="16875" y2="56016"/>
                        <a14:backgroundMark x1="32656" y1="78281" x2="32656" y2="79609"/>
                        <a14:backgroundMark x1="52031" y1="91406" x2="52891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700" y="3762336"/>
            <a:ext cx="3400388" cy="34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5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5255" y="704359"/>
            <a:ext cx="7362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</a:rPr>
              <a:t>8. Этот КОТ восхищает всех.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071670" y="1643050"/>
          <a:ext cx="4206876" cy="100013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01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К</a:t>
                      </a: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 marT="108000"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 marL="137160" marR="137160" marT="72000" marB="13716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 marL="137160" marR="137160" marT="7200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О</a:t>
                      </a:r>
                    </a:p>
                  </a:txBody>
                  <a:tcPr marL="137160" marR="137160" marT="7200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C00000"/>
                          </a:solidFill>
                        </a:rPr>
                        <a:t>Т</a:t>
                      </a:r>
                    </a:p>
                  </a:txBody>
                  <a:tcPr marT="10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410" name="Picture 2" descr="http://www.100book.ru/b364867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346770" y="3340777"/>
            <a:ext cx="4450460" cy="2783259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Штриховая стрелка вправо 15">
            <a:hlinkClick r:id="" action="ppaction://hlinkshowjump?jump=nextslide"/>
          </p:cNvPr>
          <p:cNvSpPr/>
          <p:nvPr/>
        </p:nvSpPr>
        <p:spPr>
          <a:xfrm>
            <a:off x="7572396" y="6000768"/>
            <a:ext cx="1214446" cy="64294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71868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Р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286512" y="1643050"/>
          <a:ext cx="701146" cy="100013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01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0132"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 marT="10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6357950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14810" y="1643050"/>
            <a:ext cx="571504" cy="928694"/>
          </a:xfrm>
          <a:prstGeom prst="rect">
            <a:avLst/>
          </a:prstGeom>
          <a:solidFill>
            <a:schemeClr val="accent2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262F13"/>
                </a:solidFill>
              </a:rPr>
              <a:t>С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D83972C-80BF-8E8C-EB53-E5A934CAD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641" l="10000" r="90000">
                        <a14:foregroundMark x1="45781" y1="36250" x2="61094" y2="36328"/>
                        <a14:foregroundMark x1="61094" y1="36328" x2="61641" y2="36641"/>
                        <a14:foregroundMark x1="41094" y1="90313" x2="45078" y2="90938"/>
                        <a14:foregroundMark x1="54453" y1="91172" x2="56406" y2="91250"/>
                        <a14:foregroundMark x1="45000" y1="91328" x2="45234" y2="91641"/>
                        <a14:backgroundMark x1="17500" y1="57109" x2="16875" y2="56016"/>
                        <a14:backgroundMark x1="32656" y1="78281" x2="32656" y2="79609"/>
                        <a14:backgroundMark x1="52031" y1="91406" x2="52891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809" y="3717040"/>
            <a:ext cx="3400388" cy="34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2996ac0356cd09cc9819c63441db53f1ceb517"/>
</p:tagLst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139</Words>
  <Application>Microsoft Office PowerPoint</Application>
  <PresentationFormat>Экран (4:3)</PresentationFormat>
  <Paragraphs>71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Bahnschrift Condensed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Анюто4ка ***</cp:lastModifiedBy>
  <cp:revision>120</cp:revision>
  <dcterms:created xsi:type="dcterms:W3CDTF">2015-08-04T04:02:48Z</dcterms:created>
  <dcterms:modified xsi:type="dcterms:W3CDTF">2022-12-12T06:50:55Z</dcterms:modified>
</cp:coreProperties>
</file>