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9F7"/>
    <a:srgbClr val="EA9E24"/>
    <a:srgbClr val="97C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576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4C545-DD9F-4FA9-BBB2-1A7DA56339CD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A6AB3-D1B7-41BF-A87B-503F5ACF4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147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A6AB3-D1B7-41BF-A87B-503F5ACF4DE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443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A6AB3-D1B7-41BF-A87B-503F5ACF4DE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714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A6AB3-D1B7-41BF-A87B-503F5ACF4DE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646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A6AB3-D1B7-41BF-A87B-503F5ACF4DE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0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9C5F4-91A4-4061-A261-875DD44C3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A29F94-D84F-4F43-B8FA-70F4BB0D0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46D6F-658E-4D88-A32C-2F71193D5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7A3C-4DC0-44BF-8690-00913EE6FA68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2287E8-A5C3-410C-A08E-9A609C3F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1789-25BF-4E1B-9553-82EC08FA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A2F7-40A2-4CF4-B260-59EE4E4C5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9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B627E-6F81-4407-B27E-B8AAE169B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ECF176-A69B-48BE-9754-BA7C29F5B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AD4E96-4F23-4815-AC8E-525DB33AA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7A3C-4DC0-44BF-8690-00913EE6FA68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624C63-9B7C-4E58-AA0A-AD40F9AF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033186-B15F-48BB-9CFC-5A0A849F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A2F7-40A2-4CF4-B260-59EE4E4C5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14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DC447E-8EF2-4E04-97EF-D1BA4066A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2C9234-2472-4271-9054-F52B3693C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C0B58-CBC3-4BFA-9456-1BD2BAD9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7A3C-4DC0-44BF-8690-00913EE6FA68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868C9-871E-4183-A777-DD5E2005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34E40B-B84F-4439-8859-12984EBB0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A2F7-40A2-4CF4-B260-59EE4E4C5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8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7F390-0F73-47E3-8F90-06C13202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1731D8-F0D9-4133-8D50-F23CBB5A0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AF3D57-8034-4E8A-9217-4BCA2DC6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7A3C-4DC0-44BF-8690-00913EE6FA68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B95B19-4902-41AC-A7AC-236A530CE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8CB633-802A-4323-BB0B-01A2F10CE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A2F7-40A2-4CF4-B260-59EE4E4C5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93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89EE7-8884-457F-94AD-C2A3A63D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2D0A6C-332A-47FE-A442-5D4BFABC9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9266AA-B4B2-4D25-9CE6-34BC9F9B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7A3C-4DC0-44BF-8690-00913EE6FA68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B4D0CE-9ECE-4471-BF8C-7865B419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83FCF6-AE4D-46A8-B0FA-67997D046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A2F7-40A2-4CF4-B260-59EE4E4C5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7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4BD9-6F10-4242-A901-44C86F17E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EA1BD2-45E6-456F-A741-24587C09F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4D9826-1494-4259-806E-26E0B5909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E31CEB-3311-429A-A106-82172F05F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7A3C-4DC0-44BF-8690-00913EE6FA68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B8FBAD-7B5B-4D19-881E-45AA305BB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2978CA-DF58-46FA-8C1C-9E4AFD4E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A2F7-40A2-4CF4-B260-59EE4E4C5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39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58E43-828D-4236-9D68-F9685C55C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D39793-0B3E-4B20-92E3-3C4B8EF34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BCA4DD-AB62-47F0-A09F-9914036C7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FDB171-E3D2-4400-8915-AAD028110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DBD820-840E-462A-9DFE-6E3A78AEE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4EC864-63A9-4FC2-AF75-38C25AC78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7A3C-4DC0-44BF-8690-00913EE6FA68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14769C0-F23F-4214-ACC2-3A6FF0706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F894C3-0C19-41AF-9B3B-AC8B88E8C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A2F7-40A2-4CF4-B260-59EE4E4C5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7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2A629-DAF3-4544-A6FE-82F504F7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2B8144-E45D-4844-83F9-089F2058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7A3C-4DC0-44BF-8690-00913EE6FA68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7D7828-0230-45FC-87A7-3B9284E2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EB61E7-49CE-4231-B79C-BDB055BF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A2F7-40A2-4CF4-B260-59EE4E4C5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22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B2F5E4-A850-4DCF-A005-02F97D8E5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7A3C-4DC0-44BF-8690-00913EE6FA68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56BFB3-7B4C-4C58-9159-D382C1763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102200-032D-4AFA-AB02-2F764248B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A2F7-40A2-4CF4-B260-59EE4E4C5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5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221E1-996B-4BE3-878A-90E2AB94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15F22F-D673-4E22-89D3-B482154C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9408D0-8C05-44EB-9A77-FD9EE22B2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3DF074-8E41-43C6-84DC-318B6B81A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7A3C-4DC0-44BF-8690-00913EE6FA68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E668EB-F9DD-45A3-A13A-3D15168F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8CB17D-96EA-4AC1-9DE8-1A241FB1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A2F7-40A2-4CF4-B260-59EE4E4C5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13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39A47-5EE5-4FF6-B046-3A2D89289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55F195-5AB0-4B37-9AD7-B0951BE97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1513D4-82A9-4DCE-A009-195DA631B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C90626-501C-4392-B732-093D0AD10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7A3C-4DC0-44BF-8690-00913EE6FA68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840BD3-BD8C-466D-90E4-F275128D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2EC12E-AC9A-4AD9-9F7B-B45799EB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A2F7-40A2-4CF4-B260-59EE4E4C5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26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2A1C6-55FD-4B12-A21B-9888759B5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1277DD-89F4-4B1A-A824-243FD9195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F4F83C-2E1D-45D4-8A42-D4FCE46437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7A3C-4DC0-44BF-8690-00913EE6FA68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48516-532A-4932-A438-0D7D0EB3D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AF6CDE-9F37-4BF3-97E7-F6E3D5AC1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AA2F7-40A2-4CF4-B260-59EE4E4C5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6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jpg"/><Relationship Id="rId9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jpg"/><Relationship Id="rId9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jpg"/><Relationship Id="rId9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jpg"/><Relationship Id="rId9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EA6BA0CF-A336-420B-8BF5-9075ED0716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87118" y="767399"/>
            <a:ext cx="39831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142164-AABE-4F4B-9850-1CBB9E549ACD}"/>
              </a:ext>
            </a:extLst>
          </p:cNvPr>
          <p:cNvGrpSpPr/>
          <p:nvPr/>
        </p:nvGrpSpPr>
        <p:grpSpPr>
          <a:xfrm>
            <a:off x="33225" y="-4756"/>
            <a:ext cx="2922888" cy="3762375"/>
            <a:chOff x="260104" y="2005012"/>
            <a:chExt cx="2922888" cy="3762375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37F518B1-6BE1-43D7-A845-600ADA1206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14" b="89114" l="327" r="97876">
                          <a14:foregroundMark x1="7190" y1="58228" x2="23039" y2="48608"/>
                          <a14:foregroundMark x1="94730" y1="60253" x2="91503" y2="69114"/>
                          <a14:foregroundMark x1="95098" y1="59241" x2="94730" y2="60253"/>
                          <a14:foregroundMark x1="97876" y1="60253" x2="97876" y2="60759"/>
                          <a14:foregroundMark x1="97876" y1="59747" x2="97876" y2="60253"/>
                          <a14:foregroundMark x1="2941" y1="58228" x2="1144" y2="62532"/>
                          <a14:foregroundMark x1="44281" y1="62785" x2="44281" y2="62785"/>
                          <a14:backgroundMark x1="1634" y1="66582" x2="1634" y2="66582"/>
                          <a14:backgroundMark x1="2451" y1="65823" x2="2451" y2="65823"/>
                          <a14:backgroundMark x1="55392" y1="59747" x2="54412" y2="60759"/>
                          <a14:backgroundMark x1="44771" y1="60000" x2="45425" y2="60506"/>
                          <a14:backgroundMark x1="2288" y1="66076" x2="1961" y2="66076"/>
                          <a14:backgroundMark x1="3758" y1="60000" x2="3922" y2="60000"/>
                          <a14:backgroundMark x1="96405" y1="60253" x2="96405" y2="602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59"/>
            <a:stretch/>
          </p:blipFill>
          <p:spPr bwMode="auto">
            <a:xfrm>
              <a:off x="260104" y="2005012"/>
              <a:ext cx="2922888" cy="3762375"/>
            </a:xfrm>
            <a:prstGeom prst="rect">
              <a:avLst/>
            </a:prstGeom>
            <a:noFill/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D9072B4A-C16A-4014-8C29-4CECAFA0E3A5}"/>
                </a:ext>
              </a:extLst>
            </p:cNvPr>
            <p:cNvSpPr txBox="1">
              <a:spLocks/>
            </p:cNvSpPr>
            <p:nvPr/>
          </p:nvSpPr>
          <p:spPr>
            <a:xfrm>
              <a:off x="674988" y="3641154"/>
              <a:ext cx="2093119" cy="36887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Дұрыс</a:t>
              </a:r>
              <a:r>
                <a:rPr lang="ru-RU" sz="3200" b="1" dirty="0">
                  <a:solidFill>
                    <a:srgbClr val="FFFF00"/>
                  </a:solidFill>
                  <a:latin typeface="Segoe Print" panose="02000600000000000000" pitchFamily="2" charset="0"/>
                </a:rPr>
                <a:t> </a:t>
              </a:r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жауап</a:t>
              </a:r>
              <a:endParaRPr lang="ru-RU" sz="3200" b="1" dirty="0">
                <a:solidFill>
                  <a:srgbClr val="FFFF00"/>
                </a:solidFill>
                <a:latin typeface="Segoe Print" panose="02000600000000000000" pitchFamily="2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12C8D41-D517-4906-8969-B8BAD1298895}"/>
              </a:ext>
            </a:extLst>
          </p:cNvPr>
          <p:cNvGrpSpPr/>
          <p:nvPr/>
        </p:nvGrpSpPr>
        <p:grpSpPr>
          <a:xfrm>
            <a:off x="-99363" y="63415"/>
            <a:ext cx="3027405" cy="3762375"/>
            <a:chOff x="155587" y="2005011"/>
            <a:chExt cx="3027405" cy="3762375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8758A835-CC34-4461-8857-E816CC47D0AF}"/>
                </a:ext>
              </a:extLst>
            </p:cNvPr>
            <p:cNvGrpSpPr/>
            <p:nvPr/>
          </p:nvGrpSpPr>
          <p:grpSpPr>
            <a:xfrm>
              <a:off x="155587" y="2005011"/>
              <a:ext cx="3027405" cy="3762375"/>
              <a:chOff x="155587" y="2005011"/>
              <a:chExt cx="3027405" cy="376237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BC5F43B-A088-4BB2-991E-18403353A8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114" b="89114" l="327" r="97876">
                            <a14:foregroundMark x1="7190" y1="58228" x2="23039" y2="48608"/>
                            <a14:foregroundMark x1="94730" y1="60253" x2="91503" y2="69114"/>
                            <a14:foregroundMark x1="95098" y1="59241" x2="94730" y2="60253"/>
                            <a14:foregroundMark x1="97876" y1="60253" x2="97876" y2="60759"/>
                            <a14:foregroundMark x1="97876" y1="59747" x2="97876" y2="60253"/>
                            <a14:foregroundMark x1="2941" y1="58228" x2="1144" y2="62532"/>
                            <a14:foregroundMark x1="44281" y1="62785" x2="44281" y2="62785"/>
                            <a14:backgroundMark x1="1634" y1="66582" x2="1634" y2="66582"/>
                            <a14:backgroundMark x1="2451" y1="65823" x2="2451" y2="65823"/>
                            <a14:backgroundMark x1="55392" y1="59747" x2="54412" y2="60759"/>
                            <a14:backgroundMark x1="44771" y1="60000" x2="45425" y2="60506"/>
                            <a14:backgroundMark x1="2288" y1="66076" x2="1961" y2="66076"/>
                            <a14:backgroundMark x1="3758" y1="60000" x2="3922" y2="60000"/>
                            <a14:backgroundMark x1="96405" y1="60253" x2="96405" y2="6025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859"/>
              <a:stretch/>
            </p:blipFill>
            <p:spPr bwMode="auto">
              <a:xfrm>
                <a:off x="155587" y="2005011"/>
                <a:ext cx="3027405" cy="3762375"/>
              </a:xfrm>
              <a:prstGeom prst="rect">
                <a:avLst/>
              </a:prstGeom>
              <a:noFill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6" name="Picture 14">
                <a:extLst>
                  <a:ext uri="{FF2B5EF4-FFF2-40B4-BE49-F238E27FC236}">
                    <a16:creationId xmlns:a16="http://schemas.microsoft.com/office/drawing/2014/main" id="{02E557C3-3540-4065-A80A-5515E8D941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1429" l="2667" r="97000">
                            <a14:foregroundMark x1="5333" y1="72619" x2="16444" y2="68810"/>
                            <a14:foregroundMark x1="28444" y1="91429" x2="30889" y2="74048"/>
                            <a14:foregroundMark x1="97111" y1="66190" x2="68111" y2="67381"/>
                            <a14:foregroundMark x1="68111" y1="67381" x2="68111" y2="67381"/>
                            <a14:foregroundMark x1="34778" y1="18571" x2="30111" y2="27143"/>
                            <a14:foregroundMark x1="30111" y1="27143" x2="28889" y2="31667"/>
                            <a14:foregroundMark x1="2667" y1="73571" x2="6556" y2="7071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6044"/>
              <a:stretch/>
            </p:blipFill>
            <p:spPr bwMode="auto">
              <a:xfrm>
                <a:off x="692480" y="3452701"/>
                <a:ext cx="2075627" cy="7095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88" name="Picture 16">
              <a:extLst>
                <a:ext uri="{FF2B5EF4-FFF2-40B4-BE49-F238E27FC236}">
                  <a16:creationId xmlns:a16="http://schemas.microsoft.com/office/drawing/2014/main" id="{998B33C7-4DCE-4851-8608-76BAFCC3E7C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841" y="3369749"/>
              <a:ext cx="589141" cy="477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FCD44D35-5B51-4ECE-AF53-0DD8C4BFA755}"/>
              </a:ext>
            </a:extLst>
          </p:cNvPr>
          <p:cNvGrpSpPr/>
          <p:nvPr/>
        </p:nvGrpSpPr>
        <p:grpSpPr>
          <a:xfrm>
            <a:off x="2968485" y="134470"/>
            <a:ext cx="2945032" cy="3624460"/>
            <a:chOff x="2413706" y="3122642"/>
            <a:chExt cx="3245004" cy="4177006"/>
          </a:xfrm>
        </p:grpSpPr>
        <p:pic>
          <p:nvPicPr>
            <p:cNvPr id="22" name="Picture 6">
              <a:extLst>
                <a:ext uri="{FF2B5EF4-FFF2-40B4-BE49-F238E27FC236}">
                  <a16:creationId xmlns:a16="http://schemas.microsoft.com/office/drawing/2014/main" id="{A970C288-96B4-4389-A150-4FD74258DA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14" b="89114" l="327" r="97876">
                          <a14:foregroundMark x1="7190" y1="58228" x2="23039" y2="48608"/>
                          <a14:foregroundMark x1="94730" y1="60253" x2="91503" y2="69114"/>
                          <a14:foregroundMark x1="95098" y1="59241" x2="94730" y2="60253"/>
                          <a14:foregroundMark x1="97876" y1="60253" x2="97876" y2="60759"/>
                          <a14:foregroundMark x1="97876" y1="59747" x2="97876" y2="60253"/>
                          <a14:foregroundMark x1="2941" y1="58228" x2="1144" y2="62532"/>
                          <a14:foregroundMark x1="44281" y1="62785" x2="44281" y2="62785"/>
                          <a14:backgroundMark x1="1634" y1="66582" x2="1634" y2="66582"/>
                          <a14:backgroundMark x1="2451" y1="65823" x2="2451" y2="65823"/>
                          <a14:backgroundMark x1="55392" y1="59747" x2="54412" y2="60759"/>
                          <a14:backgroundMark x1="44771" y1="60000" x2="45425" y2="60506"/>
                          <a14:backgroundMark x1="2288" y1="66076" x2="1961" y2="66076"/>
                          <a14:backgroundMark x1="3758" y1="60000" x2="3922" y2="60000"/>
                          <a14:backgroundMark x1="96405" y1="60253" x2="96405" y2="602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59"/>
            <a:stretch/>
          </p:blipFill>
          <p:spPr bwMode="auto">
            <a:xfrm>
              <a:off x="2413706" y="3122642"/>
              <a:ext cx="3245004" cy="4177006"/>
            </a:xfrm>
            <a:prstGeom prst="rect">
              <a:avLst/>
            </a:prstGeom>
            <a:noFill/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Заголовок 1">
              <a:extLst>
                <a:ext uri="{FF2B5EF4-FFF2-40B4-BE49-F238E27FC236}">
                  <a16:creationId xmlns:a16="http://schemas.microsoft.com/office/drawing/2014/main" id="{3D8E9499-AA3D-4F2D-B240-91F32AB078D0}"/>
                </a:ext>
              </a:extLst>
            </p:cNvPr>
            <p:cNvSpPr txBox="1">
              <a:spLocks/>
            </p:cNvSpPr>
            <p:nvPr/>
          </p:nvSpPr>
          <p:spPr>
            <a:xfrm>
              <a:off x="2880849" y="4906654"/>
              <a:ext cx="2093119" cy="36887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Қате</a:t>
              </a:r>
              <a:r>
                <a:rPr lang="ru-RU" sz="3200" b="1" dirty="0">
                  <a:solidFill>
                    <a:srgbClr val="FFFF00"/>
                  </a:solidFill>
                  <a:latin typeface="Segoe Print" panose="02000600000000000000" pitchFamily="2" charset="0"/>
                </a:rPr>
                <a:t> </a:t>
              </a:r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жауап</a:t>
              </a:r>
              <a:endParaRPr lang="ru-RU" sz="3200" b="1" dirty="0">
                <a:solidFill>
                  <a:srgbClr val="FFFF00"/>
                </a:solidFill>
                <a:latin typeface="Segoe Print" panose="02000600000000000000" pitchFamily="2" charset="0"/>
              </a:endParaRPr>
            </a:p>
          </p:txBody>
        </p:sp>
      </p:grpSp>
      <p:pic>
        <p:nvPicPr>
          <p:cNvPr id="24" name="Picture 6">
            <a:extLst>
              <a:ext uri="{FF2B5EF4-FFF2-40B4-BE49-F238E27FC236}">
                <a16:creationId xmlns:a16="http://schemas.microsoft.com/office/drawing/2014/main" id="{A3AE9240-5683-484B-9505-D4F1466F5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14" b="89114" l="327" r="97876">
                        <a14:foregroundMark x1="7190" y1="58228" x2="23039" y2="48608"/>
                        <a14:foregroundMark x1="94730" y1="60253" x2="91503" y2="69114"/>
                        <a14:foregroundMark x1="95098" y1="59241" x2="94730" y2="60253"/>
                        <a14:foregroundMark x1="97876" y1="60253" x2="97876" y2="60759"/>
                        <a14:foregroundMark x1="97876" y1="59747" x2="97876" y2="60253"/>
                        <a14:foregroundMark x1="2941" y1="58228" x2="1144" y2="62532"/>
                        <a14:foregroundMark x1="44281" y1="62785" x2="44281" y2="62785"/>
                        <a14:backgroundMark x1="1634" y1="66582" x2="1634" y2="66582"/>
                        <a14:backgroundMark x1="2451" y1="65823" x2="2451" y2="65823"/>
                        <a14:backgroundMark x1="55392" y1="59747" x2="54412" y2="60759"/>
                        <a14:backgroundMark x1="44771" y1="60000" x2="45425" y2="60506"/>
                        <a14:backgroundMark x1="2288" y1="66076" x2="1961" y2="66076"/>
                        <a14:backgroundMark x1="3758" y1="60000" x2="3922" y2="60000"/>
                        <a14:backgroundMark x1="96405" y1="60253" x2="96405" y2="60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59"/>
          <a:stretch/>
        </p:blipFill>
        <p:spPr bwMode="auto">
          <a:xfrm>
            <a:off x="2909088" y="9105"/>
            <a:ext cx="3050341" cy="379087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FB4C130-96E4-4121-B04A-D4D7E00F85A1}"/>
              </a:ext>
            </a:extLst>
          </p:cNvPr>
          <p:cNvGrpSpPr/>
          <p:nvPr/>
        </p:nvGrpSpPr>
        <p:grpSpPr>
          <a:xfrm>
            <a:off x="-184143" y="3118338"/>
            <a:ext cx="3245004" cy="4177006"/>
            <a:chOff x="2413706" y="3122642"/>
            <a:chExt cx="3245004" cy="4177006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9B2CFB82-0A6E-438E-8EA9-8D05F5C223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14" b="89114" l="327" r="97876">
                          <a14:foregroundMark x1="7190" y1="58228" x2="23039" y2="48608"/>
                          <a14:foregroundMark x1="94730" y1="60253" x2="91503" y2="69114"/>
                          <a14:foregroundMark x1="95098" y1="59241" x2="94730" y2="60253"/>
                          <a14:foregroundMark x1="97876" y1="60253" x2="97876" y2="60759"/>
                          <a14:foregroundMark x1="97876" y1="59747" x2="97876" y2="60253"/>
                          <a14:foregroundMark x1="2941" y1="58228" x2="1144" y2="62532"/>
                          <a14:foregroundMark x1="44281" y1="62785" x2="44281" y2="62785"/>
                          <a14:backgroundMark x1="1634" y1="66582" x2="1634" y2="66582"/>
                          <a14:backgroundMark x1="2451" y1="65823" x2="2451" y2="65823"/>
                          <a14:backgroundMark x1="55392" y1="59747" x2="54412" y2="60759"/>
                          <a14:backgroundMark x1="44771" y1="60000" x2="45425" y2="60506"/>
                          <a14:backgroundMark x1="2288" y1="66076" x2="1961" y2="66076"/>
                          <a14:backgroundMark x1="3758" y1="60000" x2="3922" y2="60000"/>
                          <a14:backgroundMark x1="96405" y1="60253" x2="96405" y2="602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59"/>
            <a:stretch/>
          </p:blipFill>
          <p:spPr bwMode="auto">
            <a:xfrm>
              <a:off x="2413706" y="3122642"/>
              <a:ext cx="3245004" cy="4177006"/>
            </a:xfrm>
            <a:prstGeom prst="rect">
              <a:avLst/>
            </a:prstGeom>
            <a:noFill/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Заголовок 1">
              <a:extLst>
                <a:ext uri="{FF2B5EF4-FFF2-40B4-BE49-F238E27FC236}">
                  <a16:creationId xmlns:a16="http://schemas.microsoft.com/office/drawing/2014/main" id="{DF7ECAEF-7C17-4016-A03D-FEF3D81A40C4}"/>
                </a:ext>
              </a:extLst>
            </p:cNvPr>
            <p:cNvSpPr txBox="1">
              <a:spLocks/>
            </p:cNvSpPr>
            <p:nvPr/>
          </p:nvSpPr>
          <p:spPr>
            <a:xfrm>
              <a:off x="2880849" y="4906654"/>
              <a:ext cx="2093119" cy="36887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Қате</a:t>
              </a:r>
              <a:r>
                <a:rPr lang="ru-RU" sz="3200" b="1" dirty="0">
                  <a:solidFill>
                    <a:srgbClr val="FFFF00"/>
                  </a:solidFill>
                  <a:latin typeface="Segoe Print" panose="02000600000000000000" pitchFamily="2" charset="0"/>
                </a:rPr>
                <a:t> </a:t>
              </a:r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жауап</a:t>
              </a:r>
              <a:endParaRPr lang="ru-RU" sz="3200" b="1" dirty="0">
                <a:solidFill>
                  <a:srgbClr val="FFFF00"/>
                </a:solidFill>
                <a:latin typeface="Segoe Print" panose="02000600000000000000" pitchFamily="2" charset="0"/>
              </a:endParaRPr>
            </a:p>
          </p:txBody>
        </p:sp>
      </p:grpSp>
      <p:pic>
        <p:nvPicPr>
          <p:cNvPr id="9" name="Picture 6">
            <a:extLst>
              <a:ext uri="{FF2B5EF4-FFF2-40B4-BE49-F238E27FC236}">
                <a16:creationId xmlns:a16="http://schemas.microsoft.com/office/drawing/2014/main" id="{2D375B98-BC9B-40BE-993B-57E5275C5C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14" b="89114" l="327" r="97876">
                        <a14:foregroundMark x1="7190" y1="58228" x2="23039" y2="48608"/>
                        <a14:foregroundMark x1="94730" y1="60253" x2="91503" y2="69114"/>
                        <a14:foregroundMark x1="95098" y1="59241" x2="94730" y2="60253"/>
                        <a14:foregroundMark x1="97876" y1="60253" x2="97876" y2="60759"/>
                        <a14:foregroundMark x1="97876" y1="59747" x2="97876" y2="60253"/>
                        <a14:foregroundMark x1="2941" y1="58228" x2="1144" y2="62532"/>
                        <a14:foregroundMark x1="44281" y1="62785" x2="44281" y2="62785"/>
                        <a14:backgroundMark x1="1634" y1="66582" x2="1634" y2="66582"/>
                        <a14:backgroundMark x1="2451" y1="65823" x2="2451" y2="65823"/>
                        <a14:backgroundMark x1="55392" y1="59747" x2="54412" y2="60759"/>
                        <a14:backgroundMark x1="44771" y1="60000" x2="45425" y2="60506"/>
                        <a14:backgroundMark x1="2288" y1="66076" x2="1961" y2="66076"/>
                        <a14:backgroundMark x1="3758" y1="60000" x2="3922" y2="60000"/>
                        <a14:backgroundMark x1="96405" y1="60253" x2="96405" y2="60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59"/>
          <a:stretch/>
        </p:blipFill>
        <p:spPr bwMode="auto">
          <a:xfrm>
            <a:off x="-310135" y="3124753"/>
            <a:ext cx="3361039" cy="417700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>
            <a:extLst>
              <a:ext uri="{FF2B5EF4-FFF2-40B4-BE49-F238E27FC236}">
                <a16:creationId xmlns:a16="http://schemas.microsoft.com/office/drawing/2014/main" id="{8F6B9AA6-E8DF-4540-BC26-A08FCCA66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74" y="6060046"/>
            <a:ext cx="535024" cy="49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Picture 44">
            <a:extLst>
              <a:ext uri="{FF2B5EF4-FFF2-40B4-BE49-F238E27FC236}">
                <a16:creationId xmlns:a16="http://schemas.microsoft.com/office/drawing/2014/main" id="{EF557FF9-4C47-4B28-AC1A-11BC19CAE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973" y="4991906"/>
            <a:ext cx="1854177" cy="1854177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0" name="Picture 48">
            <a:extLst>
              <a:ext uri="{FF2B5EF4-FFF2-40B4-BE49-F238E27FC236}">
                <a16:creationId xmlns:a16="http://schemas.microsoft.com/office/drawing/2014/main" id="{E5D07221-2B3F-42D2-951B-077C7512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470" y="4885730"/>
            <a:ext cx="300625" cy="2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4EA051D-FAD8-4B86-8BBB-BC4F1FEE1883}"/>
              </a:ext>
            </a:extLst>
          </p:cNvPr>
          <p:cNvGrpSpPr/>
          <p:nvPr/>
        </p:nvGrpSpPr>
        <p:grpSpPr>
          <a:xfrm>
            <a:off x="2944128" y="3111923"/>
            <a:ext cx="3245004" cy="4177006"/>
            <a:chOff x="2413706" y="3122642"/>
            <a:chExt cx="3245004" cy="4177006"/>
          </a:xfrm>
        </p:grpSpPr>
        <p:pic>
          <p:nvPicPr>
            <p:cNvPr id="47" name="Picture 6">
              <a:extLst>
                <a:ext uri="{FF2B5EF4-FFF2-40B4-BE49-F238E27FC236}">
                  <a16:creationId xmlns:a16="http://schemas.microsoft.com/office/drawing/2014/main" id="{E728B994-F232-4FC4-AD65-945BBA299A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14" b="89114" l="327" r="97876">
                          <a14:foregroundMark x1="7190" y1="58228" x2="23039" y2="48608"/>
                          <a14:foregroundMark x1="94730" y1="60253" x2="91503" y2="69114"/>
                          <a14:foregroundMark x1="95098" y1="59241" x2="94730" y2="60253"/>
                          <a14:foregroundMark x1="97876" y1="60253" x2="97876" y2="60759"/>
                          <a14:foregroundMark x1="97876" y1="59747" x2="97876" y2="60253"/>
                          <a14:foregroundMark x1="2941" y1="58228" x2="1144" y2="62532"/>
                          <a14:foregroundMark x1="44281" y1="62785" x2="44281" y2="62785"/>
                          <a14:backgroundMark x1="1634" y1="66582" x2="1634" y2="66582"/>
                          <a14:backgroundMark x1="2451" y1="65823" x2="2451" y2="65823"/>
                          <a14:backgroundMark x1="55392" y1="59747" x2="54412" y2="60759"/>
                          <a14:backgroundMark x1="44771" y1="60000" x2="45425" y2="60506"/>
                          <a14:backgroundMark x1="2288" y1="66076" x2="1961" y2="66076"/>
                          <a14:backgroundMark x1="3758" y1="60000" x2="3922" y2="60000"/>
                          <a14:backgroundMark x1="96405" y1="60253" x2="96405" y2="602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59"/>
            <a:stretch/>
          </p:blipFill>
          <p:spPr bwMode="auto">
            <a:xfrm>
              <a:off x="2413706" y="3122642"/>
              <a:ext cx="3245004" cy="4177006"/>
            </a:xfrm>
            <a:prstGeom prst="rect">
              <a:avLst/>
            </a:prstGeom>
            <a:noFill/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Заголовок 1">
              <a:extLst>
                <a:ext uri="{FF2B5EF4-FFF2-40B4-BE49-F238E27FC236}">
                  <a16:creationId xmlns:a16="http://schemas.microsoft.com/office/drawing/2014/main" id="{3D127894-7FA7-4EE9-ABF0-95C7A7CDEACC}"/>
                </a:ext>
              </a:extLst>
            </p:cNvPr>
            <p:cNvSpPr txBox="1">
              <a:spLocks/>
            </p:cNvSpPr>
            <p:nvPr/>
          </p:nvSpPr>
          <p:spPr>
            <a:xfrm>
              <a:off x="2880849" y="4906654"/>
              <a:ext cx="2093119" cy="36887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Қате</a:t>
              </a:r>
              <a:r>
                <a:rPr lang="ru-RU" sz="3200" b="1" dirty="0">
                  <a:solidFill>
                    <a:srgbClr val="FFFF00"/>
                  </a:solidFill>
                  <a:latin typeface="Segoe Print" panose="02000600000000000000" pitchFamily="2" charset="0"/>
                </a:rPr>
                <a:t> </a:t>
              </a:r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жауап</a:t>
              </a:r>
              <a:endParaRPr lang="ru-RU" sz="3200" b="1" dirty="0">
                <a:solidFill>
                  <a:srgbClr val="FFFF00"/>
                </a:solidFill>
                <a:latin typeface="Segoe Print" panose="02000600000000000000" pitchFamily="2" charset="0"/>
              </a:endParaRPr>
            </a:p>
          </p:txBody>
        </p:sp>
      </p:grpSp>
      <p:pic>
        <p:nvPicPr>
          <p:cNvPr id="50" name="Picture 6">
            <a:extLst>
              <a:ext uri="{FF2B5EF4-FFF2-40B4-BE49-F238E27FC236}">
                <a16:creationId xmlns:a16="http://schemas.microsoft.com/office/drawing/2014/main" id="{A9C3BDC4-0A65-4D0F-952F-1F0490205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14" b="89114" l="327" r="97876">
                        <a14:foregroundMark x1="7190" y1="58228" x2="23039" y2="48608"/>
                        <a14:foregroundMark x1="94730" y1="60253" x2="91503" y2="69114"/>
                        <a14:foregroundMark x1="95098" y1="59241" x2="94730" y2="60253"/>
                        <a14:foregroundMark x1="97876" y1="60253" x2="97876" y2="60759"/>
                        <a14:foregroundMark x1="97876" y1="59747" x2="97876" y2="60253"/>
                        <a14:foregroundMark x1="2941" y1="58228" x2="1144" y2="62532"/>
                        <a14:foregroundMark x1="44281" y1="62785" x2="44281" y2="62785"/>
                        <a14:backgroundMark x1="1634" y1="66582" x2="1634" y2="66582"/>
                        <a14:backgroundMark x1="2451" y1="65823" x2="2451" y2="65823"/>
                        <a14:backgroundMark x1="55392" y1="59747" x2="54412" y2="60759"/>
                        <a14:backgroundMark x1="44771" y1="60000" x2="45425" y2="60506"/>
                        <a14:backgroundMark x1="2288" y1="66076" x2="1961" y2="66076"/>
                        <a14:backgroundMark x1="3758" y1="60000" x2="3922" y2="60000"/>
                        <a14:backgroundMark x1="96405" y1="60253" x2="96405" y2="60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59"/>
          <a:stretch/>
        </p:blipFill>
        <p:spPr bwMode="auto">
          <a:xfrm>
            <a:off x="2850088" y="3118338"/>
            <a:ext cx="3361039" cy="417700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AEE36A0-0EBF-4762-BFA9-9131C79E13E4}"/>
              </a:ext>
            </a:extLst>
          </p:cNvPr>
          <p:cNvSpPr txBox="1"/>
          <p:nvPr/>
        </p:nvSpPr>
        <p:spPr>
          <a:xfrm>
            <a:off x="6987536" y="2372139"/>
            <a:ext cx="3821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KZ PF Monumenta Pro" panose="02000505080000020004" pitchFamily="2" charset="0"/>
              </a:rPr>
              <a:t>Сұрақ жазасыз</a:t>
            </a:r>
            <a:endParaRPr lang="ru-RU" sz="2800" dirty="0">
              <a:latin typeface="KZ PF Monumenta Pro" panose="02000505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4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EA6BA0CF-A336-420B-8BF5-9075ED0716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69601" y="4201155"/>
            <a:ext cx="39831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142164-AABE-4F4B-9850-1CBB9E549ACD}"/>
              </a:ext>
            </a:extLst>
          </p:cNvPr>
          <p:cNvGrpSpPr/>
          <p:nvPr/>
        </p:nvGrpSpPr>
        <p:grpSpPr>
          <a:xfrm>
            <a:off x="215708" y="3429000"/>
            <a:ext cx="2922888" cy="3762375"/>
            <a:chOff x="260104" y="2005012"/>
            <a:chExt cx="2922888" cy="3762375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37F518B1-6BE1-43D7-A845-600ADA1206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14" b="89114" l="327" r="97876">
                          <a14:foregroundMark x1="7190" y1="58228" x2="23039" y2="48608"/>
                          <a14:foregroundMark x1="94730" y1="60253" x2="91503" y2="69114"/>
                          <a14:foregroundMark x1="95098" y1="59241" x2="94730" y2="60253"/>
                          <a14:foregroundMark x1="97876" y1="60253" x2="97876" y2="60759"/>
                          <a14:foregroundMark x1="97876" y1="59747" x2="97876" y2="60253"/>
                          <a14:foregroundMark x1="2941" y1="58228" x2="1144" y2="62532"/>
                          <a14:foregroundMark x1="44281" y1="62785" x2="44281" y2="62785"/>
                          <a14:backgroundMark x1="1634" y1="66582" x2="1634" y2="66582"/>
                          <a14:backgroundMark x1="2451" y1="65823" x2="2451" y2="65823"/>
                          <a14:backgroundMark x1="55392" y1="59747" x2="54412" y2="60759"/>
                          <a14:backgroundMark x1="44771" y1="60000" x2="45425" y2="60506"/>
                          <a14:backgroundMark x1="2288" y1="66076" x2="1961" y2="66076"/>
                          <a14:backgroundMark x1="3758" y1="60000" x2="3922" y2="60000"/>
                          <a14:backgroundMark x1="96405" y1="60253" x2="96405" y2="602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59"/>
            <a:stretch/>
          </p:blipFill>
          <p:spPr bwMode="auto">
            <a:xfrm>
              <a:off x="260104" y="2005012"/>
              <a:ext cx="2922888" cy="3762375"/>
            </a:xfrm>
            <a:prstGeom prst="rect">
              <a:avLst/>
            </a:prstGeom>
            <a:noFill/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D9072B4A-C16A-4014-8C29-4CECAFA0E3A5}"/>
                </a:ext>
              </a:extLst>
            </p:cNvPr>
            <p:cNvSpPr txBox="1">
              <a:spLocks/>
            </p:cNvSpPr>
            <p:nvPr/>
          </p:nvSpPr>
          <p:spPr>
            <a:xfrm>
              <a:off x="674988" y="3641154"/>
              <a:ext cx="2093119" cy="36887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Дұрыс</a:t>
              </a:r>
              <a:r>
                <a:rPr lang="ru-RU" sz="3200" b="1" dirty="0">
                  <a:solidFill>
                    <a:srgbClr val="FFFF00"/>
                  </a:solidFill>
                  <a:latin typeface="Segoe Print" panose="02000600000000000000" pitchFamily="2" charset="0"/>
                </a:rPr>
                <a:t> </a:t>
              </a:r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жауап</a:t>
              </a:r>
              <a:endParaRPr lang="ru-RU" sz="3200" b="1" dirty="0">
                <a:solidFill>
                  <a:srgbClr val="FFFF00"/>
                </a:solidFill>
                <a:latin typeface="Segoe Print" panose="02000600000000000000" pitchFamily="2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12C8D41-D517-4906-8969-B8BAD1298895}"/>
              </a:ext>
            </a:extLst>
          </p:cNvPr>
          <p:cNvGrpSpPr/>
          <p:nvPr/>
        </p:nvGrpSpPr>
        <p:grpSpPr>
          <a:xfrm>
            <a:off x="83120" y="3497171"/>
            <a:ext cx="3027405" cy="3762375"/>
            <a:chOff x="155587" y="2005011"/>
            <a:chExt cx="3027405" cy="3762375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8758A835-CC34-4461-8857-E816CC47D0AF}"/>
                </a:ext>
              </a:extLst>
            </p:cNvPr>
            <p:cNvGrpSpPr/>
            <p:nvPr/>
          </p:nvGrpSpPr>
          <p:grpSpPr>
            <a:xfrm>
              <a:off x="155587" y="2005011"/>
              <a:ext cx="3027405" cy="3762375"/>
              <a:chOff x="155587" y="2005011"/>
              <a:chExt cx="3027405" cy="376237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BC5F43B-A088-4BB2-991E-18403353A8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114" b="89114" l="327" r="97876">
                            <a14:foregroundMark x1="7190" y1="58228" x2="23039" y2="48608"/>
                            <a14:foregroundMark x1="94730" y1="60253" x2="91503" y2="69114"/>
                            <a14:foregroundMark x1="95098" y1="59241" x2="94730" y2="60253"/>
                            <a14:foregroundMark x1="97876" y1="60253" x2="97876" y2="60759"/>
                            <a14:foregroundMark x1="97876" y1="59747" x2="97876" y2="60253"/>
                            <a14:foregroundMark x1="2941" y1="58228" x2="1144" y2="62532"/>
                            <a14:foregroundMark x1="44281" y1="62785" x2="44281" y2="62785"/>
                            <a14:backgroundMark x1="1634" y1="66582" x2="1634" y2="66582"/>
                            <a14:backgroundMark x1="2451" y1="65823" x2="2451" y2="65823"/>
                            <a14:backgroundMark x1="55392" y1="59747" x2="54412" y2="60759"/>
                            <a14:backgroundMark x1="44771" y1="60000" x2="45425" y2="60506"/>
                            <a14:backgroundMark x1="2288" y1="66076" x2="1961" y2="66076"/>
                            <a14:backgroundMark x1="3758" y1="60000" x2="3922" y2="60000"/>
                            <a14:backgroundMark x1="96405" y1="60253" x2="96405" y2="6025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859"/>
              <a:stretch/>
            </p:blipFill>
            <p:spPr bwMode="auto">
              <a:xfrm>
                <a:off x="155587" y="2005011"/>
                <a:ext cx="3027405" cy="3762375"/>
              </a:xfrm>
              <a:prstGeom prst="rect">
                <a:avLst/>
              </a:prstGeom>
              <a:noFill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6" name="Picture 14">
                <a:extLst>
                  <a:ext uri="{FF2B5EF4-FFF2-40B4-BE49-F238E27FC236}">
                    <a16:creationId xmlns:a16="http://schemas.microsoft.com/office/drawing/2014/main" id="{02E557C3-3540-4065-A80A-5515E8D941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1429" l="2667" r="97000">
                            <a14:foregroundMark x1="5333" y1="72619" x2="16444" y2="68810"/>
                            <a14:foregroundMark x1="28444" y1="91429" x2="30889" y2="74048"/>
                            <a14:foregroundMark x1="97111" y1="66190" x2="68111" y2="67381"/>
                            <a14:foregroundMark x1="68111" y1="67381" x2="68111" y2="67381"/>
                            <a14:foregroundMark x1="34778" y1="18571" x2="30111" y2="27143"/>
                            <a14:foregroundMark x1="30111" y1="27143" x2="28889" y2="31667"/>
                            <a14:foregroundMark x1="2667" y1="73571" x2="6556" y2="7071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6044"/>
              <a:stretch/>
            </p:blipFill>
            <p:spPr bwMode="auto">
              <a:xfrm>
                <a:off x="692480" y="3452701"/>
                <a:ext cx="2075627" cy="7095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88" name="Picture 16">
              <a:extLst>
                <a:ext uri="{FF2B5EF4-FFF2-40B4-BE49-F238E27FC236}">
                  <a16:creationId xmlns:a16="http://schemas.microsoft.com/office/drawing/2014/main" id="{998B33C7-4DCE-4851-8608-76BAFCC3E7C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841" y="3369749"/>
              <a:ext cx="589141" cy="477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FCD44D35-5B51-4ECE-AF53-0DD8C4BFA755}"/>
              </a:ext>
            </a:extLst>
          </p:cNvPr>
          <p:cNvGrpSpPr/>
          <p:nvPr/>
        </p:nvGrpSpPr>
        <p:grpSpPr>
          <a:xfrm>
            <a:off x="3150968" y="3568226"/>
            <a:ext cx="2945032" cy="3624460"/>
            <a:chOff x="2413706" y="3122642"/>
            <a:chExt cx="3245004" cy="4177006"/>
          </a:xfrm>
        </p:grpSpPr>
        <p:pic>
          <p:nvPicPr>
            <p:cNvPr id="22" name="Picture 6">
              <a:extLst>
                <a:ext uri="{FF2B5EF4-FFF2-40B4-BE49-F238E27FC236}">
                  <a16:creationId xmlns:a16="http://schemas.microsoft.com/office/drawing/2014/main" id="{A970C288-96B4-4389-A150-4FD74258DA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14" b="89114" l="327" r="97876">
                          <a14:foregroundMark x1="7190" y1="58228" x2="23039" y2="48608"/>
                          <a14:foregroundMark x1="94730" y1="60253" x2="91503" y2="69114"/>
                          <a14:foregroundMark x1="95098" y1="59241" x2="94730" y2="60253"/>
                          <a14:foregroundMark x1="97876" y1="60253" x2="97876" y2="60759"/>
                          <a14:foregroundMark x1="97876" y1="59747" x2="97876" y2="60253"/>
                          <a14:foregroundMark x1="2941" y1="58228" x2="1144" y2="62532"/>
                          <a14:foregroundMark x1="44281" y1="62785" x2="44281" y2="62785"/>
                          <a14:backgroundMark x1="1634" y1="66582" x2="1634" y2="66582"/>
                          <a14:backgroundMark x1="2451" y1="65823" x2="2451" y2="65823"/>
                          <a14:backgroundMark x1="55392" y1="59747" x2="54412" y2="60759"/>
                          <a14:backgroundMark x1="44771" y1="60000" x2="45425" y2="60506"/>
                          <a14:backgroundMark x1="2288" y1="66076" x2="1961" y2="66076"/>
                          <a14:backgroundMark x1="3758" y1="60000" x2="3922" y2="60000"/>
                          <a14:backgroundMark x1="96405" y1="60253" x2="96405" y2="602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59"/>
            <a:stretch/>
          </p:blipFill>
          <p:spPr bwMode="auto">
            <a:xfrm>
              <a:off x="2413706" y="3122642"/>
              <a:ext cx="3245004" cy="4177006"/>
            </a:xfrm>
            <a:prstGeom prst="rect">
              <a:avLst/>
            </a:prstGeom>
            <a:noFill/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Заголовок 1">
              <a:extLst>
                <a:ext uri="{FF2B5EF4-FFF2-40B4-BE49-F238E27FC236}">
                  <a16:creationId xmlns:a16="http://schemas.microsoft.com/office/drawing/2014/main" id="{3D8E9499-AA3D-4F2D-B240-91F32AB078D0}"/>
                </a:ext>
              </a:extLst>
            </p:cNvPr>
            <p:cNvSpPr txBox="1">
              <a:spLocks/>
            </p:cNvSpPr>
            <p:nvPr/>
          </p:nvSpPr>
          <p:spPr>
            <a:xfrm>
              <a:off x="2880849" y="4906654"/>
              <a:ext cx="2093119" cy="36887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Қате</a:t>
              </a:r>
              <a:r>
                <a:rPr lang="ru-RU" sz="3200" b="1" dirty="0">
                  <a:solidFill>
                    <a:srgbClr val="FFFF00"/>
                  </a:solidFill>
                  <a:latin typeface="Segoe Print" panose="02000600000000000000" pitchFamily="2" charset="0"/>
                </a:rPr>
                <a:t> </a:t>
              </a:r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жауап</a:t>
              </a:r>
              <a:endParaRPr lang="ru-RU" sz="3200" b="1" dirty="0">
                <a:solidFill>
                  <a:srgbClr val="FFFF00"/>
                </a:solidFill>
                <a:latin typeface="Segoe Print" panose="02000600000000000000" pitchFamily="2" charset="0"/>
              </a:endParaRPr>
            </a:p>
          </p:txBody>
        </p:sp>
      </p:grpSp>
      <p:pic>
        <p:nvPicPr>
          <p:cNvPr id="24" name="Picture 6">
            <a:extLst>
              <a:ext uri="{FF2B5EF4-FFF2-40B4-BE49-F238E27FC236}">
                <a16:creationId xmlns:a16="http://schemas.microsoft.com/office/drawing/2014/main" id="{A3AE9240-5683-484B-9505-D4F1466F5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14" b="89114" l="327" r="97876">
                        <a14:foregroundMark x1="7190" y1="58228" x2="23039" y2="48608"/>
                        <a14:foregroundMark x1="94730" y1="60253" x2="91503" y2="69114"/>
                        <a14:foregroundMark x1="95098" y1="59241" x2="94730" y2="60253"/>
                        <a14:foregroundMark x1="97876" y1="60253" x2="97876" y2="60759"/>
                        <a14:foregroundMark x1="97876" y1="59747" x2="97876" y2="60253"/>
                        <a14:foregroundMark x1="2941" y1="58228" x2="1144" y2="62532"/>
                        <a14:foregroundMark x1="44281" y1="62785" x2="44281" y2="62785"/>
                        <a14:backgroundMark x1="1634" y1="66582" x2="1634" y2="66582"/>
                        <a14:backgroundMark x1="2451" y1="65823" x2="2451" y2="65823"/>
                        <a14:backgroundMark x1="55392" y1="59747" x2="54412" y2="60759"/>
                        <a14:backgroundMark x1="44771" y1="60000" x2="45425" y2="60506"/>
                        <a14:backgroundMark x1="2288" y1="66076" x2="1961" y2="66076"/>
                        <a14:backgroundMark x1="3758" y1="60000" x2="3922" y2="60000"/>
                        <a14:backgroundMark x1="96405" y1="60253" x2="96405" y2="60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59"/>
          <a:stretch/>
        </p:blipFill>
        <p:spPr bwMode="auto">
          <a:xfrm>
            <a:off x="3014709" y="3468667"/>
            <a:ext cx="3050341" cy="379087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Picture 44">
            <a:extLst>
              <a:ext uri="{FF2B5EF4-FFF2-40B4-BE49-F238E27FC236}">
                <a16:creationId xmlns:a16="http://schemas.microsoft.com/office/drawing/2014/main" id="{EF557FF9-4C47-4B28-AC1A-11BC19CAE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973" y="4991906"/>
            <a:ext cx="1854177" cy="1854177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0" name="Picture 48">
            <a:extLst>
              <a:ext uri="{FF2B5EF4-FFF2-40B4-BE49-F238E27FC236}">
                <a16:creationId xmlns:a16="http://schemas.microsoft.com/office/drawing/2014/main" id="{E5D07221-2B3F-42D2-951B-077C7512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470" y="4885730"/>
            <a:ext cx="300625" cy="2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AEE36A0-0EBF-4762-BFA9-9131C79E13E4}"/>
              </a:ext>
            </a:extLst>
          </p:cNvPr>
          <p:cNvSpPr txBox="1"/>
          <p:nvPr/>
        </p:nvSpPr>
        <p:spPr>
          <a:xfrm>
            <a:off x="6987536" y="2372139"/>
            <a:ext cx="3821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KZ PF Monumenta Pro" panose="02000505080000020004" pitchFamily="2" charset="0"/>
              </a:rPr>
              <a:t>Сұрақ жазасыз</a:t>
            </a:r>
            <a:endParaRPr lang="ru-RU" sz="2800" dirty="0">
              <a:latin typeface="KZ PF Monumenta Pro" panose="02000505080000020004" pitchFamily="2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2CBA5ED-1A9C-4DA5-9ACF-589CF01A3BF9}"/>
              </a:ext>
            </a:extLst>
          </p:cNvPr>
          <p:cNvGrpSpPr/>
          <p:nvPr/>
        </p:nvGrpSpPr>
        <p:grpSpPr>
          <a:xfrm>
            <a:off x="-19522" y="158814"/>
            <a:ext cx="3245004" cy="4177006"/>
            <a:chOff x="2413706" y="3122642"/>
            <a:chExt cx="3245004" cy="4177006"/>
          </a:xfrm>
        </p:grpSpPr>
        <p:pic>
          <p:nvPicPr>
            <p:cNvPr id="28" name="Picture 6">
              <a:extLst>
                <a:ext uri="{FF2B5EF4-FFF2-40B4-BE49-F238E27FC236}">
                  <a16:creationId xmlns:a16="http://schemas.microsoft.com/office/drawing/2014/main" id="{9921B425-3ADE-4C64-82DB-985EEF74DC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14" b="89114" l="327" r="97876">
                          <a14:foregroundMark x1="7190" y1="58228" x2="23039" y2="48608"/>
                          <a14:foregroundMark x1="94730" y1="60253" x2="91503" y2="69114"/>
                          <a14:foregroundMark x1="95098" y1="59241" x2="94730" y2="60253"/>
                          <a14:foregroundMark x1="97876" y1="60253" x2="97876" y2="60759"/>
                          <a14:foregroundMark x1="97876" y1="59747" x2="97876" y2="60253"/>
                          <a14:foregroundMark x1="2941" y1="58228" x2="1144" y2="62532"/>
                          <a14:foregroundMark x1="44281" y1="62785" x2="44281" y2="62785"/>
                          <a14:backgroundMark x1="1634" y1="66582" x2="1634" y2="66582"/>
                          <a14:backgroundMark x1="2451" y1="65823" x2="2451" y2="65823"/>
                          <a14:backgroundMark x1="55392" y1="59747" x2="54412" y2="60759"/>
                          <a14:backgroundMark x1="44771" y1="60000" x2="45425" y2="60506"/>
                          <a14:backgroundMark x1="2288" y1="66076" x2="1961" y2="66076"/>
                          <a14:backgroundMark x1="3758" y1="60000" x2="3922" y2="60000"/>
                          <a14:backgroundMark x1="96405" y1="60253" x2="96405" y2="602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59"/>
            <a:stretch/>
          </p:blipFill>
          <p:spPr bwMode="auto">
            <a:xfrm>
              <a:off x="2413706" y="3122642"/>
              <a:ext cx="3245004" cy="4177006"/>
            </a:xfrm>
            <a:prstGeom prst="rect">
              <a:avLst/>
            </a:prstGeom>
            <a:noFill/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Заголовок 1">
              <a:extLst>
                <a:ext uri="{FF2B5EF4-FFF2-40B4-BE49-F238E27FC236}">
                  <a16:creationId xmlns:a16="http://schemas.microsoft.com/office/drawing/2014/main" id="{82D3116F-EA68-4D83-90B1-3A7B9A91169B}"/>
                </a:ext>
              </a:extLst>
            </p:cNvPr>
            <p:cNvSpPr txBox="1">
              <a:spLocks/>
            </p:cNvSpPr>
            <p:nvPr/>
          </p:nvSpPr>
          <p:spPr>
            <a:xfrm>
              <a:off x="2880849" y="4906654"/>
              <a:ext cx="2093119" cy="36887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Қате</a:t>
              </a:r>
              <a:r>
                <a:rPr lang="ru-RU" sz="3200" b="1" dirty="0">
                  <a:solidFill>
                    <a:srgbClr val="FFFF00"/>
                  </a:solidFill>
                  <a:latin typeface="Segoe Print" panose="02000600000000000000" pitchFamily="2" charset="0"/>
                </a:rPr>
                <a:t> </a:t>
              </a:r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жауап</a:t>
              </a:r>
              <a:endParaRPr lang="ru-RU" sz="3200" b="1" dirty="0">
                <a:solidFill>
                  <a:srgbClr val="FFFF00"/>
                </a:solidFill>
                <a:latin typeface="Segoe Print" panose="02000600000000000000" pitchFamily="2" charset="0"/>
              </a:endParaRPr>
            </a:p>
          </p:txBody>
        </p:sp>
      </p:grpSp>
      <p:pic>
        <p:nvPicPr>
          <p:cNvPr id="31" name="Picture 6">
            <a:extLst>
              <a:ext uri="{FF2B5EF4-FFF2-40B4-BE49-F238E27FC236}">
                <a16:creationId xmlns:a16="http://schemas.microsoft.com/office/drawing/2014/main" id="{50060725-304C-4542-8737-143A9CCEF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14" b="89114" l="327" r="97876">
                        <a14:foregroundMark x1="7190" y1="58228" x2="23039" y2="48608"/>
                        <a14:foregroundMark x1="94730" y1="60253" x2="91503" y2="69114"/>
                        <a14:foregroundMark x1="95098" y1="59241" x2="94730" y2="60253"/>
                        <a14:foregroundMark x1="97876" y1="60253" x2="97876" y2="60759"/>
                        <a14:foregroundMark x1="97876" y1="59747" x2="97876" y2="60253"/>
                        <a14:foregroundMark x1="2941" y1="58228" x2="1144" y2="62532"/>
                        <a14:foregroundMark x1="44281" y1="62785" x2="44281" y2="62785"/>
                        <a14:backgroundMark x1="1634" y1="66582" x2="1634" y2="66582"/>
                        <a14:backgroundMark x1="2451" y1="65823" x2="2451" y2="65823"/>
                        <a14:backgroundMark x1="55392" y1="59747" x2="54412" y2="60759"/>
                        <a14:backgroundMark x1="44771" y1="60000" x2="45425" y2="60506"/>
                        <a14:backgroundMark x1="2288" y1="66076" x2="1961" y2="66076"/>
                        <a14:backgroundMark x1="3758" y1="60000" x2="3922" y2="60000"/>
                        <a14:backgroundMark x1="96405" y1="60253" x2="96405" y2="60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59"/>
          <a:stretch/>
        </p:blipFill>
        <p:spPr bwMode="auto">
          <a:xfrm>
            <a:off x="-145514" y="165229"/>
            <a:ext cx="3361039" cy="417700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2">
            <a:extLst>
              <a:ext uri="{FF2B5EF4-FFF2-40B4-BE49-F238E27FC236}">
                <a16:creationId xmlns:a16="http://schemas.microsoft.com/office/drawing/2014/main" id="{9AFCC2C1-2BC8-467F-9CAA-87D6DEEBD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127" y="5935637"/>
            <a:ext cx="535024" cy="49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A8613A99-6875-4614-BCFE-47611665DF2E}"/>
              </a:ext>
            </a:extLst>
          </p:cNvPr>
          <p:cNvGrpSpPr/>
          <p:nvPr/>
        </p:nvGrpSpPr>
        <p:grpSpPr>
          <a:xfrm>
            <a:off x="3108749" y="152399"/>
            <a:ext cx="3245004" cy="4177006"/>
            <a:chOff x="2413706" y="3122642"/>
            <a:chExt cx="3245004" cy="4177006"/>
          </a:xfrm>
        </p:grpSpPr>
        <p:pic>
          <p:nvPicPr>
            <p:cNvPr id="34" name="Picture 6">
              <a:extLst>
                <a:ext uri="{FF2B5EF4-FFF2-40B4-BE49-F238E27FC236}">
                  <a16:creationId xmlns:a16="http://schemas.microsoft.com/office/drawing/2014/main" id="{FD401EB9-9509-475B-8BB4-8A2B3544E7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14" b="89114" l="327" r="97876">
                          <a14:foregroundMark x1="7190" y1="58228" x2="23039" y2="48608"/>
                          <a14:foregroundMark x1="94730" y1="60253" x2="91503" y2="69114"/>
                          <a14:foregroundMark x1="95098" y1="59241" x2="94730" y2="60253"/>
                          <a14:foregroundMark x1="97876" y1="60253" x2="97876" y2="60759"/>
                          <a14:foregroundMark x1="97876" y1="59747" x2="97876" y2="60253"/>
                          <a14:foregroundMark x1="2941" y1="58228" x2="1144" y2="62532"/>
                          <a14:foregroundMark x1="44281" y1="62785" x2="44281" y2="62785"/>
                          <a14:backgroundMark x1="1634" y1="66582" x2="1634" y2="66582"/>
                          <a14:backgroundMark x1="2451" y1="65823" x2="2451" y2="65823"/>
                          <a14:backgroundMark x1="55392" y1="59747" x2="54412" y2="60759"/>
                          <a14:backgroundMark x1="44771" y1="60000" x2="45425" y2="60506"/>
                          <a14:backgroundMark x1="2288" y1="66076" x2="1961" y2="66076"/>
                          <a14:backgroundMark x1="3758" y1="60000" x2="3922" y2="60000"/>
                          <a14:backgroundMark x1="96405" y1="60253" x2="96405" y2="602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59"/>
            <a:stretch/>
          </p:blipFill>
          <p:spPr bwMode="auto">
            <a:xfrm>
              <a:off x="2413706" y="3122642"/>
              <a:ext cx="3245004" cy="4177006"/>
            </a:xfrm>
            <a:prstGeom prst="rect">
              <a:avLst/>
            </a:prstGeom>
            <a:noFill/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Заголовок 1">
              <a:extLst>
                <a:ext uri="{FF2B5EF4-FFF2-40B4-BE49-F238E27FC236}">
                  <a16:creationId xmlns:a16="http://schemas.microsoft.com/office/drawing/2014/main" id="{36C37513-802C-43B9-822E-117141C31745}"/>
                </a:ext>
              </a:extLst>
            </p:cNvPr>
            <p:cNvSpPr txBox="1">
              <a:spLocks/>
            </p:cNvSpPr>
            <p:nvPr/>
          </p:nvSpPr>
          <p:spPr>
            <a:xfrm>
              <a:off x="2880849" y="4906654"/>
              <a:ext cx="2093119" cy="36887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Қате</a:t>
              </a:r>
              <a:r>
                <a:rPr lang="ru-RU" sz="3200" b="1" dirty="0">
                  <a:solidFill>
                    <a:srgbClr val="FFFF00"/>
                  </a:solidFill>
                  <a:latin typeface="Segoe Print" panose="02000600000000000000" pitchFamily="2" charset="0"/>
                </a:rPr>
                <a:t> </a:t>
              </a:r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жауап</a:t>
              </a:r>
              <a:endParaRPr lang="ru-RU" sz="3200" b="1" dirty="0">
                <a:solidFill>
                  <a:srgbClr val="FFFF00"/>
                </a:solidFill>
                <a:latin typeface="Segoe Print" panose="02000600000000000000" pitchFamily="2" charset="0"/>
              </a:endParaRPr>
            </a:p>
          </p:txBody>
        </p:sp>
      </p:grpSp>
      <p:pic>
        <p:nvPicPr>
          <p:cNvPr id="36" name="Picture 6">
            <a:extLst>
              <a:ext uri="{FF2B5EF4-FFF2-40B4-BE49-F238E27FC236}">
                <a16:creationId xmlns:a16="http://schemas.microsoft.com/office/drawing/2014/main" id="{44350D80-CBEF-40A9-87D6-BCA45AFD3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14" b="89114" l="327" r="97876">
                        <a14:foregroundMark x1="7190" y1="58228" x2="23039" y2="48608"/>
                        <a14:foregroundMark x1="94730" y1="60253" x2="91503" y2="69114"/>
                        <a14:foregroundMark x1="95098" y1="59241" x2="94730" y2="60253"/>
                        <a14:foregroundMark x1="97876" y1="60253" x2="97876" y2="60759"/>
                        <a14:foregroundMark x1="97876" y1="59747" x2="97876" y2="60253"/>
                        <a14:foregroundMark x1="2941" y1="58228" x2="1144" y2="62532"/>
                        <a14:foregroundMark x1="44281" y1="62785" x2="44281" y2="62785"/>
                        <a14:backgroundMark x1="1634" y1="66582" x2="1634" y2="66582"/>
                        <a14:backgroundMark x1="2451" y1="65823" x2="2451" y2="65823"/>
                        <a14:backgroundMark x1="55392" y1="59747" x2="54412" y2="60759"/>
                        <a14:backgroundMark x1="44771" y1="60000" x2="45425" y2="60506"/>
                        <a14:backgroundMark x1="2288" y1="66076" x2="1961" y2="66076"/>
                        <a14:backgroundMark x1="3758" y1="60000" x2="3922" y2="60000"/>
                        <a14:backgroundMark x1="96405" y1="60253" x2="96405" y2="60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59"/>
          <a:stretch/>
        </p:blipFill>
        <p:spPr bwMode="auto">
          <a:xfrm>
            <a:off x="3014709" y="158814"/>
            <a:ext cx="3361039" cy="417700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54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EA6BA0CF-A336-420B-8BF5-9075ED0716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69601" y="4201155"/>
            <a:ext cx="39831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142164-AABE-4F4B-9850-1CBB9E549ACD}"/>
              </a:ext>
            </a:extLst>
          </p:cNvPr>
          <p:cNvGrpSpPr/>
          <p:nvPr/>
        </p:nvGrpSpPr>
        <p:grpSpPr>
          <a:xfrm>
            <a:off x="3239429" y="389000"/>
            <a:ext cx="2922888" cy="3762375"/>
            <a:chOff x="260104" y="2005012"/>
            <a:chExt cx="2922888" cy="3762375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37F518B1-6BE1-43D7-A845-600ADA1206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14" b="89114" l="327" r="97876">
                          <a14:foregroundMark x1="7190" y1="58228" x2="23039" y2="48608"/>
                          <a14:foregroundMark x1="94730" y1="60253" x2="91503" y2="69114"/>
                          <a14:foregroundMark x1="95098" y1="59241" x2="94730" y2="60253"/>
                          <a14:foregroundMark x1="97876" y1="60253" x2="97876" y2="60759"/>
                          <a14:foregroundMark x1="97876" y1="59747" x2="97876" y2="60253"/>
                          <a14:foregroundMark x1="2941" y1="58228" x2="1144" y2="62532"/>
                          <a14:foregroundMark x1="44281" y1="62785" x2="44281" y2="62785"/>
                          <a14:backgroundMark x1="1634" y1="66582" x2="1634" y2="66582"/>
                          <a14:backgroundMark x1="2451" y1="65823" x2="2451" y2="65823"/>
                          <a14:backgroundMark x1="55392" y1="59747" x2="54412" y2="60759"/>
                          <a14:backgroundMark x1="44771" y1="60000" x2="45425" y2="60506"/>
                          <a14:backgroundMark x1="2288" y1="66076" x2="1961" y2="66076"/>
                          <a14:backgroundMark x1="3758" y1="60000" x2="3922" y2="60000"/>
                          <a14:backgroundMark x1="96405" y1="60253" x2="96405" y2="602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59"/>
            <a:stretch/>
          </p:blipFill>
          <p:spPr bwMode="auto">
            <a:xfrm>
              <a:off x="260104" y="2005012"/>
              <a:ext cx="2922888" cy="3762375"/>
            </a:xfrm>
            <a:prstGeom prst="rect">
              <a:avLst/>
            </a:prstGeom>
            <a:noFill/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D9072B4A-C16A-4014-8C29-4CECAFA0E3A5}"/>
                </a:ext>
              </a:extLst>
            </p:cNvPr>
            <p:cNvSpPr txBox="1">
              <a:spLocks/>
            </p:cNvSpPr>
            <p:nvPr/>
          </p:nvSpPr>
          <p:spPr>
            <a:xfrm>
              <a:off x="674988" y="3641154"/>
              <a:ext cx="2093119" cy="36887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Дұрыс</a:t>
              </a:r>
              <a:r>
                <a:rPr lang="ru-RU" sz="3200" b="1" dirty="0">
                  <a:solidFill>
                    <a:srgbClr val="FFFF00"/>
                  </a:solidFill>
                  <a:latin typeface="Segoe Print" panose="02000600000000000000" pitchFamily="2" charset="0"/>
                </a:rPr>
                <a:t> </a:t>
              </a:r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жауап</a:t>
              </a:r>
              <a:endParaRPr lang="ru-RU" sz="3200" b="1" dirty="0">
                <a:solidFill>
                  <a:srgbClr val="FFFF00"/>
                </a:solidFill>
                <a:latin typeface="Segoe Print" panose="02000600000000000000" pitchFamily="2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12C8D41-D517-4906-8969-B8BAD1298895}"/>
              </a:ext>
            </a:extLst>
          </p:cNvPr>
          <p:cNvGrpSpPr/>
          <p:nvPr/>
        </p:nvGrpSpPr>
        <p:grpSpPr>
          <a:xfrm>
            <a:off x="3117851" y="438780"/>
            <a:ext cx="3027405" cy="3762375"/>
            <a:chOff x="155587" y="2005011"/>
            <a:chExt cx="3027405" cy="3762375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8758A835-CC34-4461-8857-E816CC47D0AF}"/>
                </a:ext>
              </a:extLst>
            </p:cNvPr>
            <p:cNvGrpSpPr/>
            <p:nvPr/>
          </p:nvGrpSpPr>
          <p:grpSpPr>
            <a:xfrm>
              <a:off x="155587" y="2005011"/>
              <a:ext cx="3027405" cy="3762375"/>
              <a:chOff x="155587" y="2005011"/>
              <a:chExt cx="3027405" cy="376237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BC5F43B-A088-4BB2-991E-18403353A8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114" b="89114" l="327" r="97876">
                            <a14:foregroundMark x1="7190" y1="58228" x2="23039" y2="48608"/>
                            <a14:foregroundMark x1="94730" y1="60253" x2="91503" y2="69114"/>
                            <a14:foregroundMark x1="95098" y1="59241" x2="94730" y2="60253"/>
                            <a14:foregroundMark x1="97876" y1="60253" x2="97876" y2="60759"/>
                            <a14:foregroundMark x1="97876" y1="59747" x2="97876" y2="60253"/>
                            <a14:foregroundMark x1="2941" y1="58228" x2="1144" y2="62532"/>
                            <a14:foregroundMark x1="44281" y1="62785" x2="44281" y2="62785"/>
                            <a14:backgroundMark x1="1634" y1="66582" x2="1634" y2="66582"/>
                            <a14:backgroundMark x1="2451" y1="65823" x2="2451" y2="65823"/>
                            <a14:backgroundMark x1="55392" y1="59747" x2="54412" y2="60759"/>
                            <a14:backgroundMark x1="44771" y1="60000" x2="45425" y2="60506"/>
                            <a14:backgroundMark x1="2288" y1="66076" x2="1961" y2="66076"/>
                            <a14:backgroundMark x1="3758" y1="60000" x2="3922" y2="60000"/>
                            <a14:backgroundMark x1="96405" y1="60253" x2="96405" y2="6025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859"/>
              <a:stretch/>
            </p:blipFill>
            <p:spPr bwMode="auto">
              <a:xfrm>
                <a:off x="155587" y="2005011"/>
                <a:ext cx="3027405" cy="3762375"/>
              </a:xfrm>
              <a:prstGeom prst="rect">
                <a:avLst/>
              </a:prstGeom>
              <a:noFill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6" name="Picture 14">
                <a:extLst>
                  <a:ext uri="{FF2B5EF4-FFF2-40B4-BE49-F238E27FC236}">
                    <a16:creationId xmlns:a16="http://schemas.microsoft.com/office/drawing/2014/main" id="{02E557C3-3540-4065-A80A-5515E8D941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1429" l="2667" r="97000">
                            <a14:foregroundMark x1="5333" y1="72619" x2="16444" y2="68810"/>
                            <a14:foregroundMark x1="28444" y1="91429" x2="30889" y2="74048"/>
                            <a14:foregroundMark x1="97111" y1="66190" x2="68111" y2="67381"/>
                            <a14:foregroundMark x1="68111" y1="67381" x2="68111" y2="67381"/>
                            <a14:foregroundMark x1="34778" y1="18571" x2="30111" y2="27143"/>
                            <a14:foregroundMark x1="30111" y1="27143" x2="28889" y2="31667"/>
                            <a14:foregroundMark x1="2667" y1="73571" x2="6556" y2="7071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6044"/>
              <a:stretch/>
            </p:blipFill>
            <p:spPr bwMode="auto">
              <a:xfrm>
                <a:off x="692480" y="3452701"/>
                <a:ext cx="2075627" cy="7095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88" name="Picture 16">
              <a:extLst>
                <a:ext uri="{FF2B5EF4-FFF2-40B4-BE49-F238E27FC236}">
                  <a16:creationId xmlns:a16="http://schemas.microsoft.com/office/drawing/2014/main" id="{998B33C7-4DCE-4851-8608-76BAFCC3E7C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841" y="3369749"/>
              <a:ext cx="589141" cy="477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FCD44D35-5B51-4ECE-AF53-0DD8C4BFA755}"/>
              </a:ext>
            </a:extLst>
          </p:cNvPr>
          <p:cNvGrpSpPr/>
          <p:nvPr/>
        </p:nvGrpSpPr>
        <p:grpSpPr>
          <a:xfrm>
            <a:off x="3150968" y="3568226"/>
            <a:ext cx="2945032" cy="3624460"/>
            <a:chOff x="2413706" y="3122642"/>
            <a:chExt cx="3245004" cy="4177006"/>
          </a:xfrm>
        </p:grpSpPr>
        <p:pic>
          <p:nvPicPr>
            <p:cNvPr id="22" name="Picture 6">
              <a:extLst>
                <a:ext uri="{FF2B5EF4-FFF2-40B4-BE49-F238E27FC236}">
                  <a16:creationId xmlns:a16="http://schemas.microsoft.com/office/drawing/2014/main" id="{A970C288-96B4-4389-A150-4FD74258DA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14" b="89114" l="327" r="97876">
                          <a14:foregroundMark x1="7190" y1="58228" x2="23039" y2="48608"/>
                          <a14:foregroundMark x1="94730" y1="60253" x2="91503" y2="69114"/>
                          <a14:foregroundMark x1="95098" y1="59241" x2="94730" y2="60253"/>
                          <a14:foregroundMark x1="97876" y1="60253" x2="97876" y2="60759"/>
                          <a14:foregroundMark x1="97876" y1="59747" x2="97876" y2="60253"/>
                          <a14:foregroundMark x1="2941" y1="58228" x2="1144" y2="62532"/>
                          <a14:foregroundMark x1="44281" y1="62785" x2="44281" y2="62785"/>
                          <a14:backgroundMark x1="1634" y1="66582" x2="1634" y2="66582"/>
                          <a14:backgroundMark x1="2451" y1="65823" x2="2451" y2="65823"/>
                          <a14:backgroundMark x1="55392" y1="59747" x2="54412" y2="60759"/>
                          <a14:backgroundMark x1="44771" y1="60000" x2="45425" y2="60506"/>
                          <a14:backgroundMark x1="2288" y1="66076" x2="1961" y2="66076"/>
                          <a14:backgroundMark x1="3758" y1="60000" x2="3922" y2="60000"/>
                          <a14:backgroundMark x1="96405" y1="60253" x2="96405" y2="602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59"/>
            <a:stretch/>
          </p:blipFill>
          <p:spPr bwMode="auto">
            <a:xfrm>
              <a:off x="2413706" y="3122642"/>
              <a:ext cx="3245004" cy="4177006"/>
            </a:xfrm>
            <a:prstGeom prst="rect">
              <a:avLst/>
            </a:prstGeom>
            <a:noFill/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Заголовок 1">
              <a:extLst>
                <a:ext uri="{FF2B5EF4-FFF2-40B4-BE49-F238E27FC236}">
                  <a16:creationId xmlns:a16="http://schemas.microsoft.com/office/drawing/2014/main" id="{3D8E9499-AA3D-4F2D-B240-91F32AB078D0}"/>
                </a:ext>
              </a:extLst>
            </p:cNvPr>
            <p:cNvSpPr txBox="1">
              <a:spLocks/>
            </p:cNvSpPr>
            <p:nvPr/>
          </p:nvSpPr>
          <p:spPr>
            <a:xfrm>
              <a:off x="2880849" y="4906654"/>
              <a:ext cx="2093119" cy="36887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Қате</a:t>
              </a:r>
              <a:r>
                <a:rPr lang="ru-RU" sz="3200" b="1" dirty="0">
                  <a:solidFill>
                    <a:srgbClr val="FFFF00"/>
                  </a:solidFill>
                  <a:latin typeface="Segoe Print" panose="02000600000000000000" pitchFamily="2" charset="0"/>
                </a:rPr>
                <a:t> </a:t>
              </a:r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жауап</a:t>
              </a:r>
              <a:endParaRPr lang="ru-RU" sz="3200" b="1" dirty="0">
                <a:solidFill>
                  <a:srgbClr val="FFFF00"/>
                </a:solidFill>
                <a:latin typeface="Segoe Print" panose="02000600000000000000" pitchFamily="2" charset="0"/>
              </a:endParaRPr>
            </a:p>
          </p:txBody>
        </p:sp>
      </p:grpSp>
      <p:pic>
        <p:nvPicPr>
          <p:cNvPr id="24" name="Picture 6">
            <a:extLst>
              <a:ext uri="{FF2B5EF4-FFF2-40B4-BE49-F238E27FC236}">
                <a16:creationId xmlns:a16="http://schemas.microsoft.com/office/drawing/2014/main" id="{A3AE9240-5683-484B-9505-D4F1466F5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14" b="89114" l="327" r="97876">
                        <a14:foregroundMark x1="7190" y1="58228" x2="23039" y2="48608"/>
                        <a14:foregroundMark x1="94730" y1="60253" x2="91503" y2="69114"/>
                        <a14:foregroundMark x1="95098" y1="59241" x2="94730" y2="60253"/>
                        <a14:foregroundMark x1="97876" y1="60253" x2="97876" y2="60759"/>
                        <a14:foregroundMark x1="97876" y1="59747" x2="97876" y2="60253"/>
                        <a14:foregroundMark x1="2941" y1="58228" x2="1144" y2="62532"/>
                        <a14:foregroundMark x1="44281" y1="62785" x2="44281" y2="62785"/>
                        <a14:backgroundMark x1="1634" y1="66582" x2="1634" y2="66582"/>
                        <a14:backgroundMark x1="2451" y1="65823" x2="2451" y2="65823"/>
                        <a14:backgroundMark x1="55392" y1="59747" x2="54412" y2="60759"/>
                        <a14:backgroundMark x1="44771" y1="60000" x2="45425" y2="60506"/>
                        <a14:backgroundMark x1="2288" y1="66076" x2="1961" y2="66076"/>
                        <a14:backgroundMark x1="3758" y1="60000" x2="3922" y2="60000"/>
                        <a14:backgroundMark x1="96405" y1="60253" x2="96405" y2="60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59"/>
          <a:stretch/>
        </p:blipFill>
        <p:spPr bwMode="auto">
          <a:xfrm>
            <a:off x="3014709" y="3468667"/>
            <a:ext cx="3050341" cy="379087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Picture 44">
            <a:extLst>
              <a:ext uri="{FF2B5EF4-FFF2-40B4-BE49-F238E27FC236}">
                <a16:creationId xmlns:a16="http://schemas.microsoft.com/office/drawing/2014/main" id="{EF557FF9-4C47-4B28-AC1A-11BC19CAE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973" y="4991906"/>
            <a:ext cx="1854177" cy="1854177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0" name="Picture 48">
            <a:extLst>
              <a:ext uri="{FF2B5EF4-FFF2-40B4-BE49-F238E27FC236}">
                <a16:creationId xmlns:a16="http://schemas.microsoft.com/office/drawing/2014/main" id="{E5D07221-2B3F-42D2-951B-077C7512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470" y="4885730"/>
            <a:ext cx="300625" cy="2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AEE36A0-0EBF-4762-BFA9-9131C79E13E4}"/>
              </a:ext>
            </a:extLst>
          </p:cNvPr>
          <p:cNvSpPr txBox="1"/>
          <p:nvPr/>
        </p:nvSpPr>
        <p:spPr>
          <a:xfrm>
            <a:off x="6987536" y="2372139"/>
            <a:ext cx="3821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KZ PF Monumenta Pro" panose="02000505080000020004" pitchFamily="2" charset="0"/>
              </a:rPr>
              <a:t>Сұрақ жазасыз</a:t>
            </a:r>
            <a:endParaRPr lang="ru-RU" sz="2800" dirty="0">
              <a:latin typeface="KZ PF Monumenta Pro" panose="02000505080000020004" pitchFamily="2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2CBA5ED-1A9C-4DA5-9ACF-589CF01A3BF9}"/>
              </a:ext>
            </a:extLst>
          </p:cNvPr>
          <p:cNvGrpSpPr/>
          <p:nvPr/>
        </p:nvGrpSpPr>
        <p:grpSpPr>
          <a:xfrm>
            <a:off x="-19522" y="158814"/>
            <a:ext cx="3245004" cy="4177006"/>
            <a:chOff x="2413706" y="3122642"/>
            <a:chExt cx="3245004" cy="4177006"/>
          </a:xfrm>
        </p:grpSpPr>
        <p:pic>
          <p:nvPicPr>
            <p:cNvPr id="28" name="Picture 6">
              <a:extLst>
                <a:ext uri="{FF2B5EF4-FFF2-40B4-BE49-F238E27FC236}">
                  <a16:creationId xmlns:a16="http://schemas.microsoft.com/office/drawing/2014/main" id="{9921B425-3ADE-4C64-82DB-985EEF74DC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14" b="89114" l="327" r="97876">
                          <a14:foregroundMark x1="7190" y1="58228" x2="23039" y2="48608"/>
                          <a14:foregroundMark x1="94730" y1="60253" x2="91503" y2="69114"/>
                          <a14:foregroundMark x1="95098" y1="59241" x2="94730" y2="60253"/>
                          <a14:foregroundMark x1="97876" y1="60253" x2="97876" y2="60759"/>
                          <a14:foregroundMark x1="97876" y1="59747" x2="97876" y2="60253"/>
                          <a14:foregroundMark x1="2941" y1="58228" x2="1144" y2="62532"/>
                          <a14:foregroundMark x1="44281" y1="62785" x2="44281" y2="62785"/>
                          <a14:backgroundMark x1="1634" y1="66582" x2="1634" y2="66582"/>
                          <a14:backgroundMark x1="2451" y1="65823" x2="2451" y2="65823"/>
                          <a14:backgroundMark x1="55392" y1="59747" x2="54412" y2="60759"/>
                          <a14:backgroundMark x1="44771" y1="60000" x2="45425" y2="60506"/>
                          <a14:backgroundMark x1="2288" y1="66076" x2="1961" y2="66076"/>
                          <a14:backgroundMark x1="3758" y1="60000" x2="3922" y2="60000"/>
                          <a14:backgroundMark x1="96405" y1="60253" x2="96405" y2="602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59"/>
            <a:stretch/>
          </p:blipFill>
          <p:spPr bwMode="auto">
            <a:xfrm>
              <a:off x="2413706" y="3122642"/>
              <a:ext cx="3245004" cy="4177006"/>
            </a:xfrm>
            <a:prstGeom prst="rect">
              <a:avLst/>
            </a:prstGeom>
            <a:noFill/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Заголовок 1">
              <a:extLst>
                <a:ext uri="{FF2B5EF4-FFF2-40B4-BE49-F238E27FC236}">
                  <a16:creationId xmlns:a16="http://schemas.microsoft.com/office/drawing/2014/main" id="{82D3116F-EA68-4D83-90B1-3A7B9A91169B}"/>
                </a:ext>
              </a:extLst>
            </p:cNvPr>
            <p:cNvSpPr txBox="1">
              <a:spLocks/>
            </p:cNvSpPr>
            <p:nvPr/>
          </p:nvSpPr>
          <p:spPr>
            <a:xfrm>
              <a:off x="2880849" y="4906654"/>
              <a:ext cx="2093119" cy="36887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Қате</a:t>
              </a:r>
              <a:r>
                <a:rPr lang="ru-RU" sz="3200" b="1" dirty="0">
                  <a:solidFill>
                    <a:srgbClr val="FFFF00"/>
                  </a:solidFill>
                  <a:latin typeface="Segoe Print" panose="02000600000000000000" pitchFamily="2" charset="0"/>
                </a:rPr>
                <a:t> </a:t>
              </a:r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жауап</a:t>
              </a:r>
              <a:endParaRPr lang="ru-RU" sz="3200" b="1" dirty="0">
                <a:solidFill>
                  <a:srgbClr val="FFFF00"/>
                </a:solidFill>
                <a:latin typeface="Segoe Print" panose="02000600000000000000" pitchFamily="2" charset="0"/>
              </a:endParaRPr>
            </a:p>
          </p:txBody>
        </p:sp>
      </p:grpSp>
      <p:pic>
        <p:nvPicPr>
          <p:cNvPr id="31" name="Picture 6">
            <a:extLst>
              <a:ext uri="{FF2B5EF4-FFF2-40B4-BE49-F238E27FC236}">
                <a16:creationId xmlns:a16="http://schemas.microsoft.com/office/drawing/2014/main" id="{50060725-304C-4542-8737-143A9CCEF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14" b="89114" l="327" r="97876">
                        <a14:foregroundMark x1="7190" y1="58228" x2="23039" y2="48608"/>
                        <a14:foregroundMark x1="94730" y1="60253" x2="91503" y2="69114"/>
                        <a14:foregroundMark x1="95098" y1="59241" x2="94730" y2="60253"/>
                        <a14:foregroundMark x1="97876" y1="60253" x2="97876" y2="60759"/>
                        <a14:foregroundMark x1="97876" y1="59747" x2="97876" y2="60253"/>
                        <a14:foregroundMark x1="2941" y1="58228" x2="1144" y2="62532"/>
                        <a14:foregroundMark x1="44281" y1="62785" x2="44281" y2="62785"/>
                        <a14:backgroundMark x1="1634" y1="66582" x2="1634" y2="66582"/>
                        <a14:backgroundMark x1="2451" y1="65823" x2="2451" y2="65823"/>
                        <a14:backgroundMark x1="55392" y1="59747" x2="54412" y2="60759"/>
                        <a14:backgroundMark x1="44771" y1="60000" x2="45425" y2="60506"/>
                        <a14:backgroundMark x1="2288" y1="66076" x2="1961" y2="66076"/>
                        <a14:backgroundMark x1="3758" y1="60000" x2="3922" y2="60000"/>
                        <a14:backgroundMark x1="96405" y1="60253" x2="96405" y2="60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59"/>
          <a:stretch/>
        </p:blipFill>
        <p:spPr bwMode="auto">
          <a:xfrm>
            <a:off x="-145514" y="165229"/>
            <a:ext cx="3361039" cy="417700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2">
            <a:extLst>
              <a:ext uri="{FF2B5EF4-FFF2-40B4-BE49-F238E27FC236}">
                <a16:creationId xmlns:a16="http://schemas.microsoft.com/office/drawing/2014/main" id="{9AFCC2C1-2BC8-467F-9CAA-87D6DEEBD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127" y="5935637"/>
            <a:ext cx="535024" cy="49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D0D89A1C-847F-4111-9A26-7F7B1ED18D7A}"/>
              </a:ext>
            </a:extLst>
          </p:cNvPr>
          <p:cNvGrpSpPr/>
          <p:nvPr/>
        </p:nvGrpSpPr>
        <p:grpSpPr>
          <a:xfrm>
            <a:off x="10328" y="2996840"/>
            <a:ext cx="3245004" cy="4177006"/>
            <a:chOff x="2413706" y="3122642"/>
            <a:chExt cx="3245004" cy="4177006"/>
          </a:xfrm>
        </p:grpSpPr>
        <p:pic>
          <p:nvPicPr>
            <p:cNvPr id="38" name="Picture 6">
              <a:extLst>
                <a:ext uri="{FF2B5EF4-FFF2-40B4-BE49-F238E27FC236}">
                  <a16:creationId xmlns:a16="http://schemas.microsoft.com/office/drawing/2014/main" id="{C9D3070D-BA6D-4D8A-BEBE-C35094327A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14" b="89114" l="327" r="97876">
                          <a14:foregroundMark x1="7190" y1="58228" x2="23039" y2="48608"/>
                          <a14:foregroundMark x1="94730" y1="60253" x2="91503" y2="69114"/>
                          <a14:foregroundMark x1="95098" y1="59241" x2="94730" y2="60253"/>
                          <a14:foregroundMark x1="97876" y1="60253" x2="97876" y2="60759"/>
                          <a14:foregroundMark x1="97876" y1="59747" x2="97876" y2="60253"/>
                          <a14:foregroundMark x1="2941" y1="58228" x2="1144" y2="62532"/>
                          <a14:foregroundMark x1="44281" y1="62785" x2="44281" y2="62785"/>
                          <a14:backgroundMark x1="1634" y1="66582" x2="1634" y2="66582"/>
                          <a14:backgroundMark x1="2451" y1="65823" x2="2451" y2="65823"/>
                          <a14:backgroundMark x1="55392" y1="59747" x2="54412" y2="60759"/>
                          <a14:backgroundMark x1="44771" y1="60000" x2="45425" y2="60506"/>
                          <a14:backgroundMark x1="2288" y1="66076" x2="1961" y2="66076"/>
                          <a14:backgroundMark x1="3758" y1="60000" x2="3922" y2="60000"/>
                          <a14:backgroundMark x1="96405" y1="60253" x2="96405" y2="602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59"/>
            <a:stretch/>
          </p:blipFill>
          <p:spPr bwMode="auto">
            <a:xfrm>
              <a:off x="2413706" y="3122642"/>
              <a:ext cx="3245004" cy="4177006"/>
            </a:xfrm>
            <a:prstGeom prst="rect">
              <a:avLst/>
            </a:prstGeom>
            <a:noFill/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Заголовок 1">
              <a:extLst>
                <a:ext uri="{FF2B5EF4-FFF2-40B4-BE49-F238E27FC236}">
                  <a16:creationId xmlns:a16="http://schemas.microsoft.com/office/drawing/2014/main" id="{5EA74D8E-8E1F-4AF5-ADB0-ED733F8ABDD6}"/>
                </a:ext>
              </a:extLst>
            </p:cNvPr>
            <p:cNvSpPr txBox="1">
              <a:spLocks/>
            </p:cNvSpPr>
            <p:nvPr/>
          </p:nvSpPr>
          <p:spPr>
            <a:xfrm>
              <a:off x="2880849" y="4906654"/>
              <a:ext cx="2093119" cy="36887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Қате</a:t>
              </a:r>
              <a:r>
                <a:rPr lang="ru-RU" sz="3200" b="1" dirty="0">
                  <a:solidFill>
                    <a:srgbClr val="FFFF00"/>
                  </a:solidFill>
                  <a:latin typeface="Segoe Print" panose="02000600000000000000" pitchFamily="2" charset="0"/>
                </a:rPr>
                <a:t> </a:t>
              </a:r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жауап</a:t>
              </a:r>
              <a:endParaRPr lang="ru-RU" sz="3200" b="1" dirty="0">
                <a:solidFill>
                  <a:srgbClr val="FFFF00"/>
                </a:solidFill>
                <a:latin typeface="Segoe Print" panose="02000600000000000000" pitchFamily="2" charset="0"/>
              </a:endParaRPr>
            </a:p>
          </p:txBody>
        </p:sp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1F9E593-200F-4333-BEC1-87E5211AA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14" b="89114" l="327" r="97876">
                        <a14:foregroundMark x1="7190" y1="58228" x2="23039" y2="48608"/>
                        <a14:foregroundMark x1="94730" y1="60253" x2="91503" y2="69114"/>
                        <a14:foregroundMark x1="95098" y1="59241" x2="94730" y2="60253"/>
                        <a14:foregroundMark x1="97876" y1="60253" x2="97876" y2="60759"/>
                        <a14:foregroundMark x1="97876" y1="59747" x2="97876" y2="60253"/>
                        <a14:foregroundMark x1="2941" y1="58228" x2="1144" y2="62532"/>
                        <a14:foregroundMark x1="44281" y1="62785" x2="44281" y2="62785"/>
                        <a14:backgroundMark x1="1634" y1="66582" x2="1634" y2="66582"/>
                        <a14:backgroundMark x1="2451" y1="65823" x2="2451" y2="65823"/>
                        <a14:backgroundMark x1="55392" y1="59747" x2="54412" y2="60759"/>
                        <a14:backgroundMark x1="44771" y1="60000" x2="45425" y2="60506"/>
                        <a14:backgroundMark x1="2288" y1="66076" x2="1961" y2="66076"/>
                        <a14:backgroundMark x1="3758" y1="60000" x2="3922" y2="60000"/>
                        <a14:backgroundMark x1="96405" y1="60253" x2="96405" y2="60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59"/>
          <a:stretch/>
        </p:blipFill>
        <p:spPr bwMode="auto">
          <a:xfrm>
            <a:off x="-47690" y="2996840"/>
            <a:ext cx="3361039" cy="417700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66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EA6BA0CF-A336-420B-8BF5-9075ED0716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92625" y="7167431"/>
            <a:ext cx="39831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142164-AABE-4F4B-9850-1CBB9E549ACD}"/>
              </a:ext>
            </a:extLst>
          </p:cNvPr>
          <p:cNvGrpSpPr/>
          <p:nvPr/>
        </p:nvGrpSpPr>
        <p:grpSpPr>
          <a:xfrm>
            <a:off x="3262453" y="3355276"/>
            <a:ext cx="2922888" cy="3762375"/>
            <a:chOff x="260104" y="2005012"/>
            <a:chExt cx="2922888" cy="3762375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37F518B1-6BE1-43D7-A845-600ADA1206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14" b="89114" l="327" r="97876">
                          <a14:foregroundMark x1="7190" y1="58228" x2="23039" y2="48608"/>
                          <a14:foregroundMark x1="94730" y1="60253" x2="91503" y2="69114"/>
                          <a14:foregroundMark x1="95098" y1="59241" x2="94730" y2="60253"/>
                          <a14:foregroundMark x1="97876" y1="60253" x2="97876" y2="60759"/>
                          <a14:foregroundMark x1="97876" y1="59747" x2="97876" y2="60253"/>
                          <a14:foregroundMark x1="2941" y1="58228" x2="1144" y2="62532"/>
                          <a14:foregroundMark x1="44281" y1="62785" x2="44281" y2="62785"/>
                          <a14:backgroundMark x1="1634" y1="66582" x2="1634" y2="66582"/>
                          <a14:backgroundMark x1="2451" y1="65823" x2="2451" y2="65823"/>
                          <a14:backgroundMark x1="55392" y1="59747" x2="54412" y2="60759"/>
                          <a14:backgroundMark x1="44771" y1="60000" x2="45425" y2="60506"/>
                          <a14:backgroundMark x1="2288" y1="66076" x2="1961" y2="66076"/>
                          <a14:backgroundMark x1="3758" y1="60000" x2="3922" y2="60000"/>
                          <a14:backgroundMark x1="96405" y1="60253" x2="96405" y2="602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59"/>
            <a:stretch/>
          </p:blipFill>
          <p:spPr bwMode="auto">
            <a:xfrm>
              <a:off x="260104" y="2005012"/>
              <a:ext cx="2922888" cy="3762375"/>
            </a:xfrm>
            <a:prstGeom prst="rect">
              <a:avLst/>
            </a:prstGeom>
            <a:noFill/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D9072B4A-C16A-4014-8C29-4CECAFA0E3A5}"/>
                </a:ext>
              </a:extLst>
            </p:cNvPr>
            <p:cNvSpPr txBox="1">
              <a:spLocks/>
            </p:cNvSpPr>
            <p:nvPr/>
          </p:nvSpPr>
          <p:spPr>
            <a:xfrm>
              <a:off x="674988" y="3641154"/>
              <a:ext cx="2093119" cy="36887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Дұрыс</a:t>
              </a:r>
              <a:r>
                <a:rPr lang="ru-RU" sz="3200" b="1" dirty="0">
                  <a:solidFill>
                    <a:srgbClr val="FFFF00"/>
                  </a:solidFill>
                  <a:latin typeface="Segoe Print" panose="02000600000000000000" pitchFamily="2" charset="0"/>
                </a:rPr>
                <a:t> </a:t>
              </a:r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жауап</a:t>
              </a:r>
              <a:endParaRPr lang="ru-RU" sz="3200" b="1" dirty="0">
                <a:solidFill>
                  <a:srgbClr val="FFFF00"/>
                </a:solidFill>
                <a:latin typeface="Segoe Print" panose="02000600000000000000" pitchFamily="2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12C8D41-D517-4906-8969-B8BAD1298895}"/>
              </a:ext>
            </a:extLst>
          </p:cNvPr>
          <p:cNvGrpSpPr/>
          <p:nvPr/>
        </p:nvGrpSpPr>
        <p:grpSpPr>
          <a:xfrm>
            <a:off x="3140875" y="3405056"/>
            <a:ext cx="3027405" cy="3762375"/>
            <a:chOff x="155587" y="2005011"/>
            <a:chExt cx="3027405" cy="3762375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8758A835-CC34-4461-8857-E816CC47D0AF}"/>
                </a:ext>
              </a:extLst>
            </p:cNvPr>
            <p:cNvGrpSpPr/>
            <p:nvPr/>
          </p:nvGrpSpPr>
          <p:grpSpPr>
            <a:xfrm>
              <a:off x="155587" y="2005011"/>
              <a:ext cx="3027405" cy="3762375"/>
              <a:chOff x="155587" y="2005011"/>
              <a:chExt cx="3027405" cy="376237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BC5F43B-A088-4BB2-991E-18403353A8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114" b="89114" l="327" r="97876">
                            <a14:foregroundMark x1="7190" y1="58228" x2="23039" y2="48608"/>
                            <a14:foregroundMark x1="94730" y1="60253" x2="91503" y2="69114"/>
                            <a14:foregroundMark x1="95098" y1="59241" x2="94730" y2="60253"/>
                            <a14:foregroundMark x1="97876" y1="60253" x2="97876" y2="60759"/>
                            <a14:foregroundMark x1="97876" y1="59747" x2="97876" y2="60253"/>
                            <a14:foregroundMark x1="2941" y1="58228" x2="1144" y2="62532"/>
                            <a14:foregroundMark x1="44281" y1="62785" x2="44281" y2="62785"/>
                            <a14:backgroundMark x1="1634" y1="66582" x2="1634" y2="66582"/>
                            <a14:backgroundMark x1="2451" y1="65823" x2="2451" y2="65823"/>
                            <a14:backgroundMark x1="55392" y1="59747" x2="54412" y2="60759"/>
                            <a14:backgroundMark x1="44771" y1="60000" x2="45425" y2="60506"/>
                            <a14:backgroundMark x1="2288" y1="66076" x2="1961" y2="66076"/>
                            <a14:backgroundMark x1="3758" y1="60000" x2="3922" y2="60000"/>
                            <a14:backgroundMark x1="96405" y1="60253" x2="96405" y2="6025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859"/>
              <a:stretch/>
            </p:blipFill>
            <p:spPr bwMode="auto">
              <a:xfrm>
                <a:off x="155587" y="2005011"/>
                <a:ext cx="3027405" cy="3762375"/>
              </a:xfrm>
              <a:prstGeom prst="rect">
                <a:avLst/>
              </a:prstGeom>
              <a:noFill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6" name="Picture 14">
                <a:extLst>
                  <a:ext uri="{FF2B5EF4-FFF2-40B4-BE49-F238E27FC236}">
                    <a16:creationId xmlns:a16="http://schemas.microsoft.com/office/drawing/2014/main" id="{02E557C3-3540-4065-A80A-5515E8D941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1429" l="2667" r="97000">
                            <a14:foregroundMark x1="5333" y1="72619" x2="16444" y2="68810"/>
                            <a14:foregroundMark x1="28444" y1="91429" x2="30889" y2="74048"/>
                            <a14:foregroundMark x1="97111" y1="66190" x2="68111" y2="67381"/>
                            <a14:foregroundMark x1="68111" y1="67381" x2="68111" y2="67381"/>
                            <a14:foregroundMark x1="34778" y1="18571" x2="30111" y2="27143"/>
                            <a14:foregroundMark x1="30111" y1="27143" x2="28889" y2="31667"/>
                            <a14:foregroundMark x1="2667" y1="73571" x2="6556" y2="7071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6044"/>
              <a:stretch/>
            </p:blipFill>
            <p:spPr bwMode="auto">
              <a:xfrm>
                <a:off x="692480" y="3452701"/>
                <a:ext cx="2075627" cy="7095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88" name="Picture 16">
              <a:extLst>
                <a:ext uri="{FF2B5EF4-FFF2-40B4-BE49-F238E27FC236}">
                  <a16:creationId xmlns:a16="http://schemas.microsoft.com/office/drawing/2014/main" id="{998B33C7-4DCE-4851-8608-76BAFCC3E7C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841" y="3369749"/>
              <a:ext cx="589141" cy="477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16" name="Picture 44">
            <a:extLst>
              <a:ext uri="{FF2B5EF4-FFF2-40B4-BE49-F238E27FC236}">
                <a16:creationId xmlns:a16="http://schemas.microsoft.com/office/drawing/2014/main" id="{EF557FF9-4C47-4B28-AC1A-11BC19CAE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973" y="4991906"/>
            <a:ext cx="1854177" cy="1854177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0" name="Picture 48">
            <a:extLst>
              <a:ext uri="{FF2B5EF4-FFF2-40B4-BE49-F238E27FC236}">
                <a16:creationId xmlns:a16="http://schemas.microsoft.com/office/drawing/2014/main" id="{E5D07221-2B3F-42D2-951B-077C7512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470" y="4885730"/>
            <a:ext cx="300625" cy="2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AEE36A0-0EBF-4762-BFA9-9131C79E13E4}"/>
              </a:ext>
            </a:extLst>
          </p:cNvPr>
          <p:cNvSpPr txBox="1"/>
          <p:nvPr/>
        </p:nvSpPr>
        <p:spPr>
          <a:xfrm>
            <a:off x="6987536" y="2372139"/>
            <a:ext cx="3821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KZ PF Monumenta Pro" panose="02000505080000020004" pitchFamily="2" charset="0"/>
              </a:rPr>
              <a:t>Сұрақ жазасыз</a:t>
            </a:r>
            <a:endParaRPr lang="ru-RU" sz="2800" dirty="0">
              <a:latin typeface="KZ PF Monumenta Pro" panose="02000505080000020004" pitchFamily="2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2CBA5ED-1A9C-4DA5-9ACF-589CF01A3BF9}"/>
              </a:ext>
            </a:extLst>
          </p:cNvPr>
          <p:cNvGrpSpPr/>
          <p:nvPr/>
        </p:nvGrpSpPr>
        <p:grpSpPr>
          <a:xfrm>
            <a:off x="-19522" y="158814"/>
            <a:ext cx="3245004" cy="4177006"/>
            <a:chOff x="2413706" y="3122642"/>
            <a:chExt cx="3245004" cy="4177006"/>
          </a:xfrm>
        </p:grpSpPr>
        <p:pic>
          <p:nvPicPr>
            <p:cNvPr id="28" name="Picture 6">
              <a:extLst>
                <a:ext uri="{FF2B5EF4-FFF2-40B4-BE49-F238E27FC236}">
                  <a16:creationId xmlns:a16="http://schemas.microsoft.com/office/drawing/2014/main" id="{9921B425-3ADE-4C64-82DB-985EEF74DC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14" b="89114" l="327" r="97876">
                          <a14:foregroundMark x1="7190" y1="58228" x2="23039" y2="48608"/>
                          <a14:foregroundMark x1="94730" y1="60253" x2="91503" y2="69114"/>
                          <a14:foregroundMark x1="95098" y1="59241" x2="94730" y2="60253"/>
                          <a14:foregroundMark x1="97876" y1="60253" x2="97876" y2="60759"/>
                          <a14:foregroundMark x1="97876" y1="59747" x2="97876" y2="60253"/>
                          <a14:foregroundMark x1="2941" y1="58228" x2="1144" y2="62532"/>
                          <a14:foregroundMark x1="44281" y1="62785" x2="44281" y2="62785"/>
                          <a14:backgroundMark x1="1634" y1="66582" x2="1634" y2="66582"/>
                          <a14:backgroundMark x1="2451" y1="65823" x2="2451" y2="65823"/>
                          <a14:backgroundMark x1="55392" y1="59747" x2="54412" y2="60759"/>
                          <a14:backgroundMark x1="44771" y1="60000" x2="45425" y2="60506"/>
                          <a14:backgroundMark x1="2288" y1="66076" x2="1961" y2="66076"/>
                          <a14:backgroundMark x1="3758" y1="60000" x2="3922" y2="60000"/>
                          <a14:backgroundMark x1="96405" y1="60253" x2="96405" y2="602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59"/>
            <a:stretch/>
          </p:blipFill>
          <p:spPr bwMode="auto">
            <a:xfrm>
              <a:off x="2413706" y="3122642"/>
              <a:ext cx="3245004" cy="4177006"/>
            </a:xfrm>
            <a:prstGeom prst="rect">
              <a:avLst/>
            </a:prstGeom>
            <a:noFill/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Заголовок 1">
              <a:extLst>
                <a:ext uri="{FF2B5EF4-FFF2-40B4-BE49-F238E27FC236}">
                  <a16:creationId xmlns:a16="http://schemas.microsoft.com/office/drawing/2014/main" id="{82D3116F-EA68-4D83-90B1-3A7B9A91169B}"/>
                </a:ext>
              </a:extLst>
            </p:cNvPr>
            <p:cNvSpPr txBox="1">
              <a:spLocks/>
            </p:cNvSpPr>
            <p:nvPr/>
          </p:nvSpPr>
          <p:spPr>
            <a:xfrm>
              <a:off x="2880849" y="4906654"/>
              <a:ext cx="2093119" cy="36887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Қате</a:t>
              </a:r>
              <a:r>
                <a:rPr lang="ru-RU" sz="3200" b="1" dirty="0">
                  <a:solidFill>
                    <a:srgbClr val="FFFF00"/>
                  </a:solidFill>
                  <a:latin typeface="Segoe Print" panose="02000600000000000000" pitchFamily="2" charset="0"/>
                </a:rPr>
                <a:t> </a:t>
              </a:r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жауап</a:t>
              </a:r>
              <a:endParaRPr lang="ru-RU" sz="3200" b="1" dirty="0">
                <a:solidFill>
                  <a:srgbClr val="FFFF00"/>
                </a:solidFill>
                <a:latin typeface="Segoe Print" panose="02000600000000000000" pitchFamily="2" charset="0"/>
              </a:endParaRPr>
            </a:p>
          </p:txBody>
        </p:sp>
      </p:grpSp>
      <p:pic>
        <p:nvPicPr>
          <p:cNvPr id="31" name="Picture 6">
            <a:extLst>
              <a:ext uri="{FF2B5EF4-FFF2-40B4-BE49-F238E27FC236}">
                <a16:creationId xmlns:a16="http://schemas.microsoft.com/office/drawing/2014/main" id="{50060725-304C-4542-8737-143A9CCEF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14" b="89114" l="327" r="97876">
                        <a14:foregroundMark x1="7190" y1="58228" x2="23039" y2="48608"/>
                        <a14:foregroundMark x1="94730" y1="60253" x2="91503" y2="69114"/>
                        <a14:foregroundMark x1="95098" y1="59241" x2="94730" y2="60253"/>
                        <a14:foregroundMark x1="97876" y1="60253" x2="97876" y2="60759"/>
                        <a14:foregroundMark x1="97876" y1="59747" x2="97876" y2="60253"/>
                        <a14:foregroundMark x1="2941" y1="58228" x2="1144" y2="62532"/>
                        <a14:foregroundMark x1="44281" y1="62785" x2="44281" y2="62785"/>
                        <a14:backgroundMark x1="1634" y1="66582" x2="1634" y2="66582"/>
                        <a14:backgroundMark x1="2451" y1="65823" x2="2451" y2="65823"/>
                        <a14:backgroundMark x1="55392" y1="59747" x2="54412" y2="60759"/>
                        <a14:backgroundMark x1="44771" y1="60000" x2="45425" y2="60506"/>
                        <a14:backgroundMark x1="2288" y1="66076" x2="1961" y2="66076"/>
                        <a14:backgroundMark x1="3758" y1="60000" x2="3922" y2="60000"/>
                        <a14:backgroundMark x1="96405" y1="60253" x2="96405" y2="60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59"/>
          <a:stretch/>
        </p:blipFill>
        <p:spPr bwMode="auto">
          <a:xfrm>
            <a:off x="-145514" y="165229"/>
            <a:ext cx="3361039" cy="417700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2">
            <a:extLst>
              <a:ext uri="{FF2B5EF4-FFF2-40B4-BE49-F238E27FC236}">
                <a16:creationId xmlns:a16="http://schemas.microsoft.com/office/drawing/2014/main" id="{9AFCC2C1-2BC8-467F-9CAA-87D6DEEBD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127" y="5935637"/>
            <a:ext cx="535024" cy="49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D0D89A1C-847F-4111-9A26-7F7B1ED18D7A}"/>
              </a:ext>
            </a:extLst>
          </p:cNvPr>
          <p:cNvGrpSpPr/>
          <p:nvPr/>
        </p:nvGrpSpPr>
        <p:grpSpPr>
          <a:xfrm>
            <a:off x="10328" y="2996840"/>
            <a:ext cx="3245004" cy="4177006"/>
            <a:chOff x="2413706" y="3122642"/>
            <a:chExt cx="3245004" cy="4177006"/>
          </a:xfrm>
        </p:grpSpPr>
        <p:pic>
          <p:nvPicPr>
            <p:cNvPr id="38" name="Picture 6">
              <a:extLst>
                <a:ext uri="{FF2B5EF4-FFF2-40B4-BE49-F238E27FC236}">
                  <a16:creationId xmlns:a16="http://schemas.microsoft.com/office/drawing/2014/main" id="{C9D3070D-BA6D-4D8A-BEBE-C35094327A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14" b="89114" l="327" r="97876">
                          <a14:foregroundMark x1="7190" y1="58228" x2="23039" y2="48608"/>
                          <a14:foregroundMark x1="94730" y1="60253" x2="91503" y2="69114"/>
                          <a14:foregroundMark x1="95098" y1="59241" x2="94730" y2="60253"/>
                          <a14:foregroundMark x1="97876" y1="60253" x2="97876" y2="60759"/>
                          <a14:foregroundMark x1="97876" y1="59747" x2="97876" y2="60253"/>
                          <a14:foregroundMark x1="2941" y1="58228" x2="1144" y2="62532"/>
                          <a14:foregroundMark x1="44281" y1="62785" x2="44281" y2="62785"/>
                          <a14:backgroundMark x1="1634" y1="66582" x2="1634" y2="66582"/>
                          <a14:backgroundMark x1="2451" y1="65823" x2="2451" y2="65823"/>
                          <a14:backgroundMark x1="55392" y1="59747" x2="54412" y2="60759"/>
                          <a14:backgroundMark x1="44771" y1="60000" x2="45425" y2="60506"/>
                          <a14:backgroundMark x1="2288" y1="66076" x2="1961" y2="66076"/>
                          <a14:backgroundMark x1="3758" y1="60000" x2="3922" y2="60000"/>
                          <a14:backgroundMark x1="96405" y1="60253" x2="96405" y2="602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59"/>
            <a:stretch/>
          </p:blipFill>
          <p:spPr bwMode="auto">
            <a:xfrm>
              <a:off x="2413706" y="3122642"/>
              <a:ext cx="3245004" cy="4177006"/>
            </a:xfrm>
            <a:prstGeom prst="rect">
              <a:avLst/>
            </a:prstGeom>
            <a:noFill/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Заголовок 1">
              <a:extLst>
                <a:ext uri="{FF2B5EF4-FFF2-40B4-BE49-F238E27FC236}">
                  <a16:creationId xmlns:a16="http://schemas.microsoft.com/office/drawing/2014/main" id="{5EA74D8E-8E1F-4AF5-ADB0-ED733F8ABDD6}"/>
                </a:ext>
              </a:extLst>
            </p:cNvPr>
            <p:cNvSpPr txBox="1">
              <a:spLocks/>
            </p:cNvSpPr>
            <p:nvPr/>
          </p:nvSpPr>
          <p:spPr>
            <a:xfrm>
              <a:off x="2880849" y="4906654"/>
              <a:ext cx="2093119" cy="36887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Қате</a:t>
              </a:r>
              <a:r>
                <a:rPr lang="ru-RU" sz="3200" b="1" dirty="0">
                  <a:solidFill>
                    <a:srgbClr val="FFFF00"/>
                  </a:solidFill>
                  <a:latin typeface="Segoe Print" panose="02000600000000000000" pitchFamily="2" charset="0"/>
                </a:rPr>
                <a:t> </a:t>
              </a:r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жауап</a:t>
              </a:r>
              <a:endParaRPr lang="ru-RU" sz="3200" b="1" dirty="0">
                <a:solidFill>
                  <a:srgbClr val="FFFF00"/>
                </a:solidFill>
                <a:latin typeface="Segoe Print" panose="02000600000000000000" pitchFamily="2" charset="0"/>
              </a:endParaRPr>
            </a:p>
          </p:txBody>
        </p:sp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1F9E593-200F-4333-BEC1-87E5211AA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14" b="89114" l="327" r="97876">
                        <a14:foregroundMark x1="7190" y1="58228" x2="23039" y2="48608"/>
                        <a14:foregroundMark x1="94730" y1="60253" x2="91503" y2="69114"/>
                        <a14:foregroundMark x1="95098" y1="59241" x2="94730" y2="60253"/>
                        <a14:foregroundMark x1="97876" y1="60253" x2="97876" y2="60759"/>
                        <a14:foregroundMark x1="97876" y1="59747" x2="97876" y2="60253"/>
                        <a14:foregroundMark x1="2941" y1="58228" x2="1144" y2="62532"/>
                        <a14:foregroundMark x1="44281" y1="62785" x2="44281" y2="62785"/>
                        <a14:backgroundMark x1="1634" y1="66582" x2="1634" y2="66582"/>
                        <a14:backgroundMark x1="2451" y1="65823" x2="2451" y2="65823"/>
                        <a14:backgroundMark x1="55392" y1="59747" x2="54412" y2="60759"/>
                        <a14:backgroundMark x1="44771" y1="60000" x2="45425" y2="60506"/>
                        <a14:backgroundMark x1="2288" y1="66076" x2="1961" y2="66076"/>
                        <a14:backgroundMark x1="3758" y1="60000" x2="3922" y2="60000"/>
                        <a14:backgroundMark x1="96405" y1="60253" x2="96405" y2="60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59"/>
          <a:stretch/>
        </p:blipFill>
        <p:spPr bwMode="auto">
          <a:xfrm>
            <a:off x="-47690" y="2996840"/>
            <a:ext cx="3361039" cy="417700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A0B6085C-42F6-49EF-B5BF-A896678FEBF3}"/>
              </a:ext>
            </a:extLst>
          </p:cNvPr>
          <p:cNvGrpSpPr/>
          <p:nvPr/>
        </p:nvGrpSpPr>
        <p:grpSpPr>
          <a:xfrm>
            <a:off x="3176186" y="493772"/>
            <a:ext cx="2945032" cy="3624460"/>
            <a:chOff x="2413706" y="3122642"/>
            <a:chExt cx="3245004" cy="4177006"/>
          </a:xfrm>
        </p:grpSpPr>
        <p:pic>
          <p:nvPicPr>
            <p:cNvPr id="34" name="Picture 6">
              <a:extLst>
                <a:ext uri="{FF2B5EF4-FFF2-40B4-BE49-F238E27FC236}">
                  <a16:creationId xmlns:a16="http://schemas.microsoft.com/office/drawing/2014/main" id="{7EB5E73F-A776-48B4-92D5-2F26BA521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14" b="89114" l="327" r="97876">
                          <a14:foregroundMark x1="7190" y1="58228" x2="23039" y2="48608"/>
                          <a14:foregroundMark x1="94730" y1="60253" x2="91503" y2="69114"/>
                          <a14:foregroundMark x1="95098" y1="59241" x2="94730" y2="60253"/>
                          <a14:foregroundMark x1="97876" y1="60253" x2="97876" y2="60759"/>
                          <a14:foregroundMark x1="97876" y1="59747" x2="97876" y2="60253"/>
                          <a14:foregroundMark x1="2941" y1="58228" x2="1144" y2="62532"/>
                          <a14:foregroundMark x1="44281" y1="62785" x2="44281" y2="62785"/>
                          <a14:backgroundMark x1="1634" y1="66582" x2="1634" y2="66582"/>
                          <a14:backgroundMark x1="2451" y1="65823" x2="2451" y2="65823"/>
                          <a14:backgroundMark x1="55392" y1="59747" x2="54412" y2="60759"/>
                          <a14:backgroundMark x1="44771" y1="60000" x2="45425" y2="60506"/>
                          <a14:backgroundMark x1="2288" y1="66076" x2="1961" y2="66076"/>
                          <a14:backgroundMark x1="3758" y1="60000" x2="3922" y2="60000"/>
                          <a14:backgroundMark x1="96405" y1="60253" x2="96405" y2="602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59"/>
            <a:stretch/>
          </p:blipFill>
          <p:spPr bwMode="auto">
            <a:xfrm>
              <a:off x="2413706" y="3122642"/>
              <a:ext cx="3245004" cy="4177006"/>
            </a:xfrm>
            <a:prstGeom prst="rect">
              <a:avLst/>
            </a:prstGeom>
            <a:noFill/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Заголовок 1">
              <a:extLst>
                <a:ext uri="{FF2B5EF4-FFF2-40B4-BE49-F238E27FC236}">
                  <a16:creationId xmlns:a16="http://schemas.microsoft.com/office/drawing/2014/main" id="{9467242B-EF9D-43B2-A0E8-00459EC5E999}"/>
                </a:ext>
              </a:extLst>
            </p:cNvPr>
            <p:cNvSpPr txBox="1">
              <a:spLocks/>
            </p:cNvSpPr>
            <p:nvPr/>
          </p:nvSpPr>
          <p:spPr>
            <a:xfrm>
              <a:off x="2880849" y="4906654"/>
              <a:ext cx="2093119" cy="36887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Қате</a:t>
              </a:r>
              <a:r>
                <a:rPr lang="ru-RU" sz="3200" b="1" dirty="0">
                  <a:solidFill>
                    <a:srgbClr val="FFFF00"/>
                  </a:solidFill>
                  <a:latin typeface="Segoe Print" panose="02000600000000000000" pitchFamily="2" charset="0"/>
                </a:rPr>
                <a:t> </a:t>
              </a:r>
              <a:r>
                <a:rPr lang="ru-RU" sz="3200" b="1" dirty="0" err="1">
                  <a:solidFill>
                    <a:srgbClr val="FFFF00"/>
                  </a:solidFill>
                  <a:latin typeface="Segoe Print" panose="02000600000000000000" pitchFamily="2" charset="0"/>
                </a:rPr>
                <a:t>жауап</a:t>
              </a:r>
              <a:endParaRPr lang="ru-RU" sz="3200" b="1" dirty="0">
                <a:solidFill>
                  <a:srgbClr val="FFFF00"/>
                </a:solidFill>
                <a:latin typeface="Segoe Print" panose="02000600000000000000" pitchFamily="2" charset="0"/>
              </a:endParaRPr>
            </a:p>
          </p:txBody>
        </p:sp>
      </p:grpSp>
      <p:pic>
        <p:nvPicPr>
          <p:cNvPr id="36" name="Picture 6">
            <a:extLst>
              <a:ext uri="{FF2B5EF4-FFF2-40B4-BE49-F238E27FC236}">
                <a16:creationId xmlns:a16="http://schemas.microsoft.com/office/drawing/2014/main" id="{4BA71D0C-C208-4073-AB0B-2EBF86B5E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14" b="89114" l="327" r="97876">
                        <a14:foregroundMark x1="7190" y1="58228" x2="23039" y2="48608"/>
                        <a14:foregroundMark x1="94730" y1="60253" x2="91503" y2="69114"/>
                        <a14:foregroundMark x1="95098" y1="59241" x2="94730" y2="60253"/>
                        <a14:foregroundMark x1="97876" y1="60253" x2="97876" y2="60759"/>
                        <a14:foregroundMark x1="97876" y1="59747" x2="97876" y2="60253"/>
                        <a14:foregroundMark x1="2941" y1="58228" x2="1144" y2="62532"/>
                        <a14:foregroundMark x1="44281" y1="62785" x2="44281" y2="62785"/>
                        <a14:backgroundMark x1="1634" y1="66582" x2="1634" y2="66582"/>
                        <a14:backgroundMark x1="2451" y1="65823" x2="2451" y2="65823"/>
                        <a14:backgroundMark x1="55392" y1="59747" x2="54412" y2="60759"/>
                        <a14:backgroundMark x1="44771" y1="60000" x2="45425" y2="60506"/>
                        <a14:backgroundMark x1="2288" y1="66076" x2="1961" y2="66076"/>
                        <a14:backgroundMark x1="3758" y1="60000" x2="3922" y2="60000"/>
                        <a14:backgroundMark x1="96405" y1="60253" x2="96405" y2="60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59"/>
          <a:stretch/>
        </p:blipFill>
        <p:spPr bwMode="auto">
          <a:xfrm>
            <a:off x="3070877" y="410562"/>
            <a:ext cx="3050341" cy="379087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9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44</Words>
  <Application>Microsoft Office PowerPoint</Application>
  <PresentationFormat>Широкоэкранный</PresentationFormat>
  <Paragraphs>24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KZ PF Monumenta Pro</vt:lpstr>
      <vt:lpstr>Segoe 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Админ</cp:lastModifiedBy>
  <cp:revision>21</cp:revision>
  <dcterms:created xsi:type="dcterms:W3CDTF">2022-12-16T10:32:42Z</dcterms:created>
  <dcterms:modified xsi:type="dcterms:W3CDTF">2023-06-10T17:14:57Z</dcterms:modified>
</cp:coreProperties>
</file>