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2181"/>
    <a:srgbClr val="B42BB7"/>
    <a:srgbClr val="4D2692"/>
    <a:srgbClr val="C078EC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5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4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1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7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8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6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9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4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0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2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652FC-1D52-4DD3-8AD5-DABADB59747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12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4.png"/><Relationship Id="rId5" Type="http://schemas.openxmlformats.org/officeDocument/2006/relationships/slide" Target="slide3.xml"/><Relationship Id="rId10" Type="http://schemas.openxmlformats.org/officeDocument/2006/relationships/slide" Target="slide5.xml"/><Relationship Id="rId4" Type="http://schemas.microsoft.com/office/2007/relationships/hdphoto" Target="../media/hdphoto1.wdp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6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microsoft.com/office/2007/relationships/hdphoto" Target="../media/hdphoto4.wdp"/><Relationship Id="rId5" Type="http://schemas.openxmlformats.org/officeDocument/2006/relationships/image" Target="../media/image8.pn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255649" y="2220686"/>
            <a:ext cx="1999048" cy="4493623"/>
            <a:chOff x="156754" y="2220686"/>
            <a:chExt cx="1828800" cy="4493623"/>
          </a:xfrm>
        </p:grpSpPr>
        <p:sp>
          <p:nvSpPr>
            <p:cNvPr id="10" name="Rectangle 9"/>
            <p:cNvSpPr/>
            <p:nvPr/>
          </p:nvSpPr>
          <p:spPr>
            <a:xfrm>
              <a:off x="156754" y="2220686"/>
              <a:ext cx="1828800" cy="449362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gular Pentagon 11">
              <a:hlinkClick r:id="rId2" action="ppaction://hlinksldjump"/>
            </p:cNvPr>
            <p:cNvSpPr/>
            <p:nvPr/>
          </p:nvSpPr>
          <p:spPr>
            <a:xfrm rot="10800000" flipV="1">
              <a:off x="346164" y="2377441"/>
              <a:ext cx="1449977" cy="1201782"/>
            </a:xfrm>
            <a:prstGeom prst="pentagon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82979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40080" y="4349931"/>
              <a:ext cx="170904" cy="22076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331321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71333" y1="31667" x2="47500" y2="27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02" t="8672" r="19693" b="25203"/>
            <a:stretch/>
          </p:blipFill>
          <p:spPr>
            <a:xfrm>
              <a:off x="204106" y="3938447"/>
              <a:ext cx="731521" cy="796835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2437434" y="2220686"/>
            <a:ext cx="2060662" cy="4476227"/>
            <a:chOff x="2232115" y="2220685"/>
            <a:chExt cx="1825537" cy="4476227"/>
          </a:xfrm>
        </p:grpSpPr>
        <p:sp>
          <p:nvSpPr>
            <p:cNvPr id="20" name="Flowchart: Delay 19"/>
            <p:cNvSpPr/>
            <p:nvPr/>
          </p:nvSpPr>
          <p:spPr>
            <a:xfrm rot="16200000">
              <a:off x="906770" y="3546030"/>
              <a:ext cx="4476227" cy="1825537"/>
            </a:xfrm>
            <a:prstGeom prst="flowChartDelay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Delay 21">
              <a:hlinkClick r:id="rId5" action="ppaction://hlinksldjump"/>
            </p:cNvPr>
            <p:cNvSpPr/>
            <p:nvPr/>
          </p:nvSpPr>
          <p:spPr>
            <a:xfrm rot="16200000">
              <a:off x="2393536" y="2952979"/>
              <a:ext cx="1483641" cy="969373"/>
            </a:xfrm>
            <a:prstGeom prst="flowChartDelay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650669" y="4735282"/>
              <a:ext cx="969374" cy="182227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350031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2783481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92935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075229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3221103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3370504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pic>
          <p:nvPicPr>
            <p:cNvPr id="37" name="Picture 36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2301680" y="4310742"/>
              <a:ext cx="666883" cy="724994"/>
            </a:xfrm>
            <a:prstGeom prst="rect">
              <a:avLst/>
            </a:prstGeom>
          </p:spPr>
        </p:pic>
      </p:grpSp>
      <p:grpSp>
        <p:nvGrpSpPr>
          <p:cNvPr id="9" name="Group 8"/>
          <p:cNvGrpSpPr/>
          <p:nvPr/>
        </p:nvGrpSpPr>
        <p:grpSpPr>
          <a:xfrm>
            <a:off x="4615307" y="2241078"/>
            <a:ext cx="2202181" cy="4473231"/>
            <a:chOff x="4680834" y="2220686"/>
            <a:chExt cx="2202181" cy="4473231"/>
          </a:xfrm>
        </p:grpSpPr>
        <p:sp>
          <p:nvSpPr>
            <p:cNvPr id="46" name="Rounded Rectangle 45"/>
            <p:cNvSpPr/>
            <p:nvPr/>
          </p:nvSpPr>
          <p:spPr>
            <a:xfrm>
              <a:off x="4680834" y="2220686"/>
              <a:ext cx="2202181" cy="4473231"/>
            </a:xfrm>
            <a:prstGeom prst="roundRect">
              <a:avLst>
                <a:gd name="adj" fmla="val 2549"/>
              </a:avLst>
            </a:prstGeom>
            <a:solidFill>
              <a:schemeClr val="accent1">
                <a:lumMod val="5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>
              <a:hlinkClick r:id="rId8" action="ppaction://hlinksldjump"/>
            </p:cNvPr>
            <p:cNvSpPr/>
            <p:nvPr/>
          </p:nvSpPr>
          <p:spPr>
            <a:xfrm>
              <a:off x="5045284" y="2568502"/>
              <a:ext cx="1386045" cy="1335207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4908664" y="453236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5574585" y="45456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6240506" y="455891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908663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5574585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6240507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4778451" y="4073097"/>
              <a:ext cx="666883" cy="724994"/>
            </a:xfrm>
            <a:prstGeom prst="rect">
              <a:avLst/>
            </a:prstGeom>
          </p:spPr>
        </p:pic>
      </p:grpSp>
      <p:sp>
        <p:nvSpPr>
          <p:cNvPr id="19" name="TextBox 18"/>
          <p:cNvSpPr txBox="1"/>
          <p:nvPr/>
        </p:nvSpPr>
        <p:spPr>
          <a:xfrm>
            <a:off x="832270" y="227244"/>
            <a:ext cx="10685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Jelly Personal Use" pitchFamily="2" charset="0"/>
              </a:rPr>
              <a:t>Сыйқырлы есіктер</a:t>
            </a:r>
            <a:endParaRPr lang="en-US" sz="7200" b="1" dirty="0">
              <a:ln>
                <a:solidFill>
                  <a:sysClr val="windowText" lastClr="000000"/>
                </a:solidFill>
              </a:ln>
              <a:solidFill>
                <a:srgbClr val="3C218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mon Jelly Personal Use" pitchFamily="2" charset="0"/>
            </a:endParaRPr>
          </a:p>
        </p:txBody>
      </p:sp>
      <p:pic>
        <p:nvPicPr>
          <p:cNvPr id="8" name="Рисунок 7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73163" y="2225615"/>
            <a:ext cx="2448082" cy="4494855"/>
          </a:xfrm>
          <a:prstGeom prst="rect">
            <a:avLst/>
          </a:prstGeom>
        </p:spPr>
      </p:pic>
      <p:pic>
        <p:nvPicPr>
          <p:cNvPr id="21" name="Рисунок 20">
            <a:hlinkClick r:id="rId12" action="ppaction://hlinksldjump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484190" y="2145401"/>
            <a:ext cx="2414225" cy="462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55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6026" y="292533"/>
            <a:ext cx="4728756" cy="680574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237950">
            <a:off x="7368070" y="430069"/>
            <a:ext cx="4212861" cy="6805749"/>
            <a:chOff x="156754" y="2220686"/>
            <a:chExt cx="1828800" cy="4493623"/>
          </a:xfrm>
        </p:grpSpPr>
        <p:sp>
          <p:nvSpPr>
            <p:cNvPr id="4" name="Rectangle 3"/>
            <p:cNvSpPr/>
            <p:nvPr/>
          </p:nvSpPr>
          <p:spPr>
            <a:xfrm>
              <a:off x="156754" y="2220686"/>
              <a:ext cx="1828800" cy="449362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gular Pentagon 4"/>
            <p:cNvSpPr/>
            <p:nvPr/>
          </p:nvSpPr>
          <p:spPr>
            <a:xfrm rot="10800000" flipV="1">
              <a:off x="346164" y="2377441"/>
              <a:ext cx="1449977" cy="1201782"/>
            </a:xfrm>
            <a:prstGeom prst="pentagon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82979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40080" y="4349931"/>
              <a:ext cx="170904" cy="22076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31321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>
                          <a14:foregroundMark x1="71333" y1="31667" x2="47500" y2="27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02" t="8672" r="19693" b="25203"/>
            <a:stretch/>
          </p:blipFill>
          <p:spPr>
            <a:xfrm>
              <a:off x="204106" y="3938447"/>
              <a:ext cx="731521" cy="796835"/>
            </a:xfrm>
            <a:prstGeom prst="rect">
              <a:avLst/>
            </a:prstGeom>
          </p:spPr>
        </p:pic>
      </p:grpSp>
      <p:pic>
        <p:nvPicPr>
          <p:cNvPr id="10" name="Picture 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7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Delay 20"/>
          <p:cNvSpPr/>
          <p:nvPr/>
        </p:nvSpPr>
        <p:spPr>
          <a:xfrm rot="16200000">
            <a:off x="2039210" y="1068836"/>
            <a:ext cx="7070716" cy="5195208"/>
          </a:xfrm>
          <a:prstGeom prst="flowChartDelay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grpSp>
        <p:nvGrpSpPr>
          <p:cNvPr id="10" name="Group 9"/>
          <p:cNvGrpSpPr/>
          <p:nvPr/>
        </p:nvGrpSpPr>
        <p:grpSpPr>
          <a:xfrm rot="366744">
            <a:off x="7460199" y="212280"/>
            <a:ext cx="4366261" cy="7099056"/>
            <a:chOff x="2232115" y="2220685"/>
            <a:chExt cx="1825537" cy="4476227"/>
          </a:xfrm>
        </p:grpSpPr>
        <p:sp>
          <p:nvSpPr>
            <p:cNvPr id="11" name="Flowchart: Delay 10"/>
            <p:cNvSpPr/>
            <p:nvPr/>
          </p:nvSpPr>
          <p:spPr>
            <a:xfrm rot="16200000">
              <a:off x="906770" y="3546030"/>
              <a:ext cx="4476227" cy="1825537"/>
            </a:xfrm>
            <a:prstGeom prst="flowChartDelay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Delay 11"/>
            <p:cNvSpPr/>
            <p:nvPr/>
          </p:nvSpPr>
          <p:spPr>
            <a:xfrm rot="16200000">
              <a:off x="2393536" y="2952979"/>
              <a:ext cx="1483641" cy="969373"/>
            </a:xfrm>
            <a:prstGeom prst="flowChartDelay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50669" y="4735282"/>
              <a:ext cx="969374" cy="182227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350031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2783481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92935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075229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221103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3370504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2301680" y="4310742"/>
              <a:ext cx="666883" cy="724994"/>
            </a:xfrm>
            <a:prstGeom prst="rect">
              <a:avLst/>
            </a:prstGeom>
          </p:spPr>
        </p:pic>
      </p:grpSp>
      <p:pic>
        <p:nvPicPr>
          <p:cNvPr id="22" name="Picture 2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5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6026" y="292533"/>
            <a:ext cx="4728756" cy="680574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 rot="324242">
            <a:off x="7424090" y="378824"/>
            <a:ext cx="4149870" cy="7006842"/>
            <a:chOff x="4680834" y="2220686"/>
            <a:chExt cx="2202181" cy="4473231"/>
          </a:xfrm>
        </p:grpSpPr>
        <p:sp>
          <p:nvSpPr>
            <p:cNvPr id="12" name="Rounded Rectangle 11"/>
            <p:cNvSpPr/>
            <p:nvPr/>
          </p:nvSpPr>
          <p:spPr>
            <a:xfrm>
              <a:off x="4680834" y="2220686"/>
              <a:ext cx="2202181" cy="4473231"/>
            </a:xfrm>
            <a:prstGeom prst="roundRect">
              <a:avLst>
                <a:gd name="adj" fmla="val 2549"/>
              </a:avLst>
            </a:prstGeom>
            <a:solidFill>
              <a:schemeClr val="accent1">
                <a:lumMod val="5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045284" y="2568502"/>
              <a:ext cx="1386045" cy="1335207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908664" y="453236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574585" y="45456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240506" y="455891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908663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574585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240507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4778451" y="4073097"/>
              <a:ext cx="666883" cy="724994"/>
            </a:xfrm>
            <a:prstGeom prst="rect">
              <a:avLst/>
            </a:prstGeom>
          </p:spPr>
        </p:pic>
      </p:grpSp>
      <p:sp>
        <p:nvSpPr>
          <p:cNvPr id="22" name="TextBox 21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6026" y="292533"/>
            <a:ext cx="4728756" cy="680574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 rot="363212">
            <a:off x="7274757" y="478118"/>
            <a:ext cx="3893985" cy="7080069"/>
            <a:chOff x="7065752" y="2220686"/>
            <a:chExt cx="2272427" cy="4493623"/>
          </a:xfrm>
        </p:grpSpPr>
        <p:sp>
          <p:nvSpPr>
            <p:cNvPr id="22" name="Rectangle 21"/>
            <p:cNvSpPr/>
            <p:nvPr/>
          </p:nvSpPr>
          <p:spPr>
            <a:xfrm>
              <a:off x="7065752" y="2220686"/>
              <a:ext cx="2272427" cy="4493623"/>
            </a:xfrm>
            <a:prstGeom prst="rect">
              <a:avLst/>
            </a:prstGeom>
            <a:solidFill>
              <a:srgbClr val="4D269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7165220" y="4073097"/>
              <a:ext cx="666883" cy="724994"/>
            </a:xfrm>
            <a:prstGeom prst="rect">
              <a:avLst/>
            </a:prstGeom>
          </p:spPr>
        </p:pic>
        <p:sp>
          <p:nvSpPr>
            <p:cNvPr id="24" name="Flowchart: Delay 23"/>
            <p:cNvSpPr/>
            <p:nvPr/>
          </p:nvSpPr>
          <p:spPr>
            <a:xfrm rot="16200000">
              <a:off x="7545465" y="2394733"/>
              <a:ext cx="1313001" cy="1497348"/>
            </a:xfrm>
            <a:prstGeom prst="flowChartDelay">
              <a:avLst/>
            </a:prstGeom>
            <a:solidFill>
              <a:srgbClr val="B42BB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378327" y="4868838"/>
              <a:ext cx="1615058" cy="1652789"/>
            </a:xfrm>
            <a:prstGeom prst="rect">
              <a:avLst/>
            </a:prstGeom>
            <a:solidFill>
              <a:srgbClr val="B42BB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8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sp>
        <p:nvSpPr>
          <p:cNvPr id="2" name="Flowchart: Delay 1"/>
          <p:cNvSpPr/>
          <p:nvPr/>
        </p:nvSpPr>
        <p:spPr>
          <a:xfrm rot="16200000">
            <a:off x="1947197" y="1084218"/>
            <a:ext cx="6792686" cy="5068388"/>
          </a:xfrm>
          <a:prstGeom prst="flowChartDelay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 rot="226019">
            <a:off x="6962502" y="143447"/>
            <a:ext cx="4602373" cy="7164179"/>
            <a:chOff x="9627326" y="2124681"/>
            <a:chExt cx="2355561" cy="4569235"/>
          </a:xfrm>
        </p:grpSpPr>
        <p:sp>
          <p:nvSpPr>
            <p:cNvPr id="24" name="Flowchart: Delay 23"/>
            <p:cNvSpPr/>
            <p:nvPr/>
          </p:nvSpPr>
          <p:spPr>
            <a:xfrm rot="16200000">
              <a:off x="8520489" y="3231518"/>
              <a:ext cx="4569235" cy="2355561"/>
            </a:xfrm>
            <a:prstGeom prst="flowChartDelay">
              <a:avLst/>
            </a:prstGeom>
            <a:solidFill>
              <a:srgbClr val="FFC0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9697772" y="4153219"/>
              <a:ext cx="666883" cy="724994"/>
            </a:xfrm>
            <a:prstGeom prst="rect">
              <a:avLst/>
            </a:prstGeom>
          </p:spPr>
        </p:pic>
        <p:sp>
          <p:nvSpPr>
            <p:cNvPr id="26" name="Flowchart: Decision 25"/>
            <p:cNvSpPr/>
            <p:nvPr/>
          </p:nvSpPr>
          <p:spPr>
            <a:xfrm>
              <a:off x="10142516" y="2552921"/>
              <a:ext cx="1418042" cy="1457374"/>
            </a:xfrm>
            <a:prstGeom prst="flowChartDecision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031213" y="4735282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0031213" y="5317345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031213" y="5899408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3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33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212 Baby Girl</vt:lpstr>
      <vt:lpstr>Arial</vt:lpstr>
      <vt:lpstr>Calibri</vt:lpstr>
      <vt:lpstr>Calibri Light</vt:lpstr>
      <vt:lpstr>Lemon Jelly Personal Use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Nazerke Rakhymkhankyzy</cp:lastModifiedBy>
  <cp:revision>19</cp:revision>
  <dcterms:created xsi:type="dcterms:W3CDTF">2021-05-11T15:00:36Z</dcterms:created>
  <dcterms:modified xsi:type="dcterms:W3CDTF">2023-01-19T18:38:39Z</dcterms:modified>
</cp:coreProperties>
</file>