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0000"/>
    <a:srgbClr val="00FF00"/>
    <a:srgbClr val="FF0066"/>
    <a:srgbClr val="003300"/>
    <a:srgbClr val="9933FF"/>
    <a:srgbClr val="00FFFF"/>
    <a:srgbClr val="FF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538E4-440E-CDC1-39F2-A747FE67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72FC5-39B9-4E52-3272-DF4716010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880FBD-E77B-2380-B7AC-7CC084C3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4318E9-F8CC-BFC4-24C6-FFD61D5F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E3102-6A80-BA64-58A6-B09B81A4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6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9D3CF-777A-889F-8DCD-FE64DC76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BC10EB-825B-F7E0-6158-8BB5EC6D2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E926BF-F0F4-8D68-3728-CC28B56F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F3723-5412-257C-D258-7E2AD483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2C0F5-E10D-6852-9852-15939864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5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609337-92B8-5DA4-EDD5-E6E4ABB55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C48F62-00AE-476C-B3BB-41EE4647B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C4459-3762-826E-0B94-B936C247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06F294-12B6-E316-FC6B-D7F219D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872714-32D4-8215-DE51-4828DC28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09242-9624-9AAC-5A4E-9B7F5E5B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70C24-C97E-8808-B2A9-C219DDB0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B257EC-5F1C-92C5-BFD9-F965902C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EEB445-77AC-4E40-45CD-3C096132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31AD10-0E60-71E1-B377-954463E2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6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EABAD-F4FA-26C3-834F-5529AFE9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F7E47-82E9-0A39-5C24-B4E389480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E2EBB1-7A40-2185-D413-A9E830B8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90498-C54C-C9EA-7AEA-28A56547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F46276-B031-A45A-6AB5-8D2EB0F4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9C982-4BDF-0594-B828-365245E4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844C30-24BE-1F1D-D1BD-383089C3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CB4584-217E-BEDE-CE65-BE3ACCEE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C0B5ED-975A-A85E-17ED-8F116BF0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446909-2403-72FB-5127-FFAEFE52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C90E52-4433-BC0F-E9CF-4A82520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52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0109-0CBF-8A59-1F48-272CA265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F8F67B-1F12-1040-1095-B5B73CD4B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C22367-8B4D-F94A-0EE0-02278820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FBD261-B24C-5E78-2293-63DFEAB96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3C72D8-4BC7-04BA-3546-337DDE7F2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8825AB-1A14-52DE-2F2A-1FA9035B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C852F2-E453-C8CD-2865-7C27751A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53833B-059A-6921-CC97-6D1F4FA6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2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1C20E-EF0D-37FC-062F-C2DEE85B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D88C4E-B6B9-4E78-279F-8C36280D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8AF6F0-B795-66CA-2444-99FD84F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2A638D-978B-4B3E-D070-F84B3802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63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AD5615-61AC-B82A-FD78-4F6055E7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B635E3-8545-AEB7-CA56-0A8A327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6DC31F-3B83-E721-E595-A4BCABA2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3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B38BD-786C-54BC-C897-C44EC8E8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FCFE47-8AB6-3AE2-3CEF-5A369CFD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34D5B0-229E-5CCA-3146-EB47C885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4A3DAD-7573-9D0D-733C-C36138D8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9F0500-7064-BCCD-422E-FCA8AA74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359CDD-2573-B215-0051-5246D8B5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08ED0-5D71-3007-1AAA-38BB281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B3DBFB-6FF1-E676-6806-008D0B299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AE8034-BCA9-69AE-4A9C-8AC307E4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E231DC-1758-8129-2BF8-080ACBD3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D850E8-E477-47AA-6E15-4B75353A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F3E5A-E75D-B6BB-24DC-EE362D85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06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69EA73-D09D-D9C3-4CA2-EE610E41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EFDBC1-1C30-1B65-CB1A-3843C578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A89B-39F2-6C49-A2BD-CE6B6CB08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95AB-633E-4282-A80D-C33B0D22DEF6}" type="datetimeFigureOut">
              <a:rPr lang="pt-BR" smtClean="0"/>
              <a:t>24/04/2023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ADECE-7830-452C-367C-341FAE971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E29A76-AE2E-EFC1-D75E-AD6E9FA9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3BD9-23BC-4DE6-AC4E-D0CBA45850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Agrupar 93">
            <a:extLst>
              <a:ext uri="{FF2B5EF4-FFF2-40B4-BE49-F238E27FC236}">
                <a16:creationId xmlns:a16="http://schemas.microsoft.com/office/drawing/2014/main" id="{DBCAE53B-B0BC-06A9-7E6E-EB5C8669D2F6}"/>
              </a:ext>
            </a:extLst>
          </p:cNvPr>
          <p:cNvGrpSpPr/>
          <p:nvPr/>
        </p:nvGrpSpPr>
        <p:grpSpPr>
          <a:xfrm>
            <a:off x="0" y="1029669"/>
            <a:ext cx="12173990" cy="5834950"/>
            <a:chOff x="0" y="1029669"/>
            <a:chExt cx="12173990" cy="5834950"/>
          </a:xfrm>
        </p:grpSpPr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FB3FE4EA-F169-BCF4-9F36-D477A9DBEB9F}"/>
                </a:ext>
              </a:extLst>
            </p:cNvPr>
            <p:cNvSpPr/>
            <p:nvPr/>
          </p:nvSpPr>
          <p:spPr>
            <a:xfrm>
              <a:off x="0" y="102966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561A7F32-402F-DCE2-9245-E2B78BA2366F}"/>
                </a:ext>
              </a:extLst>
            </p:cNvPr>
            <p:cNvSpPr/>
            <p:nvPr/>
          </p:nvSpPr>
          <p:spPr>
            <a:xfrm>
              <a:off x="2440497" y="102966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26F5A599-5340-C5C8-9610-746F48212DD2}"/>
                </a:ext>
              </a:extLst>
            </p:cNvPr>
            <p:cNvSpPr/>
            <p:nvPr/>
          </p:nvSpPr>
          <p:spPr>
            <a:xfrm>
              <a:off x="4880994" y="102966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06F0CFE2-5194-9E96-4EDF-5713CA8E7C1E}"/>
                </a:ext>
              </a:extLst>
            </p:cNvPr>
            <p:cNvSpPr/>
            <p:nvPr/>
          </p:nvSpPr>
          <p:spPr>
            <a:xfrm>
              <a:off x="7321491" y="102966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A9AAEF99-EF46-0EA7-5938-70DC517D9AEF}"/>
                </a:ext>
              </a:extLst>
            </p:cNvPr>
            <p:cNvSpPr/>
            <p:nvPr/>
          </p:nvSpPr>
          <p:spPr>
            <a:xfrm>
              <a:off x="9761990" y="102966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FA06D10A-50E4-9DD8-A904-60FBBE0439D6}"/>
                </a:ext>
              </a:extLst>
            </p:cNvPr>
            <p:cNvSpPr/>
            <p:nvPr/>
          </p:nvSpPr>
          <p:spPr>
            <a:xfrm>
              <a:off x="0" y="2494652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79EA6C1B-5070-6FF2-80DF-812E6DD26E25}"/>
                </a:ext>
              </a:extLst>
            </p:cNvPr>
            <p:cNvSpPr/>
            <p:nvPr/>
          </p:nvSpPr>
          <p:spPr>
            <a:xfrm>
              <a:off x="2440497" y="2494652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14DECAA3-0C32-EA96-FAE6-DEDE63A69A02}"/>
                </a:ext>
              </a:extLst>
            </p:cNvPr>
            <p:cNvSpPr/>
            <p:nvPr/>
          </p:nvSpPr>
          <p:spPr>
            <a:xfrm>
              <a:off x="4880994" y="2494652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DBDA2B43-D083-9311-3D31-264573EBC9B4}"/>
                </a:ext>
              </a:extLst>
            </p:cNvPr>
            <p:cNvSpPr/>
            <p:nvPr/>
          </p:nvSpPr>
          <p:spPr>
            <a:xfrm>
              <a:off x="7321491" y="2494652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19213607-BC26-CDFC-1D2B-A1D226C69B7F}"/>
                </a:ext>
              </a:extLst>
            </p:cNvPr>
            <p:cNvSpPr/>
            <p:nvPr/>
          </p:nvSpPr>
          <p:spPr>
            <a:xfrm>
              <a:off x="9761990" y="2494652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986C6B94-4E9B-37F5-F06A-2C4FAA1A1613}"/>
                </a:ext>
              </a:extLst>
            </p:cNvPr>
            <p:cNvSpPr/>
            <p:nvPr/>
          </p:nvSpPr>
          <p:spPr>
            <a:xfrm>
              <a:off x="0" y="3959635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45416AC-0BC9-06C3-C1D3-84EFEC1AFEB3}"/>
                </a:ext>
              </a:extLst>
            </p:cNvPr>
            <p:cNvSpPr/>
            <p:nvPr/>
          </p:nvSpPr>
          <p:spPr>
            <a:xfrm>
              <a:off x="2440497" y="3959635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7AAA8E73-EA51-036C-67BB-2EA284E9F2EB}"/>
                </a:ext>
              </a:extLst>
            </p:cNvPr>
            <p:cNvSpPr/>
            <p:nvPr/>
          </p:nvSpPr>
          <p:spPr>
            <a:xfrm>
              <a:off x="4880994" y="3959635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6C5224A6-93B5-00CB-B6CC-770F643AA92E}"/>
                </a:ext>
              </a:extLst>
            </p:cNvPr>
            <p:cNvSpPr/>
            <p:nvPr/>
          </p:nvSpPr>
          <p:spPr>
            <a:xfrm>
              <a:off x="7321491" y="3959635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D821F3C4-8F23-C3C3-9779-9555C027E618}"/>
                </a:ext>
              </a:extLst>
            </p:cNvPr>
            <p:cNvSpPr/>
            <p:nvPr/>
          </p:nvSpPr>
          <p:spPr>
            <a:xfrm>
              <a:off x="9761990" y="3959635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62298E4D-6291-7629-1483-C33455254786}"/>
                </a:ext>
              </a:extLst>
            </p:cNvPr>
            <p:cNvSpPr/>
            <p:nvPr/>
          </p:nvSpPr>
          <p:spPr>
            <a:xfrm>
              <a:off x="0" y="542461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BD827C3A-8C27-B294-2259-F170683F56F2}"/>
                </a:ext>
              </a:extLst>
            </p:cNvPr>
            <p:cNvSpPr/>
            <p:nvPr/>
          </p:nvSpPr>
          <p:spPr>
            <a:xfrm>
              <a:off x="2440498" y="542461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F7FF8EC9-5124-ECC0-B710-BB6ADABA0FCA}"/>
                </a:ext>
              </a:extLst>
            </p:cNvPr>
            <p:cNvSpPr/>
            <p:nvPr/>
          </p:nvSpPr>
          <p:spPr>
            <a:xfrm>
              <a:off x="4880996" y="542461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18D532AB-7746-0AB7-22A1-E7623CCC5FF4}"/>
                </a:ext>
              </a:extLst>
            </p:cNvPr>
            <p:cNvSpPr/>
            <p:nvPr/>
          </p:nvSpPr>
          <p:spPr>
            <a:xfrm>
              <a:off x="7321494" y="542461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04D198FC-5368-B6B4-6058-B7E38ACB65C3}"/>
                </a:ext>
              </a:extLst>
            </p:cNvPr>
            <p:cNvSpPr/>
            <p:nvPr/>
          </p:nvSpPr>
          <p:spPr>
            <a:xfrm>
              <a:off x="9761990" y="5424619"/>
              <a:ext cx="2412000" cy="144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Тапсырма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66A26902-F2EE-87EA-818F-06A2CDF5170E}"/>
              </a:ext>
            </a:extLst>
          </p:cNvPr>
          <p:cNvSpPr/>
          <p:nvPr/>
        </p:nvSpPr>
        <p:spPr>
          <a:xfrm>
            <a:off x="0" y="29980"/>
            <a:ext cx="2445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D666F0-2016-5F70-22D9-2F659C96DA6D}"/>
              </a:ext>
            </a:extLst>
          </p:cNvPr>
          <p:cNvSpPr/>
          <p:nvPr/>
        </p:nvSpPr>
        <p:spPr>
          <a:xfrm>
            <a:off x="18010" y="2481954"/>
            <a:ext cx="2412000" cy="1440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9DD086-04D5-8AAD-C656-ACB6A6CF2570}"/>
              </a:ext>
            </a:extLst>
          </p:cNvPr>
          <p:cNvSpPr/>
          <p:nvPr/>
        </p:nvSpPr>
        <p:spPr>
          <a:xfrm>
            <a:off x="2463010" y="2481954"/>
            <a:ext cx="2412000" cy="14400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834C30-2678-363D-5864-AE0A05FA5EC9}"/>
              </a:ext>
            </a:extLst>
          </p:cNvPr>
          <p:cNvSpPr/>
          <p:nvPr/>
        </p:nvSpPr>
        <p:spPr>
          <a:xfrm>
            <a:off x="4908010" y="2481954"/>
            <a:ext cx="2412000" cy="144000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CF4CAC-D31C-E90F-E9C7-CAA28BD6A698}"/>
              </a:ext>
            </a:extLst>
          </p:cNvPr>
          <p:cNvSpPr/>
          <p:nvPr/>
        </p:nvSpPr>
        <p:spPr>
          <a:xfrm>
            <a:off x="7353010" y="2481954"/>
            <a:ext cx="2412000" cy="14400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87377A-6BD3-FBB9-7AA2-AFDB9820D35D}"/>
              </a:ext>
            </a:extLst>
          </p:cNvPr>
          <p:cNvSpPr/>
          <p:nvPr/>
        </p:nvSpPr>
        <p:spPr>
          <a:xfrm>
            <a:off x="9798010" y="2481954"/>
            <a:ext cx="2412000" cy="1440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645C0D-85F4-7DDB-C6D9-AEDCC2F3D100}"/>
              </a:ext>
            </a:extLst>
          </p:cNvPr>
          <p:cNvSpPr/>
          <p:nvPr/>
        </p:nvSpPr>
        <p:spPr>
          <a:xfrm>
            <a:off x="18010" y="5376944"/>
            <a:ext cx="2412000" cy="1440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8B6EF86-F75B-9CAA-B1EE-503E7196D561}"/>
              </a:ext>
            </a:extLst>
          </p:cNvPr>
          <p:cNvSpPr/>
          <p:nvPr/>
        </p:nvSpPr>
        <p:spPr>
          <a:xfrm>
            <a:off x="2463010" y="5376944"/>
            <a:ext cx="2412000" cy="1440000"/>
          </a:xfrm>
          <a:prstGeom prst="rect">
            <a:avLst/>
          </a:prstGeom>
          <a:solidFill>
            <a:srgbClr val="00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C1397F6-18BD-F806-8FA8-4EF43C05A6A2}"/>
              </a:ext>
            </a:extLst>
          </p:cNvPr>
          <p:cNvSpPr/>
          <p:nvPr/>
        </p:nvSpPr>
        <p:spPr>
          <a:xfrm>
            <a:off x="4908010" y="5376944"/>
            <a:ext cx="2412000" cy="14400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D0587B-4594-DA66-8085-7344E71D85CB}"/>
              </a:ext>
            </a:extLst>
          </p:cNvPr>
          <p:cNvSpPr/>
          <p:nvPr/>
        </p:nvSpPr>
        <p:spPr>
          <a:xfrm>
            <a:off x="7353010" y="5376944"/>
            <a:ext cx="2412000" cy="1440000"/>
          </a:xfrm>
          <a:prstGeom prst="rect">
            <a:avLst/>
          </a:prstGeom>
          <a:solidFill>
            <a:srgbClr val="0066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61B692-F790-3DC6-CEC7-A16BF0AD6C6C}"/>
              </a:ext>
            </a:extLst>
          </p:cNvPr>
          <p:cNvSpPr/>
          <p:nvPr/>
        </p:nvSpPr>
        <p:spPr>
          <a:xfrm>
            <a:off x="9798010" y="5376944"/>
            <a:ext cx="2412000" cy="1440000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2592B2-94EA-2BC1-B247-A5C749E378F2}"/>
              </a:ext>
            </a:extLst>
          </p:cNvPr>
          <p:cNvSpPr/>
          <p:nvPr/>
        </p:nvSpPr>
        <p:spPr>
          <a:xfrm>
            <a:off x="18010" y="3936944"/>
            <a:ext cx="2412000" cy="1440000"/>
          </a:xfrm>
          <a:prstGeom prst="rect">
            <a:avLst/>
          </a:prstGeom>
          <a:solidFill>
            <a:srgbClr val="0099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4C1124D-CBDC-61C2-B9D5-D412690175AE}"/>
              </a:ext>
            </a:extLst>
          </p:cNvPr>
          <p:cNvSpPr/>
          <p:nvPr/>
        </p:nvSpPr>
        <p:spPr>
          <a:xfrm>
            <a:off x="2463010" y="3936944"/>
            <a:ext cx="2412000" cy="1440000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CA1BE8E-7751-5892-5097-B6DA5075585C}"/>
              </a:ext>
            </a:extLst>
          </p:cNvPr>
          <p:cNvSpPr/>
          <p:nvPr/>
        </p:nvSpPr>
        <p:spPr>
          <a:xfrm>
            <a:off x="4908010" y="3936944"/>
            <a:ext cx="2412000" cy="14400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4E6F90-1F4A-8FBE-D17F-187CC7A95B88}"/>
              </a:ext>
            </a:extLst>
          </p:cNvPr>
          <p:cNvSpPr/>
          <p:nvPr/>
        </p:nvSpPr>
        <p:spPr>
          <a:xfrm>
            <a:off x="7353010" y="3936944"/>
            <a:ext cx="2412000" cy="1440000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E97339-1051-8D52-29BB-602317F96E39}"/>
              </a:ext>
            </a:extLst>
          </p:cNvPr>
          <p:cNvSpPr/>
          <p:nvPr/>
        </p:nvSpPr>
        <p:spPr>
          <a:xfrm>
            <a:off x="9798010" y="3936944"/>
            <a:ext cx="2412000" cy="144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07B6C3-C45F-F590-E80C-4DF26A4B1431}"/>
              </a:ext>
            </a:extLst>
          </p:cNvPr>
          <p:cNvSpPr/>
          <p:nvPr/>
        </p:nvSpPr>
        <p:spPr>
          <a:xfrm>
            <a:off x="18010" y="1026964"/>
            <a:ext cx="2412000" cy="14400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3158E98-08BF-1A77-2B39-AAB422005907}"/>
              </a:ext>
            </a:extLst>
          </p:cNvPr>
          <p:cNvSpPr/>
          <p:nvPr/>
        </p:nvSpPr>
        <p:spPr>
          <a:xfrm>
            <a:off x="2463010" y="1026964"/>
            <a:ext cx="2412000" cy="1440000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2284A09-8C8A-2CBE-2D6C-FDA8389B7A6E}"/>
              </a:ext>
            </a:extLst>
          </p:cNvPr>
          <p:cNvSpPr/>
          <p:nvPr/>
        </p:nvSpPr>
        <p:spPr>
          <a:xfrm>
            <a:off x="4908010" y="1026964"/>
            <a:ext cx="2412000" cy="1440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1CFE128-A657-16C8-D5E4-F8CB65ACCD19}"/>
              </a:ext>
            </a:extLst>
          </p:cNvPr>
          <p:cNvSpPr/>
          <p:nvPr/>
        </p:nvSpPr>
        <p:spPr>
          <a:xfrm>
            <a:off x="7353010" y="1026964"/>
            <a:ext cx="2412000" cy="1440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08F28E3-48CC-A439-0B20-1CCC69B47BA3}"/>
              </a:ext>
            </a:extLst>
          </p:cNvPr>
          <p:cNvSpPr/>
          <p:nvPr/>
        </p:nvSpPr>
        <p:spPr>
          <a:xfrm>
            <a:off x="9798010" y="1026964"/>
            <a:ext cx="2412000" cy="14400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43D5051-F91B-611C-CD96-37736F24F05F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1E95BA27-D65E-52D6-3FFE-6DE5949EFDDD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444700FB-D6E9-1C06-D2A8-96E63D996743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08DD75-DD7D-DB9C-7DAD-2B2500C716F1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51B0E0EA-2FCF-10B3-9419-79DDFE2BB23E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6B39D390-7C08-8F3A-C52E-F336C9B2285B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60AE33D-4167-19FD-EAB3-C92DDF070A23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5F3C2FE-2AA0-3F7A-89DE-C640D2A751FE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8500F39-C57F-6EF2-7361-1B3E7EF4C63D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583A62C-E3D7-152A-DED8-27D96A79FC9E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A49B0F5-0DDD-E826-FFC4-157446A1343B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CBF5FAAB-14E2-0FF7-11DE-F865DFF439F1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8676047-17CD-9978-13C9-85256B8DE959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76AE8B8-A6AC-C9C6-2506-436266E60866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BE8D0E6-89A4-30ED-AC7B-B66FDDBDFE6F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FD37276-081E-4809-E7CC-AEF6CB197B1A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3ADE1A28-9AFB-6B31-4C13-18663B6FD789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AFEBF0C3-679F-49A1-2E8A-0D125CC9FD13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8A7C4EF-6E97-F82E-C430-EEBB5F0CFF2D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5354545-9B87-2858-0B5E-7C1028C7C5F6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413F5D2-F145-497B-4EFC-8CF5E8855B7F}"/>
              </a:ext>
            </a:extLst>
          </p:cNvPr>
          <p:cNvSpPr/>
          <p:nvPr/>
        </p:nvSpPr>
        <p:spPr>
          <a:xfrm>
            <a:off x="1572244" y="30352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86B1BB-EB3E-0412-2305-9CDE57421C3B}"/>
              </a:ext>
            </a:extLst>
          </p:cNvPr>
          <p:cNvSpPr/>
          <p:nvPr/>
        </p:nvSpPr>
        <p:spPr>
          <a:xfrm>
            <a:off x="9747000" y="29980"/>
            <a:ext cx="2445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2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7702354-F335-2369-3AA7-E7FDC1C2055E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899EBD6-DBF4-66D4-3DC8-5DE44B19AA4C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C8BB419B-B827-0738-ED37-F293747410C7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73DEDB86-0A1C-F512-36BA-B01922B0CFE0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EB0D4D95-587D-7D43-E4CD-0FEFFF190080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3B732E6E-909A-F7EE-ADD0-854BD34078ED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DD813C89-2DCD-01F2-A885-8C8939A1F3BF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D6C4BC7B-ECBD-7E9C-B8E8-8D829D9DAE80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33C806C4-9819-BE02-EC9D-9070F559A1E4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A2307CB2-0822-04D8-0C7A-5A58C1A6CA1E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9DAF554-2169-9140-FA5E-003C6D2C22CA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F974B3CF-D82F-4325-6308-9C62BB297027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25B6A439-BEE4-D6F8-79BA-1B504D416A94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1614C52-FC6B-3E66-85B7-B854D3960465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87A57054-C3F9-B3E4-78AC-02C8BF029C3C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9566590-1908-556F-CBE6-775A33966D90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5E96E4A1-48F0-5F92-8E7B-41602BD51A78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1CACB0B5-08E7-D0D2-3ACD-797357205A51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6FECA186-16AE-231A-BD1A-B9C99AC6ED06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D7E40E4A-36F1-0969-9894-EB337C8E4D06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B7A522D6-C99C-8153-2922-ECCDB93BDF9C}"/>
              </a:ext>
            </a:extLst>
          </p:cNvPr>
          <p:cNvSpPr/>
          <p:nvPr/>
        </p:nvSpPr>
        <p:spPr>
          <a:xfrm>
            <a:off x="11303357" y="292253"/>
            <a:ext cx="614597" cy="464695"/>
          </a:xfrm>
          <a:prstGeom prst="roundRect">
            <a:avLst>
              <a:gd name="adj" fmla="val 2311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A3A23C50-81A0-4BFA-D865-0C62C1E7BEF5}"/>
              </a:ext>
            </a:extLst>
          </p:cNvPr>
          <p:cNvSpPr/>
          <p:nvPr/>
        </p:nvSpPr>
        <p:spPr>
          <a:xfrm>
            <a:off x="3194475" y="0"/>
            <a:ext cx="580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қораптар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</Words>
  <Application>Microsoft Office PowerPoint</Application>
  <PresentationFormat>Широкоэкранный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Times New Roman</vt:lpstr>
      <vt:lpstr>Calibri Light</vt:lpstr>
      <vt:lpstr>Arial</vt:lpstr>
      <vt:lpstr>Calibri</vt:lpstr>
      <vt:lpstr>Tema do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Zailda Prates Mendes Coirano</dc:creator>
  <cp:lastModifiedBy>Админ</cp:lastModifiedBy>
  <cp:revision>5</cp:revision>
  <dcterms:created xsi:type="dcterms:W3CDTF">2022-06-07T10:15:01Z</dcterms:created>
  <dcterms:modified xsi:type="dcterms:W3CDTF">2023-04-24T16:15:19Z</dcterms:modified>
</cp:coreProperties>
</file>