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80" r:id="rId3"/>
    <p:sldId id="286" r:id="rId4"/>
    <p:sldId id="290" r:id="rId5"/>
    <p:sldId id="287" r:id="rId6"/>
    <p:sldId id="292" r:id="rId7"/>
    <p:sldId id="279" r:id="rId8"/>
    <p:sldId id="29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48D317"/>
    <a:srgbClr val="6BEA3E"/>
    <a:srgbClr val="99FF66"/>
    <a:srgbClr val="A36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822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D0A5733-74D2-4D57-901D-0AE63495563E}" type="datetimeFigureOut">
              <a:rPr lang="ru-RU" smtClean="0"/>
              <a:pPr/>
              <a:t>31.07.2019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A8C497C-B926-4387-BE13-E912315C5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7356" y="1428736"/>
            <a:ext cx="59293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480" y="2000240"/>
            <a:ext cx="707236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абақтың тақырыбы:</a:t>
            </a:r>
          </a:p>
          <a:p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Дулат Исабеков «Әпке» драмасы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643174" y="734198"/>
            <a:ext cx="52864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ІІІ Махаббат және абырой                                 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98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14612" y="785794"/>
            <a:ext cx="4572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САБАҚТЫҢ МАҚСАТЫ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1571612"/>
            <a:ext cx="66437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1142984"/>
            <a:ext cx="69294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Драманы композициялық құрылысына қарай талдау, жеке бөлім-бөлшектерін ажыратып әрі бөлшекті бүтінмен ұштастыра қарастыру.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49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37" y="642918"/>
            <a:ext cx="52864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БАҒАЛАУ КРИТЕРИЙІ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1714489"/>
            <a:ext cx="65008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драма композициясын тұтастан-бөлшекке, бөлшектен- тұтасқа қарай талдай алады.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428728" y="1103530"/>
            <a:ext cx="650085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«Стикердегі жазбалар»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әдісі бойынша оқушылар драма мазмұнынан есінде қалған оқиғасын жазады. Әр оқушы жеке-жеке жазып болған соң, топ ішінде оқиғаларды рет-ретімен орналастырады. Стикердегі жазба бойынша бір-біріне сұрақтар қоя алады.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User\Desktop\thumb2-rainbow-material-design-colorful-lines-geometry-creativ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3884520"/>
            <a:ext cx="3309937" cy="20693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3705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71800" y="25649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214414" y="357166"/>
            <a:ext cx="67866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Дербес пікір айту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1285860"/>
            <a:ext cx="59293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1. Өзіндік пікір (ой, идея);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1926796"/>
            <a:ext cx="635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3. Өз пікірін айғақтайтын мысал;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85391" y="2450016"/>
            <a:ext cx="50720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4. Өз пікіріне қарсы дәлел;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1549765" y="2973236"/>
            <a:ext cx="7381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5.Қарсы дәлелді жоққа шығаратын мысал;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 rot="10800000" flipH="1" flipV="1">
            <a:off x="1390033" y="3496457"/>
            <a:ext cx="31329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Қорытынды.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49527" y="1316366"/>
            <a:ext cx="1721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Дәлел; </a:t>
            </a:r>
            <a:endParaRPr lang="ru-RU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10734" y="4221088"/>
            <a:ext cx="5686772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Дескриптор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кейіпкерге қатысты мәліметтерді жүйелейді;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кейіпкерге қатысты дербес пікір айтады;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 пікірін дәлелді жеткізеді.</a:t>
            </a:r>
            <a:endParaRPr lang="kk-KZ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548681"/>
            <a:ext cx="748883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4-тапсырма.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Ойыңды валеология тақырыбымен байланыстыра отырып талда.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Қамажайдың  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үй ішін, бауырларын, отбасын әртүрлі мінездеріне қарамастан  жақсы көру себебі неде: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Қамажай  жалғыздықтан арылғысы келді ме?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Отбасының бірлігін сақтағысы келді ме?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Әлде өзін-өзі тану ма?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311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1720840"/>
            <a:ext cx="67687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285852" y="1103530"/>
            <a:ext cx="742955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 минуттық эссе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жазу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Тақырыбы: </a:t>
            </a: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 білетін әпке...</a:t>
            </a: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 бір минут ішінде жазған жауаптарын топ ішінде сағат тілімен жылжыта отырып оқиды, өзара бағалайды.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User\Desktop\image_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5584" y="214291"/>
            <a:ext cx="2250297" cy="12858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039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0"/>
            <a:ext cx="676875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57356" y="1657528"/>
            <a:ext cx="6572296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Іс-әрекет рефлексиясы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Мен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жасай алдым.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Мен ... үйрендім.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Бүгін сабақтан мен ... </a:t>
            </a:r>
            <a:r>
              <a:rPr lang="kk-KZ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лдым.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Өмірім үшін сабақ маған ... </a:t>
            </a:r>
            <a:r>
              <a:rPr lang="kk-KZ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ерді.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•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Сабақ бойы мен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….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8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1356</TotalTime>
  <Words>247</Words>
  <Application>Microsoft Office PowerPoint</Application>
  <PresentationFormat>Экран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Win-7</dc:creator>
  <cp:lastModifiedBy>Салтанат</cp:lastModifiedBy>
  <cp:revision>128</cp:revision>
  <dcterms:created xsi:type="dcterms:W3CDTF">2014-02-27T04:26:01Z</dcterms:created>
  <dcterms:modified xsi:type="dcterms:W3CDTF">2019-07-30T18:34:42Z</dcterms:modified>
</cp:coreProperties>
</file>