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2"/>
  </p:notesMasterIdLst>
  <p:sldIdLst>
    <p:sldId id="257" r:id="rId2"/>
    <p:sldId id="269" r:id="rId3"/>
    <p:sldId id="256" r:id="rId4"/>
    <p:sldId id="258" r:id="rId5"/>
    <p:sldId id="259" r:id="rId6"/>
    <p:sldId id="260" r:id="rId7"/>
    <p:sldId id="270" r:id="rId8"/>
    <p:sldId id="261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6E026B-EE51-4692-A7B0-5B5EFF3AA0D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2CDFE03F-DF59-49FD-8387-D21CD993BC6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Сложное предложение</a:t>
          </a:r>
        </a:p>
      </dgm:t>
    </dgm:pt>
    <dgm:pt modelId="{CDF7A305-4D62-4C3B-B435-7D9DFE537FEA}" type="parTrans" cxnId="{5ACFB294-6677-4D07-9B81-AB9CDC1BD5B6}">
      <dgm:prSet/>
      <dgm:spPr/>
    </dgm:pt>
    <dgm:pt modelId="{A2268E5B-FF35-49B1-8E65-04AF2D24B889}" type="sibTrans" cxnId="{5ACFB294-6677-4D07-9B81-AB9CDC1BD5B6}">
      <dgm:prSet/>
      <dgm:spPr/>
    </dgm:pt>
    <dgm:pt modelId="{BF42A22D-6327-4736-87D2-EDBD566FC11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союзное</a:t>
          </a:r>
        </a:p>
      </dgm:t>
    </dgm:pt>
    <dgm:pt modelId="{56735AE4-E752-4F9D-995E-F9BB0C50D105}" type="parTrans" cxnId="{1E4B18ED-BB86-49C0-A317-F6E1B499A210}">
      <dgm:prSet/>
      <dgm:spPr/>
    </dgm:pt>
    <dgm:pt modelId="{7E198801-B165-46D6-9FD7-86BDE5B7BD5A}" type="sibTrans" cxnId="{1E4B18ED-BB86-49C0-A317-F6E1B499A210}">
      <dgm:prSet/>
      <dgm:spPr/>
    </dgm:pt>
    <dgm:pt modelId="{251ECF6F-0BD0-4B68-B27E-DD85A3B75B8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Сложносочиненное </a:t>
          </a:r>
        </a:p>
      </dgm:t>
    </dgm:pt>
    <dgm:pt modelId="{6132CD31-C3C8-4D6C-8DC2-BBFD73E7CBD5}" type="parTrans" cxnId="{DCF42771-F829-4D9B-B504-5640AA9F03B1}">
      <dgm:prSet/>
      <dgm:spPr/>
    </dgm:pt>
    <dgm:pt modelId="{0602EEDD-5F99-4F6C-BE3B-6F45AB925FCA}" type="sibTrans" cxnId="{DCF42771-F829-4D9B-B504-5640AA9F03B1}">
      <dgm:prSet/>
      <dgm:spPr/>
    </dgm:pt>
    <dgm:pt modelId="{5317E4D5-9C87-4623-BA86-7E0DDDE413E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сложноподчиненное</a:t>
          </a:r>
        </a:p>
      </dgm:t>
    </dgm:pt>
    <dgm:pt modelId="{9A9B7654-21A4-40C4-A480-802ABF0817C8}" type="parTrans" cxnId="{8DACF209-A17E-4C17-9BF7-090B0BA3ECA4}">
      <dgm:prSet/>
      <dgm:spPr/>
    </dgm:pt>
    <dgm:pt modelId="{97AF3F45-B502-43F2-9AFB-EA15B2A1AC7C}" type="sibTrans" cxnId="{8DACF209-A17E-4C17-9BF7-090B0BA3ECA4}">
      <dgm:prSet/>
      <dgm:spPr/>
    </dgm:pt>
    <dgm:pt modelId="{0FA4A96F-5388-4535-BFEE-2CEFE208399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бессоюзное</a:t>
          </a:r>
        </a:p>
      </dgm:t>
    </dgm:pt>
    <dgm:pt modelId="{65DF882E-CAF9-496F-83C5-0D9458BA7787}" type="parTrans" cxnId="{CBF85087-CCF6-45BE-89CC-71C15EA76FB4}">
      <dgm:prSet/>
      <dgm:spPr/>
    </dgm:pt>
    <dgm:pt modelId="{63A41E3F-0F66-4821-B60B-5363BA13EF3F}" type="sibTrans" cxnId="{CBF85087-CCF6-45BE-89CC-71C15EA76FB4}">
      <dgm:prSet/>
      <dgm:spPr/>
    </dgm:pt>
    <dgm:pt modelId="{B45E4496-D75E-42E4-A3C5-118162E96E99}" type="pres">
      <dgm:prSet presAssocID="{956E026B-EE51-4692-A7B0-5B5EFF3AA0D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037B1EB-2C27-4248-A02D-BE5A7474BE33}" type="pres">
      <dgm:prSet presAssocID="{2CDFE03F-DF59-49FD-8387-D21CD993BC63}" presName="hierRoot1" presStyleCnt="0">
        <dgm:presLayoutVars>
          <dgm:hierBranch/>
        </dgm:presLayoutVars>
      </dgm:prSet>
      <dgm:spPr/>
    </dgm:pt>
    <dgm:pt modelId="{ADE5A9C8-3883-4F90-8585-C5BAB94EC375}" type="pres">
      <dgm:prSet presAssocID="{2CDFE03F-DF59-49FD-8387-D21CD993BC63}" presName="rootComposite1" presStyleCnt="0"/>
      <dgm:spPr/>
    </dgm:pt>
    <dgm:pt modelId="{7D16A3D6-DF5F-4496-BC9F-F3261F736C4D}" type="pres">
      <dgm:prSet presAssocID="{2CDFE03F-DF59-49FD-8387-D21CD993BC63}" presName="rootText1" presStyleLbl="node0" presStyleIdx="0" presStyleCnt="1">
        <dgm:presLayoutVars>
          <dgm:chPref val="3"/>
        </dgm:presLayoutVars>
      </dgm:prSet>
      <dgm:spPr/>
    </dgm:pt>
    <dgm:pt modelId="{D911D3BF-5035-46EB-8C0E-771902DB6D7F}" type="pres">
      <dgm:prSet presAssocID="{2CDFE03F-DF59-49FD-8387-D21CD993BC63}" presName="rootConnector1" presStyleLbl="node1" presStyleIdx="0" presStyleCnt="0"/>
      <dgm:spPr/>
    </dgm:pt>
    <dgm:pt modelId="{A51AE87D-1EE9-44C0-B5F6-44B562BD3362}" type="pres">
      <dgm:prSet presAssocID="{2CDFE03F-DF59-49FD-8387-D21CD993BC63}" presName="hierChild2" presStyleCnt="0"/>
      <dgm:spPr/>
    </dgm:pt>
    <dgm:pt modelId="{AA6F7104-5DFB-40F5-8B8D-7458C9572932}" type="pres">
      <dgm:prSet presAssocID="{56735AE4-E752-4F9D-995E-F9BB0C50D105}" presName="Name35" presStyleLbl="parChTrans1D2" presStyleIdx="0" presStyleCnt="2"/>
      <dgm:spPr/>
    </dgm:pt>
    <dgm:pt modelId="{2B56EE33-93A7-4C8D-8FF4-87AAA37EABB0}" type="pres">
      <dgm:prSet presAssocID="{BF42A22D-6327-4736-87D2-EDBD566FC116}" presName="hierRoot2" presStyleCnt="0">
        <dgm:presLayoutVars>
          <dgm:hierBranch/>
        </dgm:presLayoutVars>
      </dgm:prSet>
      <dgm:spPr/>
    </dgm:pt>
    <dgm:pt modelId="{29B0BE17-EFA0-47A4-A3BC-0EB1821F4152}" type="pres">
      <dgm:prSet presAssocID="{BF42A22D-6327-4736-87D2-EDBD566FC116}" presName="rootComposite" presStyleCnt="0"/>
      <dgm:spPr/>
    </dgm:pt>
    <dgm:pt modelId="{370DE41E-8F24-4CCF-9DAE-564FFEA7E91F}" type="pres">
      <dgm:prSet presAssocID="{BF42A22D-6327-4736-87D2-EDBD566FC116}" presName="rootText" presStyleLbl="node2" presStyleIdx="0" presStyleCnt="2">
        <dgm:presLayoutVars>
          <dgm:chPref val="3"/>
        </dgm:presLayoutVars>
      </dgm:prSet>
      <dgm:spPr/>
    </dgm:pt>
    <dgm:pt modelId="{628A9AEE-77EA-4F1F-B704-E20778C96B15}" type="pres">
      <dgm:prSet presAssocID="{BF42A22D-6327-4736-87D2-EDBD566FC116}" presName="rootConnector" presStyleLbl="node2" presStyleIdx="0" presStyleCnt="2"/>
      <dgm:spPr/>
    </dgm:pt>
    <dgm:pt modelId="{F898667E-0EC4-4C02-9FF5-F3A1F5375963}" type="pres">
      <dgm:prSet presAssocID="{BF42A22D-6327-4736-87D2-EDBD566FC116}" presName="hierChild4" presStyleCnt="0"/>
      <dgm:spPr/>
    </dgm:pt>
    <dgm:pt modelId="{B19785FA-D83D-47CC-806D-4437577D11B1}" type="pres">
      <dgm:prSet presAssocID="{6132CD31-C3C8-4D6C-8DC2-BBFD73E7CBD5}" presName="Name35" presStyleLbl="parChTrans1D3" presStyleIdx="0" presStyleCnt="2"/>
      <dgm:spPr/>
    </dgm:pt>
    <dgm:pt modelId="{FCFF396C-8632-45BA-826D-9F10219B9553}" type="pres">
      <dgm:prSet presAssocID="{251ECF6F-0BD0-4B68-B27E-DD85A3B75B83}" presName="hierRoot2" presStyleCnt="0">
        <dgm:presLayoutVars>
          <dgm:hierBranch val="r"/>
        </dgm:presLayoutVars>
      </dgm:prSet>
      <dgm:spPr/>
    </dgm:pt>
    <dgm:pt modelId="{C0D46D52-8BEA-4A04-A078-489C66AFFCDD}" type="pres">
      <dgm:prSet presAssocID="{251ECF6F-0BD0-4B68-B27E-DD85A3B75B83}" presName="rootComposite" presStyleCnt="0"/>
      <dgm:spPr/>
    </dgm:pt>
    <dgm:pt modelId="{6AC0CDE4-F939-4893-8E7D-2871275011B1}" type="pres">
      <dgm:prSet presAssocID="{251ECF6F-0BD0-4B68-B27E-DD85A3B75B83}" presName="rootText" presStyleLbl="node3" presStyleIdx="0" presStyleCnt="2">
        <dgm:presLayoutVars>
          <dgm:chPref val="3"/>
        </dgm:presLayoutVars>
      </dgm:prSet>
      <dgm:spPr/>
    </dgm:pt>
    <dgm:pt modelId="{CEE1EF5A-F19B-4F14-9BA7-935048CDD7AE}" type="pres">
      <dgm:prSet presAssocID="{251ECF6F-0BD0-4B68-B27E-DD85A3B75B83}" presName="rootConnector" presStyleLbl="node3" presStyleIdx="0" presStyleCnt="2"/>
      <dgm:spPr/>
    </dgm:pt>
    <dgm:pt modelId="{9D3243C8-E57F-49E8-9300-2DC9C3569C1D}" type="pres">
      <dgm:prSet presAssocID="{251ECF6F-0BD0-4B68-B27E-DD85A3B75B83}" presName="hierChild4" presStyleCnt="0"/>
      <dgm:spPr/>
    </dgm:pt>
    <dgm:pt modelId="{5D2F9745-DF80-4C11-A130-63654668D70A}" type="pres">
      <dgm:prSet presAssocID="{251ECF6F-0BD0-4B68-B27E-DD85A3B75B83}" presName="hierChild5" presStyleCnt="0"/>
      <dgm:spPr/>
    </dgm:pt>
    <dgm:pt modelId="{8F7B166D-F98D-470F-B206-F3AD5459EC78}" type="pres">
      <dgm:prSet presAssocID="{9A9B7654-21A4-40C4-A480-802ABF0817C8}" presName="Name35" presStyleLbl="parChTrans1D3" presStyleIdx="1" presStyleCnt="2"/>
      <dgm:spPr/>
    </dgm:pt>
    <dgm:pt modelId="{9A7C7220-28C1-4E92-8105-56A642A81729}" type="pres">
      <dgm:prSet presAssocID="{5317E4D5-9C87-4623-BA86-7E0DDDE413E9}" presName="hierRoot2" presStyleCnt="0">
        <dgm:presLayoutVars>
          <dgm:hierBranch val="r"/>
        </dgm:presLayoutVars>
      </dgm:prSet>
      <dgm:spPr/>
    </dgm:pt>
    <dgm:pt modelId="{57A27B89-DA44-4FB8-88E5-262452A4BAB6}" type="pres">
      <dgm:prSet presAssocID="{5317E4D5-9C87-4623-BA86-7E0DDDE413E9}" presName="rootComposite" presStyleCnt="0"/>
      <dgm:spPr/>
    </dgm:pt>
    <dgm:pt modelId="{FD121377-285F-4C10-BB2E-A3071124AD37}" type="pres">
      <dgm:prSet presAssocID="{5317E4D5-9C87-4623-BA86-7E0DDDE413E9}" presName="rootText" presStyleLbl="node3" presStyleIdx="1" presStyleCnt="2">
        <dgm:presLayoutVars>
          <dgm:chPref val="3"/>
        </dgm:presLayoutVars>
      </dgm:prSet>
      <dgm:spPr/>
    </dgm:pt>
    <dgm:pt modelId="{8A80ED33-332A-46A8-A8C0-F1C188D33757}" type="pres">
      <dgm:prSet presAssocID="{5317E4D5-9C87-4623-BA86-7E0DDDE413E9}" presName="rootConnector" presStyleLbl="node3" presStyleIdx="1" presStyleCnt="2"/>
      <dgm:spPr/>
    </dgm:pt>
    <dgm:pt modelId="{5BAC30FD-3E8A-4A31-B9F1-7C35F39D0B19}" type="pres">
      <dgm:prSet presAssocID="{5317E4D5-9C87-4623-BA86-7E0DDDE413E9}" presName="hierChild4" presStyleCnt="0"/>
      <dgm:spPr/>
    </dgm:pt>
    <dgm:pt modelId="{5A4F3D48-7CC1-4E7C-A050-6D4D09096B2A}" type="pres">
      <dgm:prSet presAssocID="{5317E4D5-9C87-4623-BA86-7E0DDDE413E9}" presName="hierChild5" presStyleCnt="0"/>
      <dgm:spPr/>
    </dgm:pt>
    <dgm:pt modelId="{C334C1C0-778F-465A-B8F2-30FBD4AEEA80}" type="pres">
      <dgm:prSet presAssocID="{BF42A22D-6327-4736-87D2-EDBD566FC116}" presName="hierChild5" presStyleCnt="0"/>
      <dgm:spPr/>
    </dgm:pt>
    <dgm:pt modelId="{411BA04E-DCF3-490D-9FFC-8F89DFBFE9FB}" type="pres">
      <dgm:prSet presAssocID="{65DF882E-CAF9-496F-83C5-0D9458BA7787}" presName="Name35" presStyleLbl="parChTrans1D2" presStyleIdx="1" presStyleCnt="2"/>
      <dgm:spPr/>
    </dgm:pt>
    <dgm:pt modelId="{2097F9E8-035C-431D-997A-369C7CF3F1F9}" type="pres">
      <dgm:prSet presAssocID="{0FA4A96F-5388-4535-BFEE-2CEFE2083991}" presName="hierRoot2" presStyleCnt="0">
        <dgm:presLayoutVars>
          <dgm:hierBranch/>
        </dgm:presLayoutVars>
      </dgm:prSet>
      <dgm:spPr/>
    </dgm:pt>
    <dgm:pt modelId="{7949C638-3A02-4FB5-9B43-FF2369A3F847}" type="pres">
      <dgm:prSet presAssocID="{0FA4A96F-5388-4535-BFEE-2CEFE2083991}" presName="rootComposite" presStyleCnt="0"/>
      <dgm:spPr/>
    </dgm:pt>
    <dgm:pt modelId="{31F3FC34-21D7-4C5D-A76D-073DB623AA85}" type="pres">
      <dgm:prSet presAssocID="{0FA4A96F-5388-4535-BFEE-2CEFE2083991}" presName="rootText" presStyleLbl="node2" presStyleIdx="1" presStyleCnt="2">
        <dgm:presLayoutVars>
          <dgm:chPref val="3"/>
        </dgm:presLayoutVars>
      </dgm:prSet>
      <dgm:spPr/>
    </dgm:pt>
    <dgm:pt modelId="{9F602674-744C-4DC4-9FB1-5102947777FE}" type="pres">
      <dgm:prSet presAssocID="{0FA4A96F-5388-4535-BFEE-2CEFE2083991}" presName="rootConnector" presStyleLbl="node2" presStyleIdx="1" presStyleCnt="2"/>
      <dgm:spPr/>
    </dgm:pt>
    <dgm:pt modelId="{90371637-AA6B-4B57-AEDA-ABB5AD86C7A6}" type="pres">
      <dgm:prSet presAssocID="{0FA4A96F-5388-4535-BFEE-2CEFE2083991}" presName="hierChild4" presStyleCnt="0"/>
      <dgm:spPr/>
    </dgm:pt>
    <dgm:pt modelId="{6E38AA4A-F94F-41E4-B41D-2CFF2020A32A}" type="pres">
      <dgm:prSet presAssocID="{0FA4A96F-5388-4535-BFEE-2CEFE2083991}" presName="hierChild5" presStyleCnt="0"/>
      <dgm:spPr/>
    </dgm:pt>
    <dgm:pt modelId="{646CE1A5-FF7E-46ED-93E7-1A8F9FCBE2EF}" type="pres">
      <dgm:prSet presAssocID="{2CDFE03F-DF59-49FD-8387-D21CD993BC63}" presName="hierChild3" presStyleCnt="0"/>
      <dgm:spPr/>
    </dgm:pt>
  </dgm:ptLst>
  <dgm:cxnLst>
    <dgm:cxn modelId="{8DACF209-A17E-4C17-9BF7-090B0BA3ECA4}" srcId="{BF42A22D-6327-4736-87D2-EDBD566FC116}" destId="{5317E4D5-9C87-4623-BA86-7E0DDDE413E9}" srcOrd="1" destOrd="0" parTransId="{9A9B7654-21A4-40C4-A480-802ABF0817C8}" sibTransId="{97AF3F45-B502-43F2-9AFB-EA15B2A1AC7C}"/>
    <dgm:cxn modelId="{511C531A-7093-4586-A1A8-554180413B91}" type="presOf" srcId="{5317E4D5-9C87-4623-BA86-7E0DDDE413E9}" destId="{8A80ED33-332A-46A8-A8C0-F1C188D33757}" srcOrd="1" destOrd="0" presId="urn:microsoft.com/office/officeart/2005/8/layout/orgChart1"/>
    <dgm:cxn modelId="{9A1C8022-19AC-4ED3-8297-C1415CE20B66}" type="presOf" srcId="{956E026B-EE51-4692-A7B0-5B5EFF3AA0DA}" destId="{B45E4496-D75E-42E4-A3C5-118162E96E99}" srcOrd="0" destOrd="0" presId="urn:microsoft.com/office/officeart/2005/8/layout/orgChart1"/>
    <dgm:cxn modelId="{F61A2349-576F-469B-B8EB-8982D54FE9AF}" type="presOf" srcId="{0FA4A96F-5388-4535-BFEE-2CEFE2083991}" destId="{9F602674-744C-4DC4-9FB1-5102947777FE}" srcOrd="1" destOrd="0" presId="urn:microsoft.com/office/officeart/2005/8/layout/orgChart1"/>
    <dgm:cxn modelId="{D6F9466A-6A83-4EAF-8816-40674E43EA5D}" type="presOf" srcId="{BF42A22D-6327-4736-87D2-EDBD566FC116}" destId="{370DE41E-8F24-4CCF-9DAE-564FFEA7E91F}" srcOrd="0" destOrd="0" presId="urn:microsoft.com/office/officeart/2005/8/layout/orgChart1"/>
    <dgm:cxn modelId="{4E9FF14D-B2E3-417D-96BA-7F223DE5424C}" type="presOf" srcId="{BF42A22D-6327-4736-87D2-EDBD566FC116}" destId="{628A9AEE-77EA-4F1F-B704-E20778C96B15}" srcOrd="1" destOrd="0" presId="urn:microsoft.com/office/officeart/2005/8/layout/orgChart1"/>
    <dgm:cxn modelId="{DCF42771-F829-4D9B-B504-5640AA9F03B1}" srcId="{BF42A22D-6327-4736-87D2-EDBD566FC116}" destId="{251ECF6F-0BD0-4B68-B27E-DD85A3B75B83}" srcOrd="0" destOrd="0" parTransId="{6132CD31-C3C8-4D6C-8DC2-BBFD73E7CBD5}" sibTransId="{0602EEDD-5F99-4F6C-BE3B-6F45AB925FCA}"/>
    <dgm:cxn modelId="{04711859-A6BB-4459-8F61-4175CF90248E}" type="presOf" srcId="{5317E4D5-9C87-4623-BA86-7E0DDDE413E9}" destId="{FD121377-285F-4C10-BB2E-A3071124AD37}" srcOrd="0" destOrd="0" presId="urn:microsoft.com/office/officeart/2005/8/layout/orgChart1"/>
    <dgm:cxn modelId="{CBF85087-CCF6-45BE-89CC-71C15EA76FB4}" srcId="{2CDFE03F-DF59-49FD-8387-D21CD993BC63}" destId="{0FA4A96F-5388-4535-BFEE-2CEFE2083991}" srcOrd="1" destOrd="0" parTransId="{65DF882E-CAF9-496F-83C5-0D9458BA7787}" sibTransId="{63A41E3F-0F66-4821-B60B-5363BA13EF3F}"/>
    <dgm:cxn modelId="{5ACFB294-6677-4D07-9B81-AB9CDC1BD5B6}" srcId="{956E026B-EE51-4692-A7B0-5B5EFF3AA0DA}" destId="{2CDFE03F-DF59-49FD-8387-D21CD993BC63}" srcOrd="0" destOrd="0" parTransId="{CDF7A305-4D62-4C3B-B435-7D9DFE537FEA}" sibTransId="{A2268E5B-FF35-49B1-8E65-04AF2D24B889}"/>
    <dgm:cxn modelId="{EC1F319F-0C25-42A9-9752-2253A5895BB4}" type="presOf" srcId="{2CDFE03F-DF59-49FD-8387-D21CD993BC63}" destId="{D911D3BF-5035-46EB-8C0E-771902DB6D7F}" srcOrd="1" destOrd="0" presId="urn:microsoft.com/office/officeart/2005/8/layout/orgChart1"/>
    <dgm:cxn modelId="{6C051DAC-AA44-481C-A490-9060D0EC2761}" type="presOf" srcId="{0FA4A96F-5388-4535-BFEE-2CEFE2083991}" destId="{31F3FC34-21D7-4C5D-A76D-073DB623AA85}" srcOrd="0" destOrd="0" presId="urn:microsoft.com/office/officeart/2005/8/layout/orgChart1"/>
    <dgm:cxn modelId="{BD0FCFC1-AAB3-4280-9F21-550318E11678}" type="presOf" srcId="{6132CD31-C3C8-4D6C-8DC2-BBFD73E7CBD5}" destId="{B19785FA-D83D-47CC-806D-4437577D11B1}" srcOrd="0" destOrd="0" presId="urn:microsoft.com/office/officeart/2005/8/layout/orgChart1"/>
    <dgm:cxn modelId="{379449CF-12A7-4D59-86F7-3DDEDDBEB9C0}" type="presOf" srcId="{251ECF6F-0BD0-4B68-B27E-DD85A3B75B83}" destId="{CEE1EF5A-F19B-4F14-9BA7-935048CDD7AE}" srcOrd="1" destOrd="0" presId="urn:microsoft.com/office/officeart/2005/8/layout/orgChart1"/>
    <dgm:cxn modelId="{7C768BD8-28C4-49C5-8C55-B49D19885D88}" type="presOf" srcId="{2CDFE03F-DF59-49FD-8387-D21CD993BC63}" destId="{7D16A3D6-DF5F-4496-BC9F-F3261F736C4D}" srcOrd="0" destOrd="0" presId="urn:microsoft.com/office/officeart/2005/8/layout/orgChart1"/>
    <dgm:cxn modelId="{3304F0D8-A55E-472B-A68E-F68123211CCD}" type="presOf" srcId="{65DF882E-CAF9-496F-83C5-0D9458BA7787}" destId="{411BA04E-DCF3-490D-9FFC-8F89DFBFE9FB}" srcOrd="0" destOrd="0" presId="urn:microsoft.com/office/officeart/2005/8/layout/orgChart1"/>
    <dgm:cxn modelId="{B5F7BBE2-6005-43B9-944A-F4B68B39F97C}" type="presOf" srcId="{56735AE4-E752-4F9D-995E-F9BB0C50D105}" destId="{AA6F7104-5DFB-40F5-8B8D-7458C9572932}" srcOrd="0" destOrd="0" presId="urn:microsoft.com/office/officeart/2005/8/layout/orgChart1"/>
    <dgm:cxn modelId="{E56B67E7-6AB2-417A-9358-E36D50C02F5B}" type="presOf" srcId="{251ECF6F-0BD0-4B68-B27E-DD85A3B75B83}" destId="{6AC0CDE4-F939-4893-8E7D-2871275011B1}" srcOrd="0" destOrd="0" presId="urn:microsoft.com/office/officeart/2005/8/layout/orgChart1"/>
    <dgm:cxn modelId="{1E4B18ED-BB86-49C0-A317-F6E1B499A210}" srcId="{2CDFE03F-DF59-49FD-8387-D21CD993BC63}" destId="{BF42A22D-6327-4736-87D2-EDBD566FC116}" srcOrd="0" destOrd="0" parTransId="{56735AE4-E752-4F9D-995E-F9BB0C50D105}" sibTransId="{7E198801-B165-46D6-9FD7-86BDE5B7BD5A}"/>
    <dgm:cxn modelId="{65B121F8-D9F8-4915-AEDD-375498A70494}" type="presOf" srcId="{9A9B7654-21A4-40C4-A480-802ABF0817C8}" destId="{8F7B166D-F98D-470F-B206-F3AD5459EC78}" srcOrd="0" destOrd="0" presId="urn:microsoft.com/office/officeart/2005/8/layout/orgChart1"/>
    <dgm:cxn modelId="{288DA2CB-0F11-43E6-8DDB-71B7789BD2BB}" type="presParOf" srcId="{B45E4496-D75E-42E4-A3C5-118162E96E99}" destId="{2037B1EB-2C27-4248-A02D-BE5A7474BE33}" srcOrd="0" destOrd="0" presId="urn:microsoft.com/office/officeart/2005/8/layout/orgChart1"/>
    <dgm:cxn modelId="{3B66D8EC-56C7-4BC3-B2CD-5C7A757C9569}" type="presParOf" srcId="{2037B1EB-2C27-4248-A02D-BE5A7474BE33}" destId="{ADE5A9C8-3883-4F90-8585-C5BAB94EC375}" srcOrd="0" destOrd="0" presId="urn:microsoft.com/office/officeart/2005/8/layout/orgChart1"/>
    <dgm:cxn modelId="{27772CEB-9604-4599-857A-692DB00E88EA}" type="presParOf" srcId="{ADE5A9C8-3883-4F90-8585-C5BAB94EC375}" destId="{7D16A3D6-DF5F-4496-BC9F-F3261F736C4D}" srcOrd="0" destOrd="0" presId="urn:microsoft.com/office/officeart/2005/8/layout/orgChart1"/>
    <dgm:cxn modelId="{3125A6F3-7BA4-4158-BCEC-EF955654240A}" type="presParOf" srcId="{ADE5A9C8-3883-4F90-8585-C5BAB94EC375}" destId="{D911D3BF-5035-46EB-8C0E-771902DB6D7F}" srcOrd="1" destOrd="0" presId="urn:microsoft.com/office/officeart/2005/8/layout/orgChart1"/>
    <dgm:cxn modelId="{850229D7-A187-4A46-9010-D8A47B8F959B}" type="presParOf" srcId="{2037B1EB-2C27-4248-A02D-BE5A7474BE33}" destId="{A51AE87D-1EE9-44C0-B5F6-44B562BD3362}" srcOrd="1" destOrd="0" presId="urn:microsoft.com/office/officeart/2005/8/layout/orgChart1"/>
    <dgm:cxn modelId="{83236DA4-2B07-4E93-8C8E-DF4D7C886C82}" type="presParOf" srcId="{A51AE87D-1EE9-44C0-B5F6-44B562BD3362}" destId="{AA6F7104-5DFB-40F5-8B8D-7458C9572932}" srcOrd="0" destOrd="0" presId="urn:microsoft.com/office/officeart/2005/8/layout/orgChart1"/>
    <dgm:cxn modelId="{997DBCC1-4B29-42A7-949C-A79B81B08906}" type="presParOf" srcId="{A51AE87D-1EE9-44C0-B5F6-44B562BD3362}" destId="{2B56EE33-93A7-4C8D-8FF4-87AAA37EABB0}" srcOrd="1" destOrd="0" presId="urn:microsoft.com/office/officeart/2005/8/layout/orgChart1"/>
    <dgm:cxn modelId="{552F5BBC-FDFD-4738-B628-529B31509338}" type="presParOf" srcId="{2B56EE33-93A7-4C8D-8FF4-87AAA37EABB0}" destId="{29B0BE17-EFA0-47A4-A3BC-0EB1821F4152}" srcOrd="0" destOrd="0" presId="urn:microsoft.com/office/officeart/2005/8/layout/orgChart1"/>
    <dgm:cxn modelId="{F69FC414-4175-4D7A-81B8-24182EF72E68}" type="presParOf" srcId="{29B0BE17-EFA0-47A4-A3BC-0EB1821F4152}" destId="{370DE41E-8F24-4CCF-9DAE-564FFEA7E91F}" srcOrd="0" destOrd="0" presId="urn:microsoft.com/office/officeart/2005/8/layout/orgChart1"/>
    <dgm:cxn modelId="{F0BFF872-6E3A-4481-8EBE-68B17F0EB1D9}" type="presParOf" srcId="{29B0BE17-EFA0-47A4-A3BC-0EB1821F4152}" destId="{628A9AEE-77EA-4F1F-B704-E20778C96B15}" srcOrd="1" destOrd="0" presId="urn:microsoft.com/office/officeart/2005/8/layout/orgChart1"/>
    <dgm:cxn modelId="{38AFB460-A3E9-4390-8371-2CC5432E859E}" type="presParOf" srcId="{2B56EE33-93A7-4C8D-8FF4-87AAA37EABB0}" destId="{F898667E-0EC4-4C02-9FF5-F3A1F5375963}" srcOrd="1" destOrd="0" presId="urn:microsoft.com/office/officeart/2005/8/layout/orgChart1"/>
    <dgm:cxn modelId="{60DD2945-87FA-4479-8A3A-C4EA53388130}" type="presParOf" srcId="{F898667E-0EC4-4C02-9FF5-F3A1F5375963}" destId="{B19785FA-D83D-47CC-806D-4437577D11B1}" srcOrd="0" destOrd="0" presId="urn:microsoft.com/office/officeart/2005/8/layout/orgChart1"/>
    <dgm:cxn modelId="{00BA4F43-4F82-46F4-9BC7-87140D1EFF38}" type="presParOf" srcId="{F898667E-0EC4-4C02-9FF5-F3A1F5375963}" destId="{FCFF396C-8632-45BA-826D-9F10219B9553}" srcOrd="1" destOrd="0" presId="urn:microsoft.com/office/officeart/2005/8/layout/orgChart1"/>
    <dgm:cxn modelId="{56C07604-CF24-4698-9E7C-F339D73012BD}" type="presParOf" srcId="{FCFF396C-8632-45BA-826D-9F10219B9553}" destId="{C0D46D52-8BEA-4A04-A078-489C66AFFCDD}" srcOrd="0" destOrd="0" presId="urn:microsoft.com/office/officeart/2005/8/layout/orgChart1"/>
    <dgm:cxn modelId="{A7B8673D-D135-4642-8C4E-74DE6D05AB91}" type="presParOf" srcId="{C0D46D52-8BEA-4A04-A078-489C66AFFCDD}" destId="{6AC0CDE4-F939-4893-8E7D-2871275011B1}" srcOrd="0" destOrd="0" presId="urn:microsoft.com/office/officeart/2005/8/layout/orgChart1"/>
    <dgm:cxn modelId="{00320F88-122F-4C48-9AFF-0DCA45454160}" type="presParOf" srcId="{C0D46D52-8BEA-4A04-A078-489C66AFFCDD}" destId="{CEE1EF5A-F19B-4F14-9BA7-935048CDD7AE}" srcOrd="1" destOrd="0" presId="urn:microsoft.com/office/officeart/2005/8/layout/orgChart1"/>
    <dgm:cxn modelId="{4873501A-BD26-4571-8D6F-D3AC9BF9C023}" type="presParOf" srcId="{FCFF396C-8632-45BA-826D-9F10219B9553}" destId="{9D3243C8-E57F-49E8-9300-2DC9C3569C1D}" srcOrd="1" destOrd="0" presId="urn:microsoft.com/office/officeart/2005/8/layout/orgChart1"/>
    <dgm:cxn modelId="{50E0AB44-55C5-4784-A5A0-DADC7F463D51}" type="presParOf" srcId="{FCFF396C-8632-45BA-826D-9F10219B9553}" destId="{5D2F9745-DF80-4C11-A130-63654668D70A}" srcOrd="2" destOrd="0" presId="urn:microsoft.com/office/officeart/2005/8/layout/orgChart1"/>
    <dgm:cxn modelId="{7670CF97-C2EE-4A3F-8FFF-1C7432C0B7B6}" type="presParOf" srcId="{F898667E-0EC4-4C02-9FF5-F3A1F5375963}" destId="{8F7B166D-F98D-470F-B206-F3AD5459EC78}" srcOrd="2" destOrd="0" presId="urn:microsoft.com/office/officeart/2005/8/layout/orgChart1"/>
    <dgm:cxn modelId="{6055E982-C181-4E7D-8275-C58BB03407E8}" type="presParOf" srcId="{F898667E-0EC4-4C02-9FF5-F3A1F5375963}" destId="{9A7C7220-28C1-4E92-8105-56A642A81729}" srcOrd="3" destOrd="0" presId="urn:microsoft.com/office/officeart/2005/8/layout/orgChart1"/>
    <dgm:cxn modelId="{90C5FCB2-6CED-425B-9DD7-ADCAE0EAC73F}" type="presParOf" srcId="{9A7C7220-28C1-4E92-8105-56A642A81729}" destId="{57A27B89-DA44-4FB8-88E5-262452A4BAB6}" srcOrd="0" destOrd="0" presId="urn:microsoft.com/office/officeart/2005/8/layout/orgChart1"/>
    <dgm:cxn modelId="{7CA6C51C-7C20-4352-AD35-BBB1B57FE0F1}" type="presParOf" srcId="{57A27B89-DA44-4FB8-88E5-262452A4BAB6}" destId="{FD121377-285F-4C10-BB2E-A3071124AD37}" srcOrd="0" destOrd="0" presId="urn:microsoft.com/office/officeart/2005/8/layout/orgChart1"/>
    <dgm:cxn modelId="{EF92AF57-FB0F-4F05-9A32-DB38B687AF44}" type="presParOf" srcId="{57A27B89-DA44-4FB8-88E5-262452A4BAB6}" destId="{8A80ED33-332A-46A8-A8C0-F1C188D33757}" srcOrd="1" destOrd="0" presId="urn:microsoft.com/office/officeart/2005/8/layout/orgChart1"/>
    <dgm:cxn modelId="{3E67DA3E-A662-4C3A-B9D2-5E66C28505AC}" type="presParOf" srcId="{9A7C7220-28C1-4E92-8105-56A642A81729}" destId="{5BAC30FD-3E8A-4A31-B9F1-7C35F39D0B19}" srcOrd="1" destOrd="0" presId="urn:microsoft.com/office/officeart/2005/8/layout/orgChart1"/>
    <dgm:cxn modelId="{4EB6B7AF-A84B-48DE-8E67-A30B15A5FA84}" type="presParOf" srcId="{9A7C7220-28C1-4E92-8105-56A642A81729}" destId="{5A4F3D48-7CC1-4E7C-A050-6D4D09096B2A}" srcOrd="2" destOrd="0" presId="urn:microsoft.com/office/officeart/2005/8/layout/orgChart1"/>
    <dgm:cxn modelId="{86D7ED50-5E85-414B-9725-022ABCFC56EB}" type="presParOf" srcId="{2B56EE33-93A7-4C8D-8FF4-87AAA37EABB0}" destId="{C334C1C0-778F-465A-B8F2-30FBD4AEEA80}" srcOrd="2" destOrd="0" presId="urn:microsoft.com/office/officeart/2005/8/layout/orgChart1"/>
    <dgm:cxn modelId="{54A2D4B1-72EC-4D15-B972-36A790C013ED}" type="presParOf" srcId="{A51AE87D-1EE9-44C0-B5F6-44B562BD3362}" destId="{411BA04E-DCF3-490D-9FFC-8F89DFBFE9FB}" srcOrd="2" destOrd="0" presId="urn:microsoft.com/office/officeart/2005/8/layout/orgChart1"/>
    <dgm:cxn modelId="{B17577CD-20AF-4871-A6D2-B45F2B087B6A}" type="presParOf" srcId="{A51AE87D-1EE9-44C0-B5F6-44B562BD3362}" destId="{2097F9E8-035C-431D-997A-369C7CF3F1F9}" srcOrd="3" destOrd="0" presId="urn:microsoft.com/office/officeart/2005/8/layout/orgChart1"/>
    <dgm:cxn modelId="{ADABF333-39F5-4DC2-85AD-06EEE2C44055}" type="presParOf" srcId="{2097F9E8-035C-431D-997A-369C7CF3F1F9}" destId="{7949C638-3A02-4FB5-9B43-FF2369A3F847}" srcOrd="0" destOrd="0" presId="urn:microsoft.com/office/officeart/2005/8/layout/orgChart1"/>
    <dgm:cxn modelId="{BB7B07CF-B265-4DAB-8F08-5630645073DA}" type="presParOf" srcId="{7949C638-3A02-4FB5-9B43-FF2369A3F847}" destId="{31F3FC34-21D7-4C5D-A76D-073DB623AA85}" srcOrd="0" destOrd="0" presId="urn:microsoft.com/office/officeart/2005/8/layout/orgChart1"/>
    <dgm:cxn modelId="{0AB4AAF4-CB4D-4648-8285-E11AAE02B96F}" type="presParOf" srcId="{7949C638-3A02-4FB5-9B43-FF2369A3F847}" destId="{9F602674-744C-4DC4-9FB1-5102947777FE}" srcOrd="1" destOrd="0" presId="urn:microsoft.com/office/officeart/2005/8/layout/orgChart1"/>
    <dgm:cxn modelId="{85B57EF0-3825-469B-9A22-C76215AAF283}" type="presParOf" srcId="{2097F9E8-035C-431D-997A-369C7CF3F1F9}" destId="{90371637-AA6B-4B57-AEDA-ABB5AD86C7A6}" srcOrd="1" destOrd="0" presId="urn:microsoft.com/office/officeart/2005/8/layout/orgChart1"/>
    <dgm:cxn modelId="{33608561-B567-470D-A7E0-CA5EA6F63B42}" type="presParOf" srcId="{2097F9E8-035C-431D-997A-369C7CF3F1F9}" destId="{6E38AA4A-F94F-41E4-B41D-2CFF2020A32A}" srcOrd="2" destOrd="0" presId="urn:microsoft.com/office/officeart/2005/8/layout/orgChart1"/>
    <dgm:cxn modelId="{6A5ED2A2-2C7D-41CF-B27D-A87E15AB6A2A}" type="presParOf" srcId="{2037B1EB-2C27-4248-A02D-BE5A7474BE33}" destId="{646CE1A5-FF7E-46ED-93E7-1A8F9FCBE2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581FF3-D938-41B3-8ABB-12906B536C3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46CBAE0F-4B4E-4CA9-B760-906CAFE69BCB}">
      <dgm:prSet phldrT="[Текст]" custT="1"/>
      <dgm:spPr/>
      <dgm:t>
        <a:bodyPr/>
        <a:lstStyle/>
        <a:p>
          <a:r>
            <a:rPr lang="ru-RU" sz="3200" b="1" dirty="0"/>
            <a:t>с придаточными определительными</a:t>
          </a:r>
        </a:p>
      </dgm:t>
    </dgm:pt>
    <dgm:pt modelId="{00436C0C-8A6F-41BC-BF1F-A0210BC53BA1}" type="parTrans" cxnId="{E2CFA447-321E-4055-B485-9AB7CFBCF081}">
      <dgm:prSet/>
      <dgm:spPr/>
      <dgm:t>
        <a:bodyPr/>
        <a:lstStyle/>
        <a:p>
          <a:endParaRPr lang="ru-RU"/>
        </a:p>
      </dgm:t>
    </dgm:pt>
    <dgm:pt modelId="{080D4619-20DB-4AF9-A097-2631C6B11BF5}" type="sibTrans" cxnId="{E2CFA447-321E-4055-B485-9AB7CFBCF081}">
      <dgm:prSet/>
      <dgm:spPr/>
      <dgm:t>
        <a:bodyPr/>
        <a:lstStyle/>
        <a:p>
          <a:endParaRPr lang="ru-RU"/>
        </a:p>
      </dgm:t>
    </dgm:pt>
    <dgm:pt modelId="{FAE347CC-4646-47CE-A4BB-2B058C7C6D44}">
      <dgm:prSet phldrT="[Текст]" custT="1"/>
      <dgm:spPr/>
      <dgm:t>
        <a:bodyPr/>
        <a:lstStyle/>
        <a:p>
          <a:r>
            <a:rPr lang="ru-RU" sz="3200" b="1" dirty="0"/>
            <a:t>с придаточными изъяснительными</a:t>
          </a:r>
        </a:p>
      </dgm:t>
    </dgm:pt>
    <dgm:pt modelId="{5A9E05D3-2308-4CC9-B500-40A71D8FF0B1}" type="parTrans" cxnId="{6498EA49-A275-40DE-989B-439D821493A4}">
      <dgm:prSet/>
      <dgm:spPr/>
      <dgm:t>
        <a:bodyPr/>
        <a:lstStyle/>
        <a:p>
          <a:endParaRPr lang="ru-RU"/>
        </a:p>
      </dgm:t>
    </dgm:pt>
    <dgm:pt modelId="{EB3D84F6-FF8D-4F72-8AC5-944B700D37E8}" type="sibTrans" cxnId="{6498EA49-A275-40DE-989B-439D821493A4}">
      <dgm:prSet/>
      <dgm:spPr/>
      <dgm:t>
        <a:bodyPr/>
        <a:lstStyle/>
        <a:p>
          <a:endParaRPr lang="ru-RU"/>
        </a:p>
      </dgm:t>
    </dgm:pt>
    <dgm:pt modelId="{971EF465-2793-44E0-A30B-B3FCDAD9C712}">
      <dgm:prSet phldrT="[Текст]" custT="1"/>
      <dgm:spPr/>
      <dgm:t>
        <a:bodyPr/>
        <a:lstStyle/>
        <a:p>
          <a:r>
            <a:rPr lang="ru-RU" sz="3200" b="1" dirty="0"/>
            <a:t>с придаточными обстоятельственными</a:t>
          </a:r>
        </a:p>
      </dgm:t>
    </dgm:pt>
    <dgm:pt modelId="{037196BC-F73E-4D49-AB87-0628B8D4E112}" type="parTrans" cxnId="{406E1B15-86E7-462E-A8CD-764B7D5C0818}">
      <dgm:prSet/>
      <dgm:spPr/>
      <dgm:t>
        <a:bodyPr/>
        <a:lstStyle/>
        <a:p>
          <a:endParaRPr lang="ru-RU"/>
        </a:p>
      </dgm:t>
    </dgm:pt>
    <dgm:pt modelId="{816A3A17-778B-4B87-96B9-2453EA77A746}" type="sibTrans" cxnId="{406E1B15-86E7-462E-A8CD-764B7D5C0818}">
      <dgm:prSet/>
      <dgm:spPr/>
      <dgm:t>
        <a:bodyPr/>
        <a:lstStyle/>
        <a:p>
          <a:endParaRPr lang="ru-RU"/>
        </a:p>
      </dgm:t>
    </dgm:pt>
    <dgm:pt modelId="{C4983358-74E1-40AA-835D-E667CA060B89}" type="pres">
      <dgm:prSet presAssocID="{D3581FF3-D938-41B3-8ABB-12906B536C3F}" presName="linearFlow" presStyleCnt="0">
        <dgm:presLayoutVars>
          <dgm:dir/>
          <dgm:resizeHandles val="exact"/>
        </dgm:presLayoutVars>
      </dgm:prSet>
      <dgm:spPr/>
    </dgm:pt>
    <dgm:pt modelId="{3E2CA723-1CC7-453B-9475-7728F38F22FD}" type="pres">
      <dgm:prSet presAssocID="{46CBAE0F-4B4E-4CA9-B760-906CAFE69BCB}" presName="composite" presStyleCnt="0"/>
      <dgm:spPr/>
    </dgm:pt>
    <dgm:pt modelId="{A90C705A-E2DC-4B34-930C-3F89B89251F2}" type="pres">
      <dgm:prSet presAssocID="{46CBAE0F-4B4E-4CA9-B760-906CAFE69BCB}" presName="imgShp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B1E1312-801C-4DFD-A0EA-C429E7807EFA}" type="pres">
      <dgm:prSet presAssocID="{46CBAE0F-4B4E-4CA9-B760-906CAFE69BCB}" presName="txShp" presStyleLbl="node1" presStyleIdx="0" presStyleCnt="3">
        <dgm:presLayoutVars>
          <dgm:bulletEnabled val="1"/>
        </dgm:presLayoutVars>
      </dgm:prSet>
      <dgm:spPr/>
    </dgm:pt>
    <dgm:pt modelId="{F95ABD88-D9BE-4383-BDD9-D3EFF653519A}" type="pres">
      <dgm:prSet presAssocID="{080D4619-20DB-4AF9-A097-2631C6B11BF5}" presName="spacing" presStyleCnt="0"/>
      <dgm:spPr/>
    </dgm:pt>
    <dgm:pt modelId="{3947F18E-279E-48E4-8591-B816CBCA457C}" type="pres">
      <dgm:prSet presAssocID="{FAE347CC-4646-47CE-A4BB-2B058C7C6D44}" presName="composite" presStyleCnt="0"/>
      <dgm:spPr/>
    </dgm:pt>
    <dgm:pt modelId="{A57108D5-1C8B-4FF7-BF49-5915FE506538}" type="pres">
      <dgm:prSet presAssocID="{FAE347CC-4646-47CE-A4BB-2B058C7C6D44}" presName="imgShp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D5DB5729-26C6-4DA7-A8F8-0BAE40A4F6CE}" type="pres">
      <dgm:prSet presAssocID="{FAE347CC-4646-47CE-A4BB-2B058C7C6D44}" presName="txShp" presStyleLbl="node1" presStyleIdx="1" presStyleCnt="3">
        <dgm:presLayoutVars>
          <dgm:bulletEnabled val="1"/>
        </dgm:presLayoutVars>
      </dgm:prSet>
      <dgm:spPr/>
    </dgm:pt>
    <dgm:pt modelId="{B6277ADC-6272-487A-A040-5351D84C6156}" type="pres">
      <dgm:prSet presAssocID="{EB3D84F6-FF8D-4F72-8AC5-944B700D37E8}" presName="spacing" presStyleCnt="0"/>
      <dgm:spPr/>
    </dgm:pt>
    <dgm:pt modelId="{1B031839-C48F-4376-AC0B-3F6FBA016FEC}" type="pres">
      <dgm:prSet presAssocID="{971EF465-2793-44E0-A30B-B3FCDAD9C712}" presName="composite" presStyleCnt="0"/>
      <dgm:spPr/>
    </dgm:pt>
    <dgm:pt modelId="{0EB268D0-0124-4E15-9677-5A9169B6CB15}" type="pres">
      <dgm:prSet presAssocID="{971EF465-2793-44E0-A30B-B3FCDAD9C712}" presName="imgShp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B29677D6-CD1B-455E-86A1-70D2464124A0}" type="pres">
      <dgm:prSet presAssocID="{971EF465-2793-44E0-A30B-B3FCDAD9C712}" presName="txShp" presStyleLbl="node1" presStyleIdx="2" presStyleCnt="3">
        <dgm:presLayoutVars>
          <dgm:bulletEnabled val="1"/>
        </dgm:presLayoutVars>
      </dgm:prSet>
      <dgm:spPr/>
    </dgm:pt>
  </dgm:ptLst>
  <dgm:cxnLst>
    <dgm:cxn modelId="{C6F88D01-F2B2-4847-B15D-85430E17FEE4}" type="presOf" srcId="{971EF465-2793-44E0-A30B-B3FCDAD9C712}" destId="{B29677D6-CD1B-455E-86A1-70D2464124A0}" srcOrd="0" destOrd="0" presId="urn:microsoft.com/office/officeart/2005/8/layout/vList3"/>
    <dgm:cxn modelId="{A3C03202-14A5-43B6-AB7C-C7D693610236}" type="presOf" srcId="{FAE347CC-4646-47CE-A4BB-2B058C7C6D44}" destId="{D5DB5729-26C6-4DA7-A8F8-0BAE40A4F6CE}" srcOrd="0" destOrd="0" presId="urn:microsoft.com/office/officeart/2005/8/layout/vList3"/>
    <dgm:cxn modelId="{406E1B15-86E7-462E-A8CD-764B7D5C0818}" srcId="{D3581FF3-D938-41B3-8ABB-12906B536C3F}" destId="{971EF465-2793-44E0-A30B-B3FCDAD9C712}" srcOrd="2" destOrd="0" parTransId="{037196BC-F73E-4D49-AB87-0628B8D4E112}" sibTransId="{816A3A17-778B-4B87-96B9-2453EA77A746}"/>
    <dgm:cxn modelId="{E2CFA447-321E-4055-B485-9AB7CFBCF081}" srcId="{D3581FF3-D938-41B3-8ABB-12906B536C3F}" destId="{46CBAE0F-4B4E-4CA9-B760-906CAFE69BCB}" srcOrd="0" destOrd="0" parTransId="{00436C0C-8A6F-41BC-BF1F-A0210BC53BA1}" sibTransId="{080D4619-20DB-4AF9-A097-2631C6B11BF5}"/>
    <dgm:cxn modelId="{6498EA49-A275-40DE-989B-439D821493A4}" srcId="{D3581FF3-D938-41B3-8ABB-12906B536C3F}" destId="{FAE347CC-4646-47CE-A4BB-2B058C7C6D44}" srcOrd="1" destOrd="0" parTransId="{5A9E05D3-2308-4CC9-B500-40A71D8FF0B1}" sibTransId="{EB3D84F6-FF8D-4F72-8AC5-944B700D37E8}"/>
    <dgm:cxn modelId="{C29990A3-E615-4148-AAE9-4C940AB5A920}" type="presOf" srcId="{D3581FF3-D938-41B3-8ABB-12906B536C3F}" destId="{C4983358-74E1-40AA-835D-E667CA060B89}" srcOrd="0" destOrd="0" presId="urn:microsoft.com/office/officeart/2005/8/layout/vList3"/>
    <dgm:cxn modelId="{DD6A04CE-8DD2-49F9-BF2A-38137A1EA507}" type="presOf" srcId="{46CBAE0F-4B4E-4CA9-B760-906CAFE69BCB}" destId="{CB1E1312-801C-4DFD-A0EA-C429E7807EFA}" srcOrd="0" destOrd="0" presId="urn:microsoft.com/office/officeart/2005/8/layout/vList3"/>
    <dgm:cxn modelId="{6B7F0077-FA46-4A57-B081-7B5B1659DE4B}" type="presParOf" srcId="{C4983358-74E1-40AA-835D-E667CA060B89}" destId="{3E2CA723-1CC7-453B-9475-7728F38F22FD}" srcOrd="0" destOrd="0" presId="urn:microsoft.com/office/officeart/2005/8/layout/vList3"/>
    <dgm:cxn modelId="{9D8B3950-4C5E-4FD7-84BB-5A22BBEDCF92}" type="presParOf" srcId="{3E2CA723-1CC7-453B-9475-7728F38F22FD}" destId="{A90C705A-E2DC-4B34-930C-3F89B89251F2}" srcOrd="0" destOrd="0" presId="urn:microsoft.com/office/officeart/2005/8/layout/vList3"/>
    <dgm:cxn modelId="{97E80262-C96C-40F6-AE21-A728CC59DBE4}" type="presParOf" srcId="{3E2CA723-1CC7-453B-9475-7728F38F22FD}" destId="{CB1E1312-801C-4DFD-A0EA-C429E7807EFA}" srcOrd="1" destOrd="0" presId="urn:microsoft.com/office/officeart/2005/8/layout/vList3"/>
    <dgm:cxn modelId="{6F16C3B7-703D-4DDD-8648-849470CB9CA2}" type="presParOf" srcId="{C4983358-74E1-40AA-835D-E667CA060B89}" destId="{F95ABD88-D9BE-4383-BDD9-D3EFF653519A}" srcOrd="1" destOrd="0" presId="urn:microsoft.com/office/officeart/2005/8/layout/vList3"/>
    <dgm:cxn modelId="{99B6EAE9-7E97-4B0D-A6D5-76176A927170}" type="presParOf" srcId="{C4983358-74E1-40AA-835D-E667CA060B89}" destId="{3947F18E-279E-48E4-8591-B816CBCA457C}" srcOrd="2" destOrd="0" presId="urn:microsoft.com/office/officeart/2005/8/layout/vList3"/>
    <dgm:cxn modelId="{98C0F404-AC51-4C4D-8521-912743B2281B}" type="presParOf" srcId="{3947F18E-279E-48E4-8591-B816CBCA457C}" destId="{A57108D5-1C8B-4FF7-BF49-5915FE506538}" srcOrd="0" destOrd="0" presId="urn:microsoft.com/office/officeart/2005/8/layout/vList3"/>
    <dgm:cxn modelId="{7F9F81F0-9204-4F30-8228-91291C5821C4}" type="presParOf" srcId="{3947F18E-279E-48E4-8591-B816CBCA457C}" destId="{D5DB5729-26C6-4DA7-A8F8-0BAE40A4F6CE}" srcOrd="1" destOrd="0" presId="urn:microsoft.com/office/officeart/2005/8/layout/vList3"/>
    <dgm:cxn modelId="{B504B460-EE2B-49CD-96C7-F698214C856B}" type="presParOf" srcId="{C4983358-74E1-40AA-835D-E667CA060B89}" destId="{B6277ADC-6272-487A-A040-5351D84C6156}" srcOrd="3" destOrd="0" presId="urn:microsoft.com/office/officeart/2005/8/layout/vList3"/>
    <dgm:cxn modelId="{F852E92D-203A-485D-8BE3-6035A5CE675E}" type="presParOf" srcId="{C4983358-74E1-40AA-835D-E667CA060B89}" destId="{1B031839-C48F-4376-AC0B-3F6FBA016FEC}" srcOrd="4" destOrd="0" presId="urn:microsoft.com/office/officeart/2005/8/layout/vList3"/>
    <dgm:cxn modelId="{18ED0F66-9D48-4DAD-A456-B48CD7AAE638}" type="presParOf" srcId="{1B031839-C48F-4376-AC0B-3F6FBA016FEC}" destId="{0EB268D0-0124-4E15-9677-5A9169B6CB15}" srcOrd="0" destOrd="0" presId="urn:microsoft.com/office/officeart/2005/8/layout/vList3"/>
    <dgm:cxn modelId="{2F6F3570-AED9-4D5C-955B-AF38BF277E62}" type="presParOf" srcId="{1B031839-C48F-4376-AC0B-3F6FBA016FEC}" destId="{B29677D6-CD1B-455E-86A1-70D2464124A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BA04E-DCF3-490D-9FFC-8F89DFBFE9FB}">
      <dsp:nvSpPr>
        <dsp:cNvPr id="0" name=""/>
        <dsp:cNvSpPr/>
      </dsp:nvSpPr>
      <dsp:spPr>
        <a:xfrm>
          <a:off x="4897312" y="1296882"/>
          <a:ext cx="1565025" cy="543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15"/>
              </a:lnTo>
              <a:lnTo>
                <a:pt x="1565025" y="271615"/>
              </a:lnTo>
              <a:lnTo>
                <a:pt x="1565025" y="5432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B166D-F98D-470F-B206-F3AD5459EC78}">
      <dsp:nvSpPr>
        <dsp:cNvPr id="0" name=""/>
        <dsp:cNvSpPr/>
      </dsp:nvSpPr>
      <dsp:spPr>
        <a:xfrm>
          <a:off x="3332287" y="3133523"/>
          <a:ext cx="1565025" cy="543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615"/>
              </a:lnTo>
              <a:lnTo>
                <a:pt x="1565025" y="271615"/>
              </a:lnTo>
              <a:lnTo>
                <a:pt x="1565025" y="5432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9785FA-D83D-47CC-806D-4437577D11B1}">
      <dsp:nvSpPr>
        <dsp:cNvPr id="0" name=""/>
        <dsp:cNvSpPr/>
      </dsp:nvSpPr>
      <dsp:spPr>
        <a:xfrm>
          <a:off x="1767261" y="3133523"/>
          <a:ext cx="1565025" cy="543231"/>
        </a:xfrm>
        <a:custGeom>
          <a:avLst/>
          <a:gdLst/>
          <a:ahLst/>
          <a:cxnLst/>
          <a:rect l="0" t="0" r="0" b="0"/>
          <a:pathLst>
            <a:path>
              <a:moveTo>
                <a:pt x="1565025" y="0"/>
              </a:moveTo>
              <a:lnTo>
                <a:pt x="1565025" y="271615"/>
              </a:lnTo>
              <a:lnTo>
                <a:pt x="0" y="271615"/>
              </a:lnTo>
              <a:lnTo>
                <a:pt x="0" y="5432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6F7104-5DFB-40F5-8B8D-7458C9572932}">
      <dsp:nvSpPr>
        <dsp:cNvPr id="0" name=""/>
        <dsp:cNvSpPr/>
      </dsp:nvSpPr>
      <dsp:spPr>
        <a:xfrm>
          <a:off x="3332287" y="1296882"/>
          <a:ext cx="1565025" cy="543231"/>
        </a:xfrm>
        <a:custGeom>
          <a:avLst/>
          <a:gdLst/>
          <a:ahLst/>
          <a:cxnLst/>
          <a:rect l="0" t="0" r="0" b="0"/>
          <a:pathLst>
            <a:path>
              <a:moveTo>
                <a:pt x="1565025" y="0"/>
              </a:moveTo>
              <a:lnTo>
                <a:pt x="1565025" y="271615"/>
              </a:lnTo>
              <a:lnTo>
                <a:pt x="0" y="271615"/>
              </a:lnTo>
              <a:lnTo>
                <a:pt x="0" y="5432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16A3D6-DF5F-4496-BC9F-F3261F736C4D}">
      <dsp:nvSpPr>
        <dsp:cNvPr id="0" name=""/>
        <dsp:cNvSpPr/>
      </dsp:nvSpPr>
      <dsp:spPr>
        <a:xfrm>
          <a:off x="3603903" y="3472"/>
          <a:ext cx="2586818" cy="1293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Сложное предложение</a:t>
          </a:r>
        </a:p>
      </dsp:txBody>
      <dsp:txXfrm>
        <a:off x="3603903" y="3472"/>
        <a:ext cx="2586818" cy="1293409"/>
      </dsp:txXfrm>
    </dsp:sp>
    <dsp:sp modelId="{370DE41E-8F24-4CCF-9DAE-564FFEA7E91F}">
      <dsp:nvSpPr>
        <dsp:cNvPr id="0" name=""/>
        <dsp:cNvSpPr/>
      </dsp:nvSpPr>
      <dsp:spPr>
        <a:xfrm>
          <a:off x="2038877" y="1840114"/>
          <a:ext cx="2586818" cy="1293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союзное</a:t>
          </a:r>
        </a:p>
      </dsp:txBody>
      <dsp:txXfrm>
        <a:off x="2038877" y="1840114"/>
        <a:ext cx="2586818" cy="1293409"/>
      </dsp:txXfrm>
    </dsp:sp>
    <dsp:sp modelId="{6AC0CDE4-F939-4893-8E7D-2871275011B1}">
      <dsp:nvSpPr>
        <dsp:cNvPr id="0" name=""/>
        <dsp:cNvSpPr/>
      </dsp:nvSpPr>
      <dsp:spPr>
        <a:xfrm>
          <a:off x="473852" y="3676755"/>
          <a:ext cx="2586818" cy="1293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Сложносочиненное </a:t>
          </a:r>
        </a:p>
      </dsp:txBody>
      <dsp:txXfrm>
        <a:off x="473852" y="3676755"/>
        <a:ext cx="2586818" cy="1293409"/>
      </dsp:txXfrm>
    </dsp:sp>
    <dsp:sp modelId="{FD121377-285F-4C10-BB2E-A3071124AD37}">
      <dsp:nvSpPr>
        <dsp:cNvPr id="0" name=""/>
        <dsp:cNvSpPr/>
      </dsp:nvSpPr>
      <dsp:spPr>
        <a:xfrm>
          <a:off x="3603903" y="3676755"/>
          <a:ext cx="2586818" cy="1293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сложноподчиненное</a:t>
          </a:r>
        </a:p>
      </dsp:txBody>
      <dsp:txXfrm>
        <a:off x="3603903" y="3676755"/>
        <a:ext cx="2586818" cy="1293409"/>
      </dsp:txXfrm>
    </dsp:sp>
    <dsp:sp modelId="{31F3FC34-21D7-4C5D-A76D-073DB623AA85}">
      <dsp:nvSpPr>
        <dsp:cNvPr id="0" name=""/>
        <dsp:cNvSpPr/>
      </dsp:nvSpPr>
      <dsp:spPr>
        <a:xfrm>
          <a:off x="5168928" y="1840114"/>
          <a:ext cx="2586818" cy="1293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3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rPr>
            <a:t>бессоюзное</a:t>
          </a:r>
        </a:p>
      </dsp:txBody>
      <dsp:txXfrm>
        <a:off x="5168928" y="1840114"/>
        <a:ext cx="2586818" cy="12934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1E1312-801C-4DFD-A0EA-C429E7807EFA}">
      <dsp:nvSpPr>
        <dsp:cNvPr id="0" name=""/>
        <dsp:cNvSpPr/>
      </dsp:nvSpPr>
      <dsp:spPr>
        <a:xfrm rot="10800000">
          <a:off x="1690764" y="1154"/>
          <a:ext cx="5472684" cy="124922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08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с придаточными определительными</a:t>
          </a:r>
        </a:p>
      </dsp:txBody>
      <dsp:txXfrm rot="10800000">
        <a:off x="2003071" y="1154"/>
        <a:ext cx="5160377" cy="1249227"/>
      </dsp:txXfrm>
    </dsp:sp>
    <dsp:sp modelId="{A90C705A-E2DC-4B34-930C-3F89B89251F2}">
      <dsp:nvSpPr>
        <dsp:cNvPr id="0" name=""/>
        <dsp:cNvSpPr/>
      </dsp:nvSpPr>
      <dsp:spPr>
        <a:xfrm>
          <a:off x="1066151" y="1154"/>
          <a:ext cx="1249227" cy="124922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DB5729-26C6-4DA7-A8F8-0BAE40A4F6CE}">
      <dsp:nvSpPr>
        <dsp:cNvPr id="0" name=""/>
        <dsp:cNvSpPr/>
      </dsp:nvSpPr>
      <dsp:spPr>
        <a:xfrm rot="10800000">
          <a:off x="1690764" y="1623286"/>
          <a:ext cx="5472684" cy="124922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08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с придаточными изъяснительными</a:t>
          </a:r>
        </a:p>
      </dsp:txBody>
      <dsp:txXfrm rot="10800000">
        <a:off x="2003071" y="1623286"/>
        <a:ext cx="5160377" cy="1249227"/>
      </dsp:txXfrm>
    </dsp:sp>
    <dsp:sp modelId="{A57108D5-1C8B-4FF7-BF49-5915FE506538}">
      <dsp:nvSpPr>
        <dsp:cNvPr id="0" name=""/>
        <dsp:cNvSpPr/>
      </dsp:nvSpPr>
      <dsp:spPr>
        <a:xfrm>
          <a:off x="1066151" y="1623286"/>
          <a:ext cx="1249227" cy="1249227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677D6-CD1B-455E-86A1-70D2464124A0}">
      <dsp:nvSpPr>
        <dsp:cNvPr id="0" name=""/>
        <dsp:cNvSpPr/>
      </dsp:nvSpPr>
      <dsp:spPr>
        <a:xfrm rot="10800000">
          <a:off x="1690764" y="3245417"/>
          <a:ext cx="5472684" cy="124922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0875" tIns="121920" rIns="227584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с придаточными обстоятельственными</a:t>
          </a:r>
        </a:p>
      </dsp:txBody>
      <dsp:txXfrm rot="10800000">
        <a:off x="2003071" y="3245417"/>
        <a:ext cx="5160377" cy="1249227"/>
      </dsp:txXfrm>
    </dsp:sp>
    <dsp:sp modelId="{0EB268D0-0124-4E15-9677-5A9169B6CB15}">
      <dsp:nvSpPr>
        <dsp:cNvPr id="0" name=""/>
        <dsp:cNvSpPr/>
      </dsp:nvSpPr>
      <dsp:spPr>
        <a:xfrm>
          <a:off x="1066151" y="3245417"/>
          <a:ext cx="1249227" cy="1249227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BB5EB9F-E913-4F69-BCAE-5F5B6A28DF95}" type="datetimeFigureOut">
              <a:rPr lang="ru-RU"/>
              <a:pPr>
                <a:defRPr/>
              </a:pPr>
              <a:t>08.12.2023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B3CC002-DE8A-4073-98C3-866289627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30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30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1E68D-1F7F-4D8A-8985-E5DF819E89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D53C3-A6DB-45C6-80FC-F155CB9584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0CD7-0324-47E1-9890-5441B1FC66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8B491-333E-4EC1-A6FA-D0F89EB11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9C5AC-0160-4682-A496-19B6CE9C44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86E98-50E8-4371-8407-56E9C2EF25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DAEDD-1F86-42C1-BB86-30AFB194F2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EEC5B-6D67-4D66-A619-41C5C9E2D6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B68D4-0B0B-4D79-AE73-330322777A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B35EC-9572-4FB0-9D57-D941AB692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7D5A3-433C-4966-8380-558797FE55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044A-3ED6-422D-840B-DC5A2A8360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1267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68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69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0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1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2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3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4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5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6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7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8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9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80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81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128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128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8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8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655482-E4D9-4E9B-92EB-E15791E59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28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357313"/>
            <a:ext cx="8229600" cy="5043487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6000" dirty="0">
                <a:solidFill>
                  <a:srgbClr val="FF0000"/>
                </a:solidFill>
              </a:rPr>
              <a:t>Сложноподчиненные предложения </a:t>
            </a:r>
          </a:p>
          <a:p>
            <a:pPr algn="ctr" eaLnBrk="1" hangingPunct="1">
              <a:buFontTx/>
              <a:buNone/>
              <a:defRPr/>
            </a:pPr>
            <a:r>
              <a:rPr lang="ru-RU" sz="6000" dirty="0">
                <a:solidFill>
                  <a:srgbClr val="FF0000"/>
                </a:solidFill>
              </a:rPr>
              <a:t>с придаточными определительными</a:t>
            </a:r>
          </a:p>
        </p:txBody>
      </p:sp>
    </p:spTree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1403350" y="260350"/>
            <a:ext cx="6985000" cy="762000"/>
          </a:xfrm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ru-RU" dirty="0">
                <a:solidFill>
                  <a:srgbClr val="FF0000"/>
                </a:solidFill>
                <a:latin typeface="Book Antiqua" pitchFamily="18" charset="0"/>
              </a:rPr>
              <a:t> Домашнее задание </a:t>
            </a:r>
            <a:endParaRPr lang="ru-RU" sz="4000" dirty="0">
              <a:solidFill>
                <a:srgbClr val="FF0000"/>
              </a:solidFill>
              <a:latin typeface="Book Antiqua" pitchFamily="18" charset="0"/>
              <a:sym typeface="Wingdings 2" pitchFamily="18" charset="2"/>
            </a:endParaRPr>
          </a:p>
        </p:txBody>
      </p:sp>
      <p:sp>
        <p:nvSpPr>
          <p:cNvPr id="11" name="Скругленный прямоугольник 10"/>
          <p:cNvSpPr>
            <a:spLocks noChangeArrowheads="1"/>
          </p:cNvSpPr>
          <p:nvPr/>
        </p:nvSpPr>
        <p:spPr bwMode="auto">
          <a:xfrm>
            <a:off x="1908175" y="1785938"/>
            <a:ext cx="5521325" cy="3276600"/>
          </a:xfrm>
          <a:prstGeom prst="roundRect">
            <a:avLst>
              <a:gd name="adj" fmla="val 19032"/>
            </a:avLst>
          </a:prstGeom>
          <a:blipFill dpi="0" rotWithShape="1">
            <a:blip r:embed="rId3" cstate="print">
              <a:lum bright="32000" contrast="6000"/>
            </a:blip>
            <a:srcRect/>
            <a:stretch>
              <a:fillRect/>
            </a:stretch>
          </a:blipFill>
          <a:ln w="25400" algn="ctr">
            <a:solidFill>
              <a:srgbClr val="4F6228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tx2">
                    <a:lumMod val="10000"/>
                  </a:schemeClr>
                </a:solidFill>
                <a:latin typeface="+mn-lt"/>
              </a:rPr>
              <a:t>§ 10, упражнение 91(11)</a:t>
            </a:r>
          </a:p>
          <a:p>
            <a:pPr algn="ctr">
              <a:defRPr/>
            </a:pPr>
            <a:r>
              <a:rPr lang="ru-RU" sz="3600" b="1" dirty="0">
                <a:solidFill>
                  <a:schemeClr val="tx2">
                    <a:lumMod val="10000"/>
                  </a:schemeClr>
                </a:solidFill>
                <a:latin typeface="+mn-lt"/>
              </a:rPr>
              <a:t>Понятно ли задание?</a:t>
            </a:r>
          </a:p>
        </p:txBody>
      </p:sp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>
              <a:defRPr/>
            </a:pPr>
            <a:br>
              <a:rPr lang="ru-RU" dirty="0"/>
            </a:br>
            <a:r>
              <a:rPr lang="ru-RU" sz="6000" dirty="0">
                <a:solidFill>
                  <a:srgbClr val="FF0000"/>
                </a:solidFill>
              </a:rPr>
              <a:t>Словарная работа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ru-RU" sz="3600" dirty="0">
                <a:solidFill>
                  <a:schemeClr val="accent4">
                    <a:lumMod val="10000"/>
                  </a:schemeClr>
                </a:solidFill>
                <a:effectLst/>
              </a:rPr>
              <a:t>     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Гости(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н,нн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ая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инт.нсивный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ко(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м,мм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ентарий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п.пулярный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п.рламен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(т,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ц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)кий,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р.ц.нзия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р.жи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с,сс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)ёр,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оп.ратор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гума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н,нн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ый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ас(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в,ф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)альт, б.тонный,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к.мпре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с,сс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ия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к.нспект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гиган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ц,т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ский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к.ло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с,сс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альный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к.л.рит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, 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мирово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(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з,зз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)</a:t>
            </a:r>
            <a:r>
              <a:rPr lang="ru-RU" sz="3600" b="1" dirty="0" err="1">
                <a:solidFill>
                  <a:schemeClr val="accent4">
                    <a:lumMod val="10000"/>
                  </a:schemeClr>
                </a:solidFill>
                <a:effectLst/>
              </a:rPr>
              <a:t>рение</a:t>
            </a:r>
            <a:r>
              <a:rPr lang="ru-RU" b="1" dirty="0">
                <a:solidFill>
                  <a:schemeClr val="accent4">
                    <a:lumMod val="10000"/>
                  </a:schemeClr>
                </a:solidFill>
                <a:effectLst/>
              </a:rPr>
              <a:t>.</a:t>
            </a:r>
          </a:p>
        </p:txBody>
      </p:sp>
      <p:sp>
        <p:nvSpPr>
          <p:cNvPr id="4" name="Блок-схема: типовой процесс 3"/>
          <p:cNvSpPr/>
          <p:nvPr/>
        </p:nvSpPr>
        <p:spPr>
          <a:xfrm>
            <a:off x="214313" y="6072188"/>
            <a:ext cx="8786812" cy="5715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/>
              <a:t>А</a:t>
            </a:r>
            <a:r>
              <a:rPr lang="ru-RU" sz="3200" b="1" u="sng" dirty="0"/>
              <a:t>кк</a:t>
            </a:r>
            <a:r>
              <a:rPr lang="ru-RU" sz="3200" b="1" dirty="0"/>
              <a:t>омпан</a:t>
            </a:r>
            <a:r>
              <a:rPr lang="ru-RU" sz="3200" b="1" u="sng" dirty="0"/>
              <a:t>е</a:t>
            </a:r>
            <a:r>
              <a:rPr lang="ru-RU" sz="3200" b="1" dirty="0"/>
              <a:t>мент, а</a:t>
            </a:r>
            <a:r>
              <a:rPr lang="ru-RU" sz="3200" b="1" u="sng" dirty="0"/>
              <a:t>кк</a:t>
            </a:r>
            <a:r>
              <a:rPr lang="ru-RU" sz="3200" b="1" dirty="0"/>
              <a:t>омпанировать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dirty="0">
                <a:solidFill>
                  <a:srgbClr val="FF0000"/>
                </a:solidFill>
              </a:rPr>
              <a:t>Синтаксическая разминка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785225" cy="461168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 dirty="0">
                <a:solidFill>
                  <a:schemeClr val="bg1"/>
                </a:solidFill>
                <a:effectLst/>
              </a:rPr>
              <a:t>      Мне не хочет(?)</a:t>
            </a:r>
            <a:r>
              <a:rPr lang="ru-RU" b="1" dirty="0" err="1">
                <a:solidFill>
                  <a:schemeClr val="bg1"/>
                </a:solidFill>
                <a:effectLst/>
              </a:rPr>
              <a:t>ся</a:t>
            </a:r>
            <a:r>
              <a:rPr lang="ru-RU" b="1" dirty="0">
                <a:solidFill>
                  <a:schemeClr val="bg1"/>
                </a:solidFill>
                <a:effectLst/>
              </a:rPr>
              <a:t> думать ни(о)чем серьезном, хочется только </a:t>
            </a:r>
            <a:r>
              <a:rPr lang="ru-RU" b="1" dirty="0" err="1">
                <a:solidFill>
                  <a:schemeClr val="bg1"/>
                </a:solidFill>
                <a:effectLst/>
              </a:rPr>
              <a:t>всматриват</a:t>
            </a:r>
            <a:r>
              <a:rPr lang="ru-RU" b="1" dirty="0">
                <a:solidFill>
                  <a:schemeClr val="bg1"/>
                </a:solidFill>
                <a:effectLst/>
              </a:rPr>
              <a:t>(?)</a:t>
            </a:r>
            <a:r>
              <a:rPr lang="ru-RU" b="1" dirty="0" err="1">
                <a:solidFill>
                  <a:schemeClr val="bg1"/>
                </a:solidFill>
                <a:effectLst/>
              </a:rPr>
              <a:t>ся</a:t>
            </a:r>
            <a:r>
              <a:rPr lang="ru-RU" b="1" dirty="0">
                <a:solidFill>
                  <a:schemeClr val="bg1"/>
                </a:solidFill>
                <a:effectLst/>
              </a:rPr>
              <a:t> и </a:t>
            </a:r>
            <a:r>
              <a:rPr lang="ru-RU" b="1" dirty="0" err="1">
                <a:solidFill>
                  <a:schemeClr val="bg1"/>
                </a:solidFill>
                <a:effectLst/>
              </a:rPr>
              <a:t>вслушиват</a:t>
            </a:r>
            <a:r>
              <a:rPr lang="ru-RU" b="1" dirty="0">
                <a:solidFill>
                  <a:schemeClr val="bg1"/>
                </a:solidFill>
                <a:effectLst/>
              </a:rPr>
              <a:t>(?)</a:t>
            </a:r>
            <a:r>
              <a:rPr lang="ru-RU" b="1" dirty="0" err="1">
                <a:solidFill>
                  <a:schemeClr val="bg1"/>
                </a:solidFill>
                <a:effectLst/>
              </a:rPr>
              <a:t>ся</a:t>
            </a:r>
            <a:r>
              <a:rPr lang="ru-RU" b="1" dirty="0">
                <a:solidFill>
                  <a:schemeClr val="bg1"/>
                </a:solidFill>
                <a:effectLst/>
              </a:rPr>
              <a:t>. Воздух чист и душист, каждый луч солнца полон жизни. На сердце светло и радостно.</a:t>
            </a:r>
          </a:p>
          <a:p>
            <a:pPr eaLnBrk="1" hangingPunct="1">
              <a:defRPr/>
            </a:pPr>
            <a:endParaRPr lang="ru-RU" dirty="0"/>
          </a:p>
          <a:p>
            <a:pPr eaLnBrk="1" hangingPunct="1">
              <a:buFontTx/>
              <a:buNone/>
              <a:defRPr/>
            </a:pPr>
            <a:r>
              <a:rPr lang="ru-RU" sz="2800" dirty="0">
                <a:solidFill>
                  <a:srgbClr val="C00000"/>
                </a:solidFill>
                <a:effectLst/>
              </a:rPr>
              <a:t>         - </a:t>
            </a:r>
            <a:r>
              <a:rPr lang="ru-RU" sz="2800" b="1" dirty="0">
                <a:solidFill>
                  <a:srgbClr val="C00000"/>
                </a:solidFill>
                <a:effectLst/>
              </a:rPr>
              <a:t>Запишите предложения, обозначьте орфограммы, выделите грамматическую  основу во втором предложении и начертите схему</a:t>
            </a:r>
            <a:r>
              <a:rPr lang="ru-RU" sz="2800" dirty="0">
                <a:solidFill>
                  <a:srgbClr val="C00000"/>
                </a:solidFill>
                <a:effectLst/>
              </a:rPr>
              <a:t>.</a:t>
            </a:r>
          </a:p>
        </p:txBody>
      </p:sp>
    </p:spTree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 dirty="0">
                <a:solidFill>
                  <a:srgbClr val="FF0000"/>
                </a:solidFill>
              </a:rPr>
              <a:t>Проверим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57375"/>
            <a:ext cx="8229600" cy="4238625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6600" dirty="0">
                <a:solidFill>
                  <a:srgbClr val="FF0000"/>
                </a:solidFill>
              </a:rPr>
              <a:t>[               ], [              ]</a:t>
            </a:r>
          </a:p>
          <a:p>
            <a:pPr algn="ctr" eaLnBrk="1" hangingPunct="1">
              <a:buFontTx/>
              <a:buNone/>
              <a:defRPr/>
            </a:pPr>
            <a:endParaRPr lang="ru-RU" sz="3600" dirty="0">
              <a:solidFill>
                <a:schemeClr val="hlink"/>
              </a:solidFill>
            </a:endParaRPr>
          </a:p>
          <a:p>
            <a:pPr algn="ctr" eaLnBrk="1" hangingPunct="1">
              <a:buFontTx/>
              <a:buNone/>
              <a:defRPr/>
            </a:pPr>
            <a:endParaRPr lang="ru-RU" sz="3600" dirty="0">
              <a:solidFill>
                <a:schemeClr val="hlink"/>
              </a:solidFill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3600" b="1" dirty="0">
                <a:solidFill>
                  <a:srgbClr val="FF0000"/>
                </a:solidFill>
                <a:effectLst/>
              </a:rPr>
              <a:t>  </a:t>
            </a: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  <a:effectLst/>
              </a:rPr>
              <a:t>- Каким  по строению является  это предложение?</a:t>
            </a:r>
            <a:r>
              <a:rPr lang="en-US" b="1" dirty="0">
                <a:solidFill>
                  <a:schemeClr val="accent4">
                    <a:lumMod val="10000"/>
                  </a:schemeClr>
                </a:solidFill>
                <a:effectLst/>
              </a:rPr>
              <a:t>         </a:t>
            </a:r>
            <a:endParaRPr lang="ru-RU" sz="8800" b="1" dirty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143000" y="2500313"/>
            <a:ext cx="71437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143125" y="2428875"/>
            <a:ext cx="5715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571875" y="2571750"/>
            <a:ext cx="6429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571875" y="2428875"/>
            <a:ext cx="64293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143125" y="2571750"/>
            <a:ext cx="5715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286375" y="2571750"/>
            <a:ext cx="92868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643688" y="2643188"/>
            <a:ext cx="11430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643688" y="2500313"/>
            <a:ext cx="107156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2928938" y="2286000"/>
            <a:ext cx="500062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</a:rPr>
              <a:t>И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567286" y="2967335"/>
            <a:ext cx="400943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Сложное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B6A42B26-20AB-E4AA-20BA-F72E32DB8181}"/>
              </a:ext>
            </a:extLst>
          </p:cNvPr>
          <p:cNvGraphicFramePr/>
          <p:nvPr/>
        </p:nvGraphicFramePr>
        <p:xfrm>
          <a:off x="357188" y="1571625"/>
          <a:ext cx="8229600" cy="4973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трелка вниз 2"/>
          <p:cNvSpPr/>
          <p:nvPr/>
        </p:nvSpPr>
        <p:spPr>
          <a:xfrm>
            <a:off x="3643313" y="2857500"/>
            <a:ext cx="571500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4643438" y="4714875"/>
            <a:ext cx="571500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2000250" y="4714875"/>
            <a:ext cx="571500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357938" y="2857500"/>
            <a:ext cx="571500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14625" y="428625"/>
            <a:ext cx="3940175" cy="1016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0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/>
                <a:ea typeface="+mj-ea"/>
                <a:cs typeface="+mj-cs"/>
              </a:rPr>
              <a:t>Повторим!</a:t>
            </a:r>
            <a:endParaRPr lang="ru-RU" dirty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500"/>
            <a:ext cx="8229600" cy="8461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Сложноподчинённое предложение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sz="6000" b="1" dirty="0">
                <a:solidFill>
                  <a:schemeClr val="accent4">
                    <a:lumMod val="10000"/>
                  </a:schemeClr>
                </a:solidFill>
              </a:rPr>
              <a:t>[               ]</a:t>
            </a:r>
            <a:r>
              <a:rPr lang="ru-RU" sz="6000" b="1" dirty="0">
                <a:solidFill>
                  <a:schemeClr val="accent4">
                    <a:lumMod val="10000"/>
                  </a:schemeClr>
                </a:solidFill>
              </a:rPr>
              <a:t>,(                  )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571625" y="2928938"/>
            <a:ext cx="17668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</a:rPr>
              <a:t>главное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143500" y="2928938"/>
            <a:ext cx="28479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chemeClr val="accent4">
                    <a:lumMod val="10000"/>
                  </a:schemeClr>
                </a:solidFill>
              </a:rPr>
              <a:t>придаточное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2143125" y="2428875"/>
            <a:ext cx="485775" cy="571500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6215063" y="2500313"/>
            <a:ext cx="485775" cy="504825"/>
          </a:xfrm>
          <a:prstGeom prst="upArrow">
            <a:avLst>
              <a:gd name="adj1" fmla="val 50000"/>
              <a:gd name="adj2" fmla="val 502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2875" y="3857625"/>
            <a:ext cx="8715375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</a:rPr>
              <a:t>   Установилась снежная, морозная погода  которая бывает в начале декабря.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43063" y="4643438"/>
            <a:ext cx="357187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rgbClr val="FF0000"/>
                </a:solidFill>
              </a:rPr>
              <a:t>,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86000" y="5857875"/>
            <a:ext cx="43005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accent4">
                    <a:lumMod val="10000"/>
                  </a:schemeClr>
                </a:solidFill>
              </a:rPr>
              <a:t>[   </a:t>
            </a:r>
            <a:r>
              <a:rPr lang="ru-RU" sz="3200" b="1" dirty="0">
                <a:solidFill>
                  <a:schemeClr val="accent4">
                    <a:lumMod val="10000"/>
                  </a:schemeClr>
                </a:solidFill>
              </a:rPr>
              <a:t>сущ.</a:t>
            </a:r>
            <a:r>
              <a:rPr lang="en-US" sz="3200" b="1" dirty="0">
                <a:solidFill>
                  <a:schemeClr val="accent4">
                    <a:lumMod val="10000"/>
                  </a:schemeClr>
                </a:solidFill>
              </a:rPr>
              <a:t>   ]</a:t>
            </a:r>
            <a:r>
              <a:rPr lang="ru-RU" sz="3200" b="1" dirty="0">
                <a:solidFill>
                  <a:schemeClr val="accent4">
                    <a:lumMod val="10000"/>
                  </a:schemeClr>
                </a:solidFill>
              </a:rPr>
              <a:t>,(  которая   )</a:t>
            </a: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3429000" y="5500688"/>
            <a:ext cx="1571625" cy="42862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43313" y="5214938"/>
            <a:ext cx="1143000" cy="21431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</a:rPr>
              <a:t>Какая?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199" grpId="0" animBg="1"/>
      <p:bldP spid="9" grpId="0"/>
      <p:bldP spid="11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>
                <a:solidFill>
                  <a:srgbClr val="FF0000"/>
                </a:solidFill>
              </a:rPr>
              <a:t>Основные группы СПП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по значению 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>
                <a:solidFill>
                  <a:srgbClr val="FF0000"/>
                </a:solidFill>
                <a:latin typeface="Arial Unicode MS" pitchFamily="34" charset="-128"/>
              </a:rPr>
              <a:t>C</a:t>
            </a:r>
            <a:r>
              <a:rPr lang="ru-RU" sz="4000" dirty="0">
                <a:solidFill>
                  <a:srgbClr val="FF0000"/>
                </a:solidFill>
                <a:latin typeface="Arial Unicode MS" pitchFamily="34" charset="-128"/>
              </a:rPr>
              <a:t>ПП с придаточными определительными</a:t>
            </a:r>
            <a:r>
              <a:rPr lang="en-US" sz="4000" dirty="0">
                <a:solidFill>
                  <a:srgbClr val="FF0000"/>
                </a:solidFill>
                <a:latin typeface="Arial Unicode MS" pitchFamily="34" charset="-128"/>
              </a:rPr>
              <a:t> </a:t>
            </a:r>
            <a:endParaRPr lang="ru-RU" sz="4000" dirty="0">
              <a:solidFill>
                <a:srgbClr val="FF0000"/>
              </a:solidFill>
              <a:latin typeface="Arial Unicode MS" pitchFamily="34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857375"/>
            <a:ext cx="8785225" cy="4357688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effectLst/>
              </a:rPr>
              <a:t>На какой вопрос отвечают?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effectLst/>
              </a:rPr>
              <a:t>К какому слову относятся?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effectLst/>
              </a:rPr>
              <a:t>Как прикрепляются к определяемым словам?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effectLst/>
              </a:rPr>
              <a:t>Может ли употребляться указательное слово?</a:t>
            </a:r>
          </a:p>
          <a:p>
            <a:pPr eaLnBrk="1" hangingPunct="1">
              <a:defRPr/>
            </a:pPr>
            <a:r>
              <a:rPr lang="ru-RU" b="1" dirty="0">
                <a:solidFill>
                  <a:schemeClr val="accent4">
                    <a:lumMod val="10000"/>
                  </a:schemeClr>
                </a:solidFill>
                <a:effectLst/>
              </a:rPr>
              <a:t>Каково место придаточной части по отношению к главной?</a:t>
            </a:r>
          </a:p>
        </p:txBody>
      </p:sp>
      <p:cxnSp>
        <p:nvCxnSpPr>
          <p:cNvPr id="21508" name="AutoShape 5"/>
          <p:cNvCxnSpPr>
            <a:cxnSpLocks noChangeShapeType="1"/>
            <a:stCxn id="16387" idx="0"/>
            <a:endCxn id="16387" idx="0"/>
          </p:cNvCxnSpPr>
          <p:nvPr/>
        </p:nvCxnSpPr>
        <p:spPr bwMode="auto">
          <a:xfrm rot="5400000" flipH="1" flipV="1">
            <a:off x="4606925" y="1857375"/>
            <a:ext cx="1588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09" name="AutoShape 8"/>
          <p:cNvCxnSpPr>
            <a:cxnSpLocks noChangeShapeType="1"/>
          </p:cNvCxnSpPr>
          <p:nvPr/>
        </p:nvCxnSpPr>
        <p:spPr bwMode="auto">
          <a:xfrm>
            <a:off x="5435600" y="2205038"/>
            <a:ext cx="0" cy="360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" name="Блок-схема: несколько документов 11"/>
          <p:cNvSpPr/>
          <p:nvPr/>
        </p:nvSpPr>
        <p:spPr>
          <a:xfrm>
            <a:off x="6858000" y="1214438"/>
            <a:ext cx="2071688" cy="185737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/>
              <a:t>§ 10, теория</a:t>
            </a:r>
          </a:p>
        </p:txBody>
      </p:sp>
      <p:pic>
        <p:nvPicPr>
          <p:cNvPr id="13" name="Рисунок 7" descr="kniga52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88" y="5072063"/>
            <a:ext cx="25098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Блок-схема: процесс 13"/>
          <p:cNvSpPr/>
          <p:nvPr/>
        </p:nvSpPr>
        <p:spPr>
          <a:xfrm>
            <a:off x="6429375" y="5429250"/>
            <a:ext cx="1857375" cy="71437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chemeClr val="accent4">
                    <a:lumMod val="10000"/>
                  </a:schemeClr>
                </a:solidFill>
              </a:rPr>
              <a:t>Упр. 91(1)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5643578"/>
            <a:ext cx="5304657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Закрепляем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5500688" y="5929313"/>
            <a:ext cx="571500" cy="357187"/>
          </a:xfrm>
          <a:prstGeom prst="rightArrow">
            <a:avLst/>
          </a:prstGeom>
          <a:solidFill>
            <a:schemeClr val="bg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2195513" y="209550"/>
            <a:ext cx="5400675" cy="923925"/>
          </a:xfrm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ru-RU" sz="5400" dirty="0">
                <a:solidFill>
                  <a:srgbClr val="FF0000"/>
                </a:solidFill>
                <a:latin typeface="Book Antiqua" pitchFamily="18" charset="0"/>
              </a:rPr>
              <a:t> Итоги урока </a:t>
            </a:r>
            <a:endParaRPr lang="ru-RU" sz="4800" dirty="0">
              <a:solidFill>
                <a:srgbClr val="FF0000"/>
              </a:solidFill>
              <a:latin typeface="Book Antiqua" pitchFamily="18" charset="0"/>
              <a:sym typeface="Wingdings 2" pitchFamily="18" charset="2"/>
            </a:endParaRPr>
          </a:p>
        </p:txBody>
      </p:sp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2051050" y="1628775"/>
            <a:ext cx="626427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ru-RU" sz="4000" b="1" dirty="0">
                <a:solidFill>
                  <a:schemeClr val="accent4">
                    <a:lumMod val="10000"/>
                  </a:schemeClr>
                </a:solidFill>
                <a:latin typeface="Book Antiqua" pitchFamily="18" charset="0"/>
              </a:rPr>
              <a:t>Что узнали нового?</a:t>
            </a:r>
          </a:p>
          <a:p>
            <a:pPr>
              <a:buFont typeface="Wingdings" pitchFamily="2" charset="2"/>
              <a:buNone/>
              <a:defRPr/>
            </a:pPr>
            <a:endParaRPr lang="ru-RU" sz="4000" b="1" dirty="0">
              <a:solidFill>
                <a:schemeClr val="accent4">
                  <a:lumMod val="10000"/>
                </a:schemeClr>
              </a:solidFill>
              <a:latin typeface="Book Antiqua" pitchFamily="18" charset="0"/>
            </a:endParaRPr>
          </a:p>
          <a:p>
            <a:pPr>
              <a:buFont typeface="Wingdings" pitchFamily="2" charset="2"/>
              <a:buChar char="v"/>
              <a:defRPr/>
            </a:pPr>
            <a:r>
              <a:rPr lang="ru-RU" sz="4000" b="1" dirty="0">
                <a:solidFill>
                  <a:schemeClr val="accent4">
                    <a:lumMod val="10000"/>
                  </a:schemeClr>
                </a:solidFill>
                <a:latin typeface="Book Antiqua" pitchFamily="18" charset="0"/>
              </a:rPr>
              <a:t>Чему научились?</a:t>
            </a:r>
          </a:p>
          <a:p>
            <a:pPr>
              <a:defRPr/>
            </a:pPr>
            <a:endParaRPr lang="ru-RU" sz="4000" dirty="0">
              <a:solidFill>
                <a:schemeClr val="accent4">
                  <a:lumMod val="10000"/>
                </a:schemeClr>
              </a:solidFill>
              <a:latin typeface="Calibri" pitchFamily="34" charset="0"/>
            </a:endParaRPr>
          </a:p>
        </p:txBody>
      </p:sp>
      <p:pic>
        <p:nvPicPr>
          <p:cNvPr id="22532" name="Рисунок 7" descr="kniga52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4437063"/>
            <a:ext cx="30765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Сотрудничество">
  <a:themeElements>
    <a:clrScheme name="Сотрудничество 6">
      <a:dk1>
        <a:srgbClr val="005400"/>
      </a:dk1>
      <a:lt1>
        <a:srgbClr val="FFFFFF"/>
      </a:lt1>
      <a:dk2>
        <a:srgbClr val="004800"/>
      </a:dk2>
      <a:lt2>
        <a:srgbClr val="D6D8C0"/>
      </a:lt2>
      <a:accent1>
        <a:srgbClr val="339933"/>
      </a:accent1>
      <a:accent2>
        <a:srgbClr val="7D8C70"/>
      </a:accent2>
      <a:accent3>
        <a:srgbClr val="AAB1AA"/>
      </a:accent3>
      <a:accent4>
        <a:srgbClr val="DADADA"/>
      </a:accent4>
      <a:accent5>
        <a:srgbClr val="ADCAAD"/>
      </a:accent5>
      <a:accent6>
        <a:srgbClr val="717E65"/>
      </a:accent6>
      <a:hlink>
        <a:srgbClr val="CCCC00"/>
      </a:hlink>
      <a:folHlink>
        <a:srgbClr val="85B3B1"/>
      </a:folHlink>
    </a:clrScheme>
    <a:fontScheme name="Сотрудничество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трудничество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трудничество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отрудничество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161</TotalTime>
  <Words>330</Words>
  <Application>Microsoft Office PowerPoint</Application>
  <PresentationFormat>Экран (4:3)</PresentationFormat>
  <Paragraphs>50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Garamond</vt:lpstr>
      <vt:lpstr>Arial</vt:lpstr>
      <vt:lpstr>Calibri</vt:lpstr>
      <vt:lpstr>Arial Unicode MS</vt:lpstr>
      <vt:lpstr>Book Antiqua</vt:lpstr>
      <vt:lpstr>Wingdings 2</vt:lpstr>
      <vt:lpstr>Wingdings</vt:lpstr>
      <vt:lpstr>Сотрудничество</vt:lpstr>
      <vt:lpstr>Презентация PowerPoint</vt:lpstr>
      <vt:lpstr> Словарная работа</vt:lpstr>
      <vt:lpstr>Синтаксическая разминка</vt:lpstr>
      <vt:lpstr>Проверим</vt:lpstr>
      <vt:lpstr>Презентация PowerPoint</vt:lpstr>
      <vt:lpstr>Сложноподчинённое предложение</vt:lpstr>
      <vt:lpstr>Основные группы СПП  по значению </vt:lpstr>
      <vt:lpstr>CПП с придаточными определительными </vt:lpstr>
      <vt:lpstr> Итоги урока </vt:lpstr>
      <vt:lpstr> Домашнее задание 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Cпп с придаточным определительным</dc:title>
  <dc:creator>Полякова</dc:creator>
  <cp:lastModifiedBy>BupTyaJl</cp:lastModifiedBy>
  <cp:revision>17</cp:revision>
  <dcterms:created xsi:type="dcterms:W3CDTF">2012-01-12T13:11:17Z</dcterms:created>
  <dcterms:modified xsi:type="dcterms:W3CDTF">2023-12-08T17:19:56Z</dcterms:modified>
</cp:coreProperties>
</file>