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CEEFB"/>
    <a:srgbClr val="8FEEF5"/>
    <a:srgbClr val="88EDF3"/>
    <a:srgbClr val="73D5FE"/>
    <a:srgbClr val="6D2A11"/>
    <a:srgbClr val="504D82"/>
    <a:srgbClr val="313132"/>
    <a:srgbClr val="796761"/>
    <a:srgbClr val="7E3518"/>
    <a:srgbClr val="D075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3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4C2EA-5B77-5643-8125-B227ECD8745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B7CB-B6FB-8A49-93B9-D96B8CB28A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759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7112051"/>
      </p:ext>
    </p:extLst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1983655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2778703"/>
      </p:ext>
    </p:extLst>
  </p:cSld>
  <p:clrMapOvr>
    <a:masterClrMapping/>
  </p:clrMapOvr>
  <p:transition spd="slow" advClick="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6934958"/>
      </p:ext>
    </p:extLst>
  </p:cSld>
  <p:clrMapOvr>
    <a:masterClrMapping/>
  </p:clrMapOvr>
  <p:transition spd="slow" advClick="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318215"/>
      </p:ext>
    </p:extLst>
  </p:cSld>
  <p:clrMapOvr>
    <a:masterClrMapping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8929906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543145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1026208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6675606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5730465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1559016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6EE52-45A6-6847-B8E6-B8E63EF6986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F61F9-C85F-6442-AD05-D82E1A5C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57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CBD605C-1BA6-090C-C536-69E5A8D05F88}"/>
              </a:ext>
            </a:extLst>
          </p:cNvPr>
          <p:cNvSpPr/>
          <p:nvPr/>
        </p:nvSpPr>
        <p:spPr>
          <a:xfrm>
            <a:off x="0" y="-1"/>
            <a:ext cx="9144000" cy="583474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9DAE7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A50B6B8F-DF9C-9FA1-5E4F-6564E1D00E36}"/>
              </a:ext>
            </a:extLst>
          </p:cNvPr>
          <p:cNvGrpSpPr/>
          <p:nvPr/>
        </p:nvGrpSpPr>
        <p:grpSpPr>
          <a:xfrm flipH="1">
            <a:off x="3647586" y="1883569"/>
            <a:ext cx="4597442" cy="3772390"/>
            <a:chOff x="1627451" y="520850"/>
            <a:chExt cx="6598371" cy="5184181"/>
          </a:xfrm>
        </p:grpSpPr>
        <p:sp>
          <p:nvSpPr>
            <p:cNvPr id="10" name="Скругленный прямоугольник 9">
              <a:extLst>
                <a:ext uri="{FF2B5EF4-FFF2-40B4-BE49-F238E27FC236}">
                  <a16:creationId xmlns="" xmlns:a16="http://schemas.microsoft.com/office/drawing/2014/main" id="{A65382D1-3B8B-4932-CA7D-8C32804B1DE5}"/>
                </a:ext>
              </a:extLst>
            </p:cNvPr>
            <p:cNvSpPr/>
            <p:nvPr/>
          </p:nvSpPr>
          <p:spPr>
            <a:xfrm rot="3187177">
              <a:off x="7140662" y="2270236"/>
              <a:ext cx="113849" cy="205647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EBAECFB7-A09C-6C88-5719-4A8A6FECBE0F}"/>
                </a:ext>
              </a:extLst>
            </p:cNvPr>
            <p:cNvSpPr/>
            <p:nvPr/>
          </p:nvSpPr>
          <p:spPr>
            <a:xfrm>
              <a:off x="4766851" y="555824"/>
              <a:ext cx="1233387" cy="476236"/>
            </a:xfrm>
            <a:custGeom>
              <a:avLst/>
              <a:gdLst>
                <a:gd name="connsiteX0" fmla="*/ 16677 w 1233387"/>
                <a:gd name="connsiteY0" fmla="*/ 188894 h 476236"/>
                <a:gd name="connsiteX1" fmla="*/ 327762 w 1233387"/>
                <a:gd name="connsiteY1" fmla="*/ 94625 h 476236"/>
                <a:gd name="connsiteX2" fmla="*/ 676554 w 1233387"/>
                <a:gd name="connsiteY2" fmla="*/ 132333 h 476236"/>
                <a:gd name="connsiteX3" fmla="*/ 1195028 w 1233387"/>
                <a:gd name="connsiteY3" fmla="*/ 357 h 476236"/>
                <a:gd name="connsiteX4" fmla="*/ 968785 w 1233387"/>
                <a:gd name="connsiteY4" fmla="*/ 179467 h 476236"/>
                <a:gd name="connsiteX5" fmla="*/ 1232735 w 1233387"/>
                <a:gd name="connsiteY5" fmla="*/ 198320 h 476236"/>
                <a:gd name="connsiteX6" fmla="*/ 874517 w 1233387"/>
                <a:gd name="connsiteY6" fmla="*/ 386856 h 476236"/>
                <a:gd name="connsiteX7" fmla="*/ 497444 w 1233387"/>
                <a:gd name="connsiteY7" fmla="*/ 358576 h 476236"/>
                <a:gd name="connsiteX8" fmla="*/ 139226 w 1233387"/>
                <a:gd name="connsiteY8" fmla="*/ 433990 h 476236"/>
                <a:gd name="connsiteX9" fmla="*/ 54385 w 1233387"/>
                <a:gd name="connsiteY9" fmla="*/ 462271 h 476236"/>
                <a:gd name="connsiteX10" fmla="*/ 16677 w 1233387"/>
                <a:gd name="connsiteY10" fmla="*/ 188894 h 47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3387" h="476236">
                  <a:moveTo>
                    <a:pt x="16677" y="188894"/>
                  </a:moveTo>
                  <a:cubicBezTo>
                    <a:pt x="62240" y="127620"/>
                    <a:pt x="217783" y="104052"/>
                    <a:pt x="327762" y="94625"/>
                  </a:cubicBezTo>
                  <a:cubicBezTo>
                    <a:pt x="437741" y="85198"/>
                    <a:pt x="532010" y="148044"/>
                    <a:pt x="676554" y="132333"/>
                  </a:cubicBezTo>
                  <a:cubicBezTo>
                    <a:pt x="821098" y="116622"/>
                    <a:pt x="1146323" y="-7499"/>
                    <a:pt x="1195028" y="357"/>
                  </a:cubicBezTo>
                  <a:cubicBezTo>
                    <a:pt x="1243733" y="8213"/>
                    <a:pt x="962501" y="146473"/>
                    <a:pt x="968785" y="179467"/>
                  </a:cubicBezTo>
                  <a:cubicBezTo>
                    <a:pt x="975069" y="212461"/>
                    <a:pt x="1248446" y="163755"/>
                    <a:pt x="1232735" y="198320"/>
                  </a:cubicBezTo>
                  <a:cubicBezTo>
                    <a:pt x="1217024" y="232885"/>
                    <a:pt x="997065" y="360147"/>
                    <a:pt x="874517" y="386856"/>
                  </a:cubicBezTo>
                  <a:cubicBezTo>
                    <a:pt x="751969" y="413565"/>
                    <a:pt x="619992" y="350720"/>
                    <a:pt x="497444" y="358576"/>
                  </a:cubicBezTo>
                  <a:cubicBezTo>
                    <a:pt x="374896" y="366432"/>
                    <a:pt x="213069" y="416708"/>
                    <a:pt x="139226" y="433990"/>
                  </a:cubicBezTo>
                  <a:cubicBezTo>
                    <a:pt x="65383" y="451272"/>
                    <a:pt x="77952" y="499978"/>
                    <a:pt x="54385" y="462271"/>
                  </a:cubicBezTo>
                  <a:cubicBezTo>
                    <a:pt x="30818" y="424564"/>
                    <a:pt x="-28886" y="250168"/>
                    <a:pt x="16677" y="1888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>
              <a:extLst>
                <a:ext uri="{FF2B5EF4-FFF2-40B4-BE49-F238E27FC236}">
                  <a16:creationId xmlns="" xmlns:a16="http://schemas.microsoft.com/office/drawing/2014/main" id="{6AE069A6-419B-00D2-946F-6BB212E6E0A7}"/>
                </a:ext>
              </a:extLst>
            </p:cNvPr>
            <p:cNvSpPr/>
            <p:nvPr/>
          </p:nvSpPr>
          <p:spPr>
            <a:xfrm>
              <a:off x="4703014" y="692727"/>
              <a:ext cx="126124" cy="375246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="" xmlns:a16="http://schemas.microsoft.com/office/drawing/2014/main" id="{114D7643-166C-2392-ABE7-63E32C325D5D}"/>
                </a:ext>
              </a:extLst>
            </p:cNvPr>
            <p:cNvSpPr/>
            <p:nvPr/>
          </p:nvSpPr>
          <p:spPr>
            <a:xfrm>
              <a:off x="3872628" y="2400589"/>
              <a:ext cx="1874027" cy="1345794"/>
            </a:xfrm>
            <a:custGeom>
              <a:avLst/>
              <a:gdLst>
                <a:gd name="connsiteX0" fmla="*/ 29759 w 1874027"/>
                <a:gd name="connsiteY0" fmla="*/ 0 h 1260418"/>
                <a:gd name="connsiteX1" fmla="*/ 1758092 w 1874027"/>
                <a:gd name="connsiteY1" fmla="*/ 0 h 1260418"/>
                <a:gd name="connsiteX2" fmla="*/ 1781766 w 1874027"/>
                <a:gd name="connsiteY2" fmla="*/ 70555 h 1260418"/>
                <a:gd name="connsiteX3" fmla="*/ 1809796 w 1874027"/>
                <a:gd name="connsiteY3" fmla="*/ 186024 h 1260418"/>
                <a:gd name="connsiteX4" fmla="*/ 1856271 w 1874027"/>
                <a:gd name="connsiteY4" fmla="*/ 836276 h 1260418"/>
                <a:gd name="connsiteX5" fmla="*/ 1540243 w 1874027"/>
                <a:gd name="connsiteY5" fmla="*/ 1222912 h 1260418"/>
                <a:gd name="connsiteX6" fmla="*/ 434146 w 1874027"/>
                <a:gd name="connsiteY6" fmla="*/ 1240487 h 1260418"/>
                <a:gd name="connsiteX7" fmla="*/ 6579 w 1874027"/>
                <a:gd name="connsiteY7" fmla="*/ 1178976 h 1260418"/>
                <a:gd name="connsiteX8" fmla="*/ 173888 w 1874027"/>
                <a:gd name="connsiteY8" fmla="*/ 757192 h 1260418"/>
                <a:gd name="connsiteX9" fmla="*/ 164593 w 1874027"/>
                <a:gd name="connsiteY9" fmla="*/ 423278 h 1260418"/>
                <a:gd name="connsiteX10" fmla="*/ 34464 w 1874027"/>
                <a:gd name="connsiteY10" fmla="*/ 10280 h 126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027" h="1260418">
                  <a:moveTo>
                    <a:pt x="29759" y="0"/>
                  </a:moveTo>
                  <a:lnTo>
                    <a:pt x="1758092" y="0"/>
                  </a:lnTo>
                  <a:lnTo>
                    <a:pt x="1781766" y="70555"/>
                  </a:lnTo>
                  <a:cubicBezTo>
                    <a:pt x="1790916" y="105841"/>
                    <a:pt x="1799339" y="144285"/>
                    <a:pt x="1809796" y="186024"/>
                  </a:cubicBezTo>
                  <a:cubicBezTo>
                    <a:pt x="1851624" y="352980"/>
                    <a:pt x="1901197" y="663461"/>
                    <a:pt x="1856271" y="836276"/>
                  </a:cubicBezTo>
                  <a:cubicBezTo>
                    <a:pt x="1811345" y="1009091"/>
                    <a:pt x="1777264" y="1155544"/>
                    <a:pt x="1540243" y="1222912"/>
                  </a:cubicBezTo>
                  <a:cubicBezTo>
                    <a:pt x="1303221" y="1290281"/>
                    <a:pt x="689757" y="1247810"/>
                    <a:pt x="434146" y="1240487"/>
                  </a:cubicBezTo>
                  <a:cubicBezTo>
                    <a:pt x="178536" y="1233164"/>
                    <a:pt x="49956" y="1259525"/>
                    <a:pt x="6579" y="1178976"/>
                  </a:cubicBezTo>
                  <a:cubicBezTo>
                    <a:pt x="-36797" y="1098427"/>
                    <a:pt x="147552" y="883141"/>
                    <a:pt x="173888" y="757192"/>
                  </a:cubicBezTo>
                  <a:cubicBezTo>
                    <a:pt x="200223" y="631242"/>
                    <a:pt x="187830" y="547763"/>
                    <a:pt x="164593" y="423278"/>
                  </a:cubicBezTo>
                  <a:cubicBezTo>
                    <a:pt x="141355" y="298793"/>
                    <a:pt x="57701" y="112797"/>
                    <a:pt x="34464" y="102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>
              <a:extLst>
                <a:ext uri="{FF2B5EF4-FFF2-40B4-BE49-F238E27FC236}">
                  <a16:creationId xmlns="" xmlns:a16="http://schemas.microsoft.com/office/drawing/2014/main" id="{43D8B1A7-7757-48B1-B55E-C5CAA181F003}"/>
                </a:ext>
              </a:extLst>
            </p:cNvPr>
            <p:cNvSpPr/>
            <p:nvPr/>
          </p:nvSpPr>
          <p:spPr>
            <a:xfrm rot="16200000">
              <a:off x="4704952" y="1446017"/>
              <a:ext cx="122248" cy="178689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8" descr="Pirate with sword and parrot clipart">
              <a:extLst>
                <a:ext uri="{FF2B5EF4-FFF2-40B4-BE49-F238E27FC236}">
                  <a16:creationId xmlns="" xmlns:a16="http://schemas.microsoft.com/office/drawing/2014/main" id="{5F1DD213-232D-111C-E476-30D471CD9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27451" y="520850"/>
              <a:ext cx="2166457" cy="305653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>
              <a:extLst>
                <a:ext uri="{FF2B5EF4-FFF2-40B4-BE49-F238E27FC236}">
                  <a16:creationId xmlns="" xmlns:a16="http://schemas.microsoft.com/office/drawing/2014/main" id="{8770A5A1-3DD0-7C08-D267-840520F89794}"/>
                </a:ext>
              </a:extLst>
            </p:cNvPr>
            <p:cNvGrpSpPr/>
            <p:nvPr/>
          </p:nvGrpSpPr>
          <p:grpSpPr>
            <a:xfrm>
              <a:off x="4171872" y="1163929"/>
              <a:ext cx="1188408" cy="984383"/>
              <a:chOff x="4028745" y="2278341"/>
              <a:chExt cx="1874027" cy="984383"/>
            </a:xfrm>
          </p:grpSpPr>
          <p:sp>
            <p:nvSpPr>
              <p:cNvPr id="60" name="Полилиния 59">
                <a:extLst>
                  <a:ext uri="{FF2B5EF4-FFF2-40B4-BE49-F238E27FC236}">
                    <a16:creationId xmlns="" xmlns:a16="http://schemas.microsoft.com/office/drawing/2014/main" id="{B56ACDBB-C116-575E-942F-5E65CD47F133}"/>
                  </a:ext>
                </a:extLst>
              </p:cNvPr>
              <p:cNvSpPr/>
              <p:nvPr/>
            </p:nvSpPr>
            <p:spPr>
              <a:xfrm>
                <a:off x="4028745" y="2400589"/>
                <a:ext cx="1874027" cy="862135"/>
              </a:xfrm>
              <a:custGeom>
                <a:avLst/>
                <a:gdLst>
                  <a:gd name="connsiteX0" fmla="*/ 29759 w 1874027"/>
                  <a:gd name="connsiteY0" fmla="*/ 0 h 1260418"/>
                  <a:gd name="connsiteX1" fmla="*/ 1758092 w 1874027"/>
                  <a:gd name="connsiteY1" fmla="*/ 0 h 1260418"/>
                  <a:gd name="connsiteX2" fmla="*/ 1781766 w 1874027"/>
                  <a:gd name="connsiteY2" fmla="*/ 70555 h 1260418"/>
                  <a:gd name="connsiteX3" fmla="*/ 1809796 w 1874027"/>
                  <a:gd name="connsiteY3" fmla="*/ 186024 h 1260418"/>
                  <a:gd name="connsiteX4" fmla="*/ 1856271 w 1874027"/>
                  <a:gd name="connsiteY4" fmla="*/ 836276 h 1260418"/>
                  <a:gd name="connsiteX5" fmla="*/ 1540243 w 1874027"/>
                  <a:gd name="connsiteY5" fmla="*/ 1222912 h 1260418"/>
                  <a:gd name="connsiteX6" fmla="*/ 434146 w 1874027"/>
                  <a:gd name="connsiteY6" fmla="*/ 1240487 h 1260418"/>
                  <a:gd name="connsiteX7" fmla="*/ 6579 w 1874027"/>
                  <a:gd name="connsiteY7" fmla="*/ 1178976 h 1260418"/>
                  <a:gd name="connsiteX8" fmla="*/ 173888 w 1874027"/>
                  <a:gd name="connsiteY8" fmla="*/ 757192 h 1260418"/>
                  <a:gd name="connsiteX9" fmla="*/ 164593 w 1874027"/>
                  <a:gd name="connsiteY9" fmla="*/ 423278 h 1260418"/>
                  <a:gd name="connsiteX10" fmla="*/ 34464 w 1874027"/>
                  <a:gd name="connsiteY10" fmla="*/ 10280 h 126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4027" h="1260418">
                    <a:moveTo>
                      <a:pt x="29759" y="0"/>
                    </a:moveTo>
                    <a:lnTo>
                      <a:pt x="1758092" y="0"/>
                    </a:lnTo>
                    <a:lnTo>
                      <a:pt x="1781766" y="70555"/>
                    </a:lnTo>
                    <a:cubicBezTo>
                      <a:pt x="1790916" y="105841"/>
                      <a:pt x="1799339" y="144285"/>
                      <a:pt x="1809796" y="186024"/>
                    </a:cubicBezTo>
                    <a:cubicBezTo>
                      <a:pt x="1851624" y="352980"/>
                      <a:pt x="1901197" y="663461"/>
                      <a:pt x="1856271" y="836276"/>
                    </a:cubicBezTo>
                    <a:cubicBezTo>
                      <a:pt x="1811345" y="1009091"/>
                      <a:pt x="1777264" y="1155544"/>
                      <a:pt x="1540243" y="1222912"/>
                    </a:cubicBezTo>
                    <a:cubicBezTo>
                      <a:pt x="1303221" y="1290281"/>
                      <a:pt x="689757" y="1247810"/>
                      <a:pt x="434146" y="1240487"/>
                    </a:cubicBezTo>
                    <a:cubicBezTo>
                      <a:pt x="178536" y="1233164"/>
                      <a:pt x="49956" y="1259525"/>
                      <a:pt x="6579" y="1178976"/>
                    </a:cubicBezTo>
                    <a:cubicBezTo>
                      <a:pt x="-36797" y="1098427"/>
                      <a:pt x="147552" y="883141"/>
                      <a:pt x="173888" y="757192"/>
                    </a:cubicBezTo>
                    <a:cubicBezTo>
                      <a:pt x="200223" y="631242"/>
                      <a:pt x="187830" y="547763"/>
                      <a:pt x="164593" y="423278"/>
                    </a:cubicBezTo>
                    <a:cubicBezTo>
                      <a:pt x="141355" y="298793"/>
                      <a:pt x="57701" y="112797"/>
                      <a:pt x="34464" y="1028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61" name="Скругленный прямоугольник 60">
                <a:extLst>
                  <a:ext uri="{FF2B5EF4-FFF2-40B4-BE49-F238E27FC236}">
                    <a16:creationId xmlns="" xmlns:a16="http://schemas.microsoft.com/office/drawing/2014/main" id="{D23FDBD9-41E0-F4CB-1145-C3E19F91EED7}"/>
                  </a:ext>
                </a:extLst>
              </p:cNvPr>
              <p:cNvSpPr/>
              <p:nvPr/>
            </p:nvSpPr>
            <p:spPr>
              <a:xfrm rot="16200000">
                <a:off x="4861069" y="1446017"/>
                <a:ext cx="122248" cy="178689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Полилиния 16">
              <a:extLst>
                <a:ext uri="{FF2B5EF4-FFF2-40B4-BE49-F238E27FC236}">
                  <a16:creationId xmlns="" xmlns:a16="http://schemas.microsoft.com/office/drawing/2014/main" id="{231A8FE4-80DA-F50F-732A-731C4D5461DB}"/>
                </a:ext>
              </a:extLst>
            </p:cNvPr>
            <p:cNvSpPr/>
            <p:nvPr/>
          </p:nvSpPr>
          <p:spPr>
            <a:xfrm>
              <a:off x="6328969" y="1616968"/>
              <a:ext cx="657170" cy="253747"/>
            </a:xfrm>
            <a:custGeom>
              <a:avLst/>
              <a:gdLst>
                <a:gd name="connsiteX0" fmla="*/ 16677 w 1233387"/>
                <a:gd name="connsiteY0" fmla="*/ 188894 h 476236"/>
                <a:gd name="connsiteX1" fmla="*/ 327762 w 1233387"/>
                <a:gd name="connsiteY1" fmla="*/ 94625 h 476236"/>
                <a:gd name="connsiteX2" fmla="*/ 676554 w 1233387"/>
                <a:gd name="connsiteY2" fmla="*/ 132333 h 476236"/>
                <a:gd name="connsiteX3" fmla="*/ 1195028 w 1233387"/>
                <a:gd name="connsiteY3" fmla="*/ 357 h 476236"/>
                <a:gd name="connsiteX4" fmla="*/ 968785 w 1233387"/>
                <a:gd name="connsiteY4" fmla="*/ 179467 h 476236"/>
                <a:gd name="connsiteX5" fmla="*/ 1232735 w 1233387"/>
                <a:gd name="connsiteY5" fmla="*/ 198320 h 476236"/>
                <a:gd name="connsiteX6" fmla="*/ 874517 w 1233387"/>
                <a:gd name="connsiteY6" fmla="*/ 386856 h 476236"/>
                <a:gd name="connsiteX7" fmla="*/ 497444 w 1233387"/>
                <a:gd name="connsiteY7" fmla="*/ 358576 h 476236"/>
                <a:gd name="connsiteX8" fmla="*/ 139226 w 1233387"/>
                <a:gd name="connsiteY8" fmla="*/ 433990 h 476236"/>
                <a:gd name="connsiteX9" fmla="*/ 54385 w 1233387"/>
                <a:gd name="connsiteY9" fmla="*/ 462271 h 476236"/>
                <a:gd name="connsiteX10" fmla="*/ 16677 w 1233387"/>
                <a:gd name="connsiteY10" fmla="*/ 188894 h 47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3387" h="476236">
                  <a:moveTo>
                    <a:pt x="16677" y="188894"/>
                  </a:moveTo>
                  <a:cubicBezTo>
                    <a:pt x="62240" y="127620"/>
                    <a:pt x="217783" y="104052"/>
                    <a:pt x="327762" y="94625"/>
                  </a:cubicBezTo>
                  <a:cubicBezTo>
                    <a:pt x="437741" y="85198"/>
                    <a:pt x="532010" y="148044"/>
                    <a:pt x="676554" y="132333"/>
                  </a:cubicBezTo>
                  <a:cubicBezTo>
                    <a:pt x="821098" y="116622"/>
                    <a:pt x="1146323" y="-7499"/>
                    <a:pt x="1195028" y="357"/>
                  </a:cubicBezTo>
                  <a:cubicBezTo>
                    <a:pt x="1243733" y="8213"/>
                    <a:pt x="962501" y="146473"/>
                    <a:pt x="968785" y="179467"/>
                  </a:cubicBezTo>
                  <a:cubicBezTo>
                    <a:pt x="975069" y="212461"/>
                    <a:pt x="1248446" y="163755"/>
                    <a:pt x="1232735" y="198320"/>
                  </a:cubicBezTo>
                  <a:cubicBezTo>
                    <a:pt x="1217024" y="232885"/>
                    <a:pt x="997065" y="360147"/>
                    <a:pt x="874517" y="386856"/>
                  </a:cubicBezTo>
                  <a:cubicBezTo>
                    <a:pt x="751969" y="413565"/>
                    <a:pt x="619992" y="350720"/>
                    <a:pt x="497444" y="358576"/>
                  </a:cubicBezTo>
                  <a:cubicBezTo>
                    <a:pt x="374896" y="366432"/>
                    <a:pt x="213069" y="416708"/>
                    <a:pt x="139226" y="433990"/>
                  </a:cubicBezTo>
                  <a:cubicBezTo>
                    <a:pt x="65383" y="451272"/>
                    <a:pt x="77952" y="499978"/>
                    <a:pt x="54385" y="462271"/>
                  </a:cubicBezTo>
                  <a:cubicBezTo>
                    <a:pt x="30818" y="424564"/>
                    <a:pt x="-28886" y="250168"/>
                    <a:pt x="16677" y="1888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>
              <a:extLst>
                <a:ext uri="{FF2B5EF4-FFF2-40B4-BE49-F238E27FC236}">
                  <a16:creationId xmlns="" xmlns:a16="http://schemas.microsoft.com/office/drawing/2014/main" id="{479DF41B-57C7-E062-39F0-8681A6DC0C0E}"/>
                </a:ext>
              </a:extLst>
            </p:cNvPr>
            <p:cNvSpPr/>
            <p:nvPr/>
          </p:nvSpPr>
          <p:spPr>
            <a:xfrm>
              <a:off x="6284479" y="1689911"/>
              <a:ext cx="113849" cy="205647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FA90D758-5D16-96A4-E8F5-589C9884B1BD}"/>
                </a:ext>
              </a:extLst>
            </p:cNvPr>
            <p:cNvGrpSpPr/>
            <p:nvPr/>
          </p:nvGrpSpPr>
          <p:grpSpPr>
            <a:xfrm>
              <a:off x="5852512" y="2534754"/>
              <a:ext cx="998514" cy="782198"/>
              <a:chOff x="4028745" y="2278340"/>
              <a:chExt cx="1874027" cy="1468043"/>
            </a:xfrm>
          </p:grpSpPr>
          <p:sp>
            <p:nvSpPr>
              <p:cNvPr id="58" name="Полилиния 57">
                <a:extLst>
                  <a:ext uri="{FF2B5EF4-FFF2-40B4-BE49-F238E27FC236}">
                    <a16:creationId xmlns="" xmlns:a16="http://schemas.microsoft.com/office/drawing/2014/main" id="{91B35DD4-8CA8-23C7-2634-453A1D15B04B}"/>
                  </a:ext>
                </a:extLst>
              </p:cNvPr>
              <p:cNvSpPr/>
              <p:nvPr/>
            </p:nvSpPr>
            <p:spPr>
              <a:xfrm>
                <a:off x="4028745" y="2400589"/>
                <a:ext cx="1874027" cy="1345794"/>
              </a:xfrm>
              <a:custGeom>
                <a:avLst/>
                <a:gdLst>
                  <a:gd name="connsiteX0" fmla="*/ 29759 w 1874027"/>
                  <a:gd name="connsiteY0" fmla="*/ 0 h 1260418"/>
                  <a:gd name="connsiteX1" fmla="*/ 1758092 w 1874027"/>
                  <a:gd name="connsiteY1" fmla="*/ 0 h 1260418"/>
                  <a:gd name="connsiteX2" fmla="*/ 1781766 w 1874027"/>
                  <a:gd name="connsiteY2" fmla="*/ 70555 h 1260418"/>
                  <a:gd name="connsiteX3" fmla="*/ 1809796 w 1874027"/>
                  <a:gd name="connsiteY3" fmla="*/ 186024 h 1260418"/>
                  <a:gd name="connsiteX4" fmla="*/ 1856271 w 1874027"/>
                  <a:gd name="connsiteY4" fmla="*/ 836276 h 1260418"/>
                  <a:gd name="connsiteX5" fmla="*/ 1540243 w 1874027"/>
                  <a:gd name="connsiteY5" fmla="*/ 1222912 h 1260418"/>
                  <a:gd name="connsiteX6" fmla="*/ 434146 w 1874027"/>
                  <a:gd name="connsiteY6" fmla="*/ 1240487 h 1260418"/>
                  <a:gd name="connsiteX7" fmla="*/ 6579 w 1874027"/>
                  <a:gd name="connsiteY7" fmla="*/ 1178976 h 1260418"/>
                  <a:gd name="connsiteX8" fmla="*/ 173888 w 1874027"/>
                  <a:gd name="connsiteY8" fmla="*/ 757192 h 1260418"/>
                  <a:gd name="connsiteX9" fmla="*/ 164593 w 1874027"/>
                  <a:gd name="connsiteY9" fmla="*/ 423278 h 1260418"/>
                  <a:gd name="connsiteX10" fmla="*/ 34464 w 1874027"/>
                  <a:gd name="connsiteY10" fmla="*/ 10280 h 126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4027" h="1260418">
                    <a:moveTo>
                      <a:pt x="29759" y="0"/>
                    </a:moveTo>
                    <a:lnTo>
                      <a:pt x="1758092" y="0"/>
                    </a:lnTo>
                    <a:lnTo>
                      <a:pt x="1781766" y="70555"/>
                    </a:lnTo>
                    <a:cubicBezTo>
                      <a:pt x="1790916" y="105841"/>
                      <a:pt x="1799339" y="144285"/>
                      <a:pt x="1809796" y="186024"/>
                    </a:cubicBezTo>
                    <a:cubicBezTo>
                      <a:pt x="1851624" y="352980"/>
                      <a:pt x="1901197" y="663461"/>
                      <a:pt x="1856271" y="836276"/>
                    </a:cubicBezTo>
                    <a:cubicBezTo>
                      <a:pt x="1811345" y="1009091"/>
                      <a:pt x="1777264" y="1155544"/>
                      <a:pt x="1540243" y="1222912"/>
                    </a:cubicBezTo>
                    <a:cubicBezTo>
                      <a:pt x="1303221" y="1290281"/>
                      <a:pt x="689757" y="1247810"/>
                      <a:pt x="434146" y="1240487"/>
                    </a:cubicBezTo>
                    <a:cubicBezTo>
                      <a:pt x="178536" y="1233164"/>
                      <a:pt x="49956" y="1259525"/>
                      <a:pt x="6579" y="1178976"/>
                    </a:cubicBezTo>
                    <a:cubicBezTo>
                      <a:pt x="-36797" y="1098427"/>
                      <a:pt x="147552" y="883141"/>
                      <a:pt x="173888" y="757192"/>
                    </a:cubicBezTo>
                    <a:cubicBezTo>
                      <a:pt x="200223" y="631242"/>
                      <a:pt x="187830" y="547763"/>
                      <a:pt x="164593" y="423278"/>
                    </a:cubicBezTo>
                    <a:cubicBezTo>
                      <a:pt x="141355" y="298793"/>
                      <a:pt x="57701" y="112797"/>
                      <a:pt x="34464" y="1028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59" name="Скругленный прямоугольник 58">
                <a:extLst>
                  <a:ext uri="{FF2B5EF4-FFF2-40B4-BE49-F238E27FC236}">
                    <a16:creationId xmlns="" xmlns:a16="http://schemas.microsoft.com/office/drawing/2014/main" id="{60188D80-0BFE-3E57-40C9-8E1281FF2D1A}"/>
                  </a:ext>
                </a:extLst>
              </p:cNvPr>
              <p:cNvSpPr/>
              <p:nvPr/>
            </p:nvSpPr>
            <p:spPr>
              <a:xfrm rot="16200000">
                <a:off x="4810304" y="1496784"/>
                <a:ext cx="223784" cy="178689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="" xmlns:a16="http://schemas.microsoft.com/office/drawing/2014/main" id="{15B9E3E4-10D0-B3DA-A800-3F1C311ECB8E}"/>
                </a:ext>
              </a:extLst>
            </p:cNvPr>
            <p:cNvGrpSpPr/>
            <p:nvPr/>
          </p:nvGrpSpPr>
          <p:grpSpPr>
            <a:xfrm>
              <a:off x="6011954" y="1940977"/>
              <a:ext cx="633205" cy="524496"/>
              <a:chOff x="4028744" y="2278342"/>
              <a:chExt cx="1874028" cy="984382"/>
            </a:xfrm>
          </p:grpSpPr>
          <p:sp>
            <p:nvSpPr>
              <p:cNvPr id="56" name="Полилиния 55">
                <a:extLst>
                  <a:ext uri="{FF2B5EF4-FFF2-40B4-BE49-F238E27FC236}">
                    <a16:creationId xmlns="" xmlns:a16="http://schemas.microsoft.com/office/drawing/2014/main" id="{2003B3F2-6C6A-0FC4-9E02-2F5C21D117E3}"/>
                  </a:ext>
                </a:extLst>
              </p:cNvPr>
              <p:cNvSpPr/>
              <p:nvPr/>
            </p:nvSpPr>
            <p:spPr>
              <a:xfrm>
                <a:off x="4028745" y="2400589"/>
                <a:ext cx="1874027" cy="862135"/>
              </a:xfrm>
              <a:custGeom>
                <a:avLst/>
                <a:gdLst>
                  <a:gd name="connsiteX0" fmla="*/ 29759 w 1874027"/>
                  <a:gd name="connsiteY0" fmla="*/ 0 h 1260418"/>
                  <a:gd name="connsiteX1" fmla="*/ 1758092 w 1874027"/>
                  <a:gd name="connsiteY1" fmla="*/ 0 h 1260418"/>
                  <a:gd name="connsiteX2" fmla="*/ 1781766 w 1874027"/>
                  <a:gd name="connsiteY2" fmla="*/ 70555 h 1260418"/>
                  <a:gd name="connsiteX3" fmla="*/ 1809796 w 1874027"/>
                  <a:gd name="connsiteY3" fmla="*/ 186024 h 1260418"/>
                  <a:gd name="connsiteX4" fmla="*/ 1856271 w 1874027"/>
                  <a:gd name="connsiteY4" fmla="*/ 836276 h 1260418"/>
                  <a:gd name="connsiteX5" fmla="*/ 1540243 w 1874027"/>
                  <a:gd name="connsiteY5" fmla="*/ 1222912 h 1260418"/>
                  <a:gd name="connsiteX6" fmla="*/ 434146 w 1874027"/>
                  <a:gd name="connsiteY6" fmla="*/ 1240487 h 1260418"/>
                  <a:gd name="connsiteX7" fmla="*/ 6579 w 1874027"/>
                  <a:gd name="connsiteY7" fmla="*/ 1178976 h 1260418"/>
                  <a:gd name="connsiteX8" fmla="*/ 173888 w 1874027"/>
                  <a:gd name="connsiteY8" fmla="*/ 757192 h 1260418"/>
                  <a:gd name="connsiteX9" fmla="*/ 164593 w 1874027"/>
                  <a:gd name="connsiteY9" fmla="*/ 423278 h 1260418"/>
                  <a:gd name="connsiteX10" fmla="*/ 34464 w 1874027"/>
                  <a:gd name="connsiteY10" fmla="*/ 10280 h 126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4027" h="1260418">
                    <a:moveTo>
                      <a:pt x="29759" y="0"/>
                    </a:moveTo>
                    <a:lnTo>
                      <a:pt x="1758092" y="0"/>
                    </a:lnTo>
                    <a:lnTo>
                      <a:pt x="1781766" y="70555"/>
                    </a:lnTo>
                    <a:cubicBezTo>
                      <a:pt x="1790916" y="105841"/>
                      <a:pt x="1799339" y="144285"/>
                      <a:pt x="1809796" y="186024"/>
                    </a:cubicBezTo>
                    <a:cubicBezTo>
                      <a:pt x="1851624" y="352980"/>
                      <a:pt x="1901197" y="663461"/>
                      <a:pt x="1856271" y="836276"/>
                    </a:cubicBezTo>
                    <a:cubicBezTo>
                      <a:pt x="1811345" y="1009091"/>
                      <a:pt x="1777264" y="1155544"/>
                      <a:pt x="1540243" y="1222912"/>
                    </a:cubicBezTo>
                    <a:cubicBezTo>
                      <a:pt x="1303221" y="1290281"/>
                      <a:pt x="689757" y="1247810"/>
                      <a:pt x="434146" y="1240487"/>
                    </a:cubicBezTo>
                    <a:cubicBezTo>
                      <a:pt x="178536" y="1233164"/>
                      <a:pt x="49956" y="1259525"/>
                      <a:pt x="6579" y="1178976"/>
                    </a:cubicBezTo>
                    <a:cubicBezTo>
                      <a:pt x="-36797" y="1098427"/>
                      <a:pt x="147552" y="883141"/>
                      <a:pt x="173888" y="757192"/>
                    </a:cubicBezTo>
                    <a:cubicBezTo>
                      <a:pt x="200223" y="631242"/>
                      <a:pt x="187830" y="547763"/>
                      <a:pt x="164593" y="423278"/>
                    </a:cubicBezTo>
                    <a:cubicBezTo>
                      <a:pt x="141355" y="298793"/>
                      <a:pt x="57701" y="112797"/>
                      <a:pt x="34464" y="1028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57" name="Скругленный прямоугольник 56">
                <a:extLst>
                  <a:ext uri="{FF2B5EF4-FFF2-40B4-BE49-F238E27FC236}">
                    <a16:creationId xmlns="" xmlns:a16="http://schemas.microsoft.com/office/drawing/2014/main" id="{220D1683-91D8-C785-BF8E-1134B7FF4706}"/>
                  </a:ext>
                </a:extLst>
              </p:cNvPr>
              <p:cNvSpPr/>
              <p:nvPr/>
            </p:nvSpPr>
            <p:spPr>
              <a:xfrm rot="16200000">
                <a:off x="4811196" y="1495890"/>
                <a:ext cx="221994" cy="1786897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id="{42E2C6B0-AF37-48B3-CCBD-E3EEDA1F8713}"/>
                </a:ext>
              </a:extLst>
            </p:cNvPr>
            <p:cNvSpPr/>
            <p:nvPr/>
          </p:nvSpPr>
          <p:spPr>
            <a:xfrm>
              <a:off x="1695302" y="3260841"/>
              <a:ext cx="1788156" cy="493269"/>
            </a:xfrm>
            <a:custGeom>
              <a:avLst/>
              <a:gdLst>
                <a:gd name="connsiteX0" fmla="*/ 64698 w 1788156"/>
                <a:gd name="connsiteY0" fmla="*/ 0 h 493269"/>
                <a:gd name="connsiteX1" fmla="*/ 1723458 w 1788156"/>
                <a:gd name="connsiteY1" fmla="*/ 0 h 493269"/>
                <a:gd name="connsiteX2" fmla="*/ 1788156 w 1788156"/>
                <a:gd name="connsiteY2" fmla="*/ 64698 h 493269"/>
                <a:gd name="connsiteX3" fmla="*/ 1723458 w 1788156"/>
                <a:gd name="connsiteY3" fmla="*/ 129396 h 493269"/>
                <a:gd name="connsiteX4" fmla="*/ 1432424 w 1788156"/>
                <a:gd name="connsiteY4" fmla="*/ 129396 h 493269"/>
                <a:gd name="connsiteX5" fmla="*/ 1432424 w 1788156"/>
                <a:gd name="connsiteY5" fmla="*/ 433094 h 493269"/>
                <a:gd name="connsiteX6" fmla="*/ 1372251 w 1788156"/>
                <a:gd name="connsiteY6" fmla="*/ 493267 h 493269"/>
                <a:gd name="connsiteX7" fmla="*/ 1372251 w 1788156"/>
                <a:gd name="connsiteY7" fmla="*/ 493266 h 493269"/>
                <a:gd name="connsiteX8" fmla="*/ 1312078 w 1788156"/>
                <a:gd name="connsiteY8" fmla="*/ 433093 h 493269"/>
                <a:gd name="connsiteX9" fmla="*/ 1312079 w 1788156"/>
                <a:gd name="connsiteY9" fmla="*/ 129396 h 493269"/>
                <a:gd name="connsiteX10" fmla="*/ 955299 w 1788156"/>
                <a:gd name="connsiteY10" fmla="*/ 129396 h 493269"/>
                <a:gd name="connsiteX11" fmla="*/ 955299 w 1788156"/>
                <a:gd name="connsiteY11" fmla="*/ 433096 h 493269"/>
                <a:gd name="connsiteX12" fmla="*/ 895126 w 1788156"/>
                <a:gd name="connsiteY12" fmla="*/ 493269 h 493269"/>
                <a:gd name="connsiteX13" fmla="*/ 895126 w 1788156"/>
                <a:gd name="connsiteY13" fmla="*/ 493268 h 493269"/>
                <a:gd name="connsiteX14" fmla="*/ 834953 w 1788156"/>
                <a:gd name="connsiteY14" fmla="*/ 433095 h 493269"/>
                <a:gd name="connsiteX15" fmla="*/ 834954 w 1788156"/>
                <a:gd name="connsiteY15" fmla="*/ 129396 h 493269"/>
                <a:gd name="connsiteX16" fmla="*/ 478173 w 1788156"/>
                <a:gd name="connsiteY16" fmla="*/ 129396 h 493269"/>
                <a:gd name="connsiteX17" fmla="*/ 478173 w 1788156"/>
                <a:gd name="connsiteY17" fmla="*/ 433094 h 493269"/>
                <a:gd name="connsiteX18" fmla="*/ 418000 w 1788156"/>
                <a:gd name="connsiteY18" fmla="*/ 493267 h 493269"/>
                <a:gd name="connsiteX19" fmla="*/ 418000 w 1788156"/>
                <a:gd name="connsiteY19" fmla="*/ 493266 h 493269"/>
                <a:gd name="connsiteX20" fmla="*/ 357827 w 1788156"/>
                <a:gd name="connsiteY20" fmla="*/ 433093 h 493269"/>
                <a:gd name="connsiteX21" fmla="*/ 357828 w 1788156"/>
                <a:gd name="connsiteY21" fmla="*/ 129396 h 493269"/>
                <a:gd name="connsiteX22" fmla="*/ 64698 w 1788156"/>
                <a:gd name="connsiteY22" fmla="*/ 129396 h 493269"/>
                <a:gd name="connsiteX23" fmla="*/ 0 w 1788156"/>
                <a:gd name="connsiteY23" fmla="*/ 64698 h 493269"/>
                <a:gd name="connsiteX24" fmla="*/ 64698 w 1788156"/>
                <a:gd name="connsiteY24" fmla="*/ 0 h 49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88156" h="493269">
                  <a:moveTo>
                    <a:pt x="64698" y="0"/>
                  </a:moveTo>
                  <a:lnTo>
                    <a:pt x="1723458" y="0"/>
                  </a:lnTo>
                  <a:cubicBezTo>
                    <a:pt x="1759190" y="0"/>
                    <a:pt x="1788156" y="28966"/>
                    <a:pt x="1788156" y="64698"/>
                  </a:cubicBezTo>
                  <a:cubicBezTo>
                    <a:pt x="1788156" y="100430"/>
                    <a:pt x="1759190" y="129396"/>
                    <a:pt x="1723458" y="129396"/>
                  </a:cubicBezTo>
                  <a:lnTo>
                    <a:pt x="1432424" y="129396"/>
                  </a:lnTo>
                  <a:lnTo>
                    <a:pt x="1432424" y="433094"/>
                  </a:lnTo>
                  <a:cubicBezTo>
                    <a:pt x="1432424" y="466327"/>
                    <a:pt x="1405484" y="493267"/>
                    <a:pt x="1372251" y="493267"/>
                  </a:cubicBezTo>
                  <a:lnTo>
                    <a:pt x="1372251" y="493266"/>
                  </a:lnTo>
                  <a:cubicBezTo>
                    <a:pt x="1339018" y="493266"/>
                    <a:pt x="1312078" y="466326"/>
                    <a:pt x="1312078" y="433093"/>
                  </a:cubicBezTo>
                  <a:lnTo>
                    <a:pt x="1312079" y="129396"/>
                  </a:lnTo>
                  <a:lnTo>
                    <a:pt x="955299" y="129396"/>
                  </a:lnTo>
                  <a:lnTo>
                    <a:pt x="955299" y="433096"/>
                  </a:lnTo>
                  <a:cubicBezTo>
                    <a:pt x="955299" y="466329"/>
                    <a:pt x="928359" y="493269"/>
                    <a:pt x="895126" y="493269"/>
                  </a:cubicBezTo>
                  <a:lnTo>
                    <a:pt x="895126" y="493268"/>
                  </a:lnTo>
                  <a:cubicBezTo>
                    <a:pt x="861893" y="493268"/>
                    <a:pt x="834953" y="466328"/>
                    <a:pt x="834953" y="433095"/>
                  </a:cubicBezTo>
                  <a:lnTo>
                    <a:pt x="834954" y="129396"/>
                  </a:lnTo>
                  <a:lnTo>
                    <a:pt x="478173" y="129396"/>
                  </a:lnTo>
                  <a:lnTo>
                    <a:pt x="478173" y="433094"/>
                  </a:lnTo>
                  <a:cubicBezTo>
                    <a:pt x="478173" y="466327"/>
                    <a:pt x="451233" y="493267"/>
                    <a:pt x="418000" y="493267"/>
                  </a:cubicBezTo>
                  <a:lnTo>
                    <a:pt x="418000" y="493266"/>
                  </a:lnTo>
                  <a:cubicBezTo>
                    <a:pt x="384767" y="493266"/>
                    <a:pt x="357827" y="466326"/>
                    <a:pt x="357827" y="433093"/>
                  </a:cubicBezTo>
                  <a:lnTo>
                    <a:pt x="357828" y="129396"/>
                  </a:lnTo>
                  <a:lnTo>
                    <a:pt x="64698" y="129396"/>
                  </a:lnTo>
                  <a:cubicBezTo>
                    <a:pt x="28966" y="129396"/>
                    <a:pt x="0" y="100430"/>
                    <a:pt x="0" y="64698"/>
                  </a:cubicBezTo>
                  <a:cubicBezTo>
                    <a:pt x="0" y="28966"/>
                    <a:pt x="28966" y="0"/>
                    <a:pt x="64698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DBBC9B7C-7454-1DEB-4385-98150C3ADEFF}"/>
                </a:ext>
              </a:extLst>
            </p:cNvPr>
            <p:cNvSpPr/>
            <p:nvPr/>
          </p:nvSpPr>
          <p:spPr>
            <a:xfrm>
              <a:off x="4124852" y="4076646"/>
              <a:ext cx="1305392" cy="494023"/>
            </a:xfrm>
            <a:custGeom>
              <a:avLst/>
              <a:gdLst>
                <a:gd name="connsiteX0" fmla="*/ 65870 w 1305392"/>
                <a:gd name="connsiteY0" fmla="*/ 0 h 494023"/>
                <a:gd name="connsiteX1" fmla="*/ 1239522 w 1305392"/>
                <a:gd name="connsiteY1" fmla="*/ 0 h 494023"/>
                <a:gd name="connsiteX2" fmla="*/ 1305392 w 1305392"/>
                <a:gd name="connsiteY2" fmla="*/ 65870 h 494023"/>
                <a:gd name="connsiteX3" fmla="*/ 1305391 w 1305392"/>
                <a:gd name="connsiteY3" fmla="*/ 65870 h 494023"/>
                <a:gd name="connsiteX4" fmla="*/ 1239521 w 1305392"/>
                <a:gd name="connsiteY4" fmla="*/ 131740 h 494023"/>
                <a:gd name="connsiteX5" fmla="*/ 955299 w 1305392"/>
                <a:gd name="connsiteY5" fmla="*/ 131740 h 494023"/>
                <a:gd name="connsiteX6" fmla="*/ 955299 w 1305392"/>
                <a:gd name="connsiteY6" fmla="*/ 433850 h 494023"/>
                <a:gd name="connsiteX7" fmla="*/ 895126 w 1305392"/>
                <a:gd name="connsiteY7" fmla="*/ 494023 h 494023"/>
                <a:gd name="connsiteX8" fmla="*/ 895126 w 1305392"/>
                <a:gd name="connsiteY8" fmla="*/ 494022 h 494023"/>
                <a:gd name="connsiteX9" fmla="*/ 834953 w 1305392"/>
                <a:gd name="connsiteY9" fmla="*/ 433849 h 494023"/>
                <a:gd name="connsiteX10" fmla="*/ 834954 w 1305392"/>
                <a:gd name="connsiteY10" fmla="*/ 131740 h 494023"/>
                <a:gd name="connsiteX11" fmla="*/ 478173 w 1305392"/>
                <a:gd name="connsiteY11" fmla="*/ 131739 h 494023"/>
                <a:gd name="connsiteX12" fmla="*/ 478173 w 1305392"/>
                <a:gd name="connsiteY12" fmla="*/ 433848 h 494023"/>
                <a:gd name="connsiteX13" fmla="*/ 418000 w 1305392"/>
                <a:gd name="connsiteY13" fmla="*/ 494021 h 494023"/>
                <a:gd name="connsiteX14" fmla="*/ 418000 w 1305392"/>
                <a:gd name="connsiteY14" fmla="*/ 494020 h 494023"/>
                <a:gd name="connsiteX15" fmla="*/ 357827 w 1305392"/>
                <a:gd name="connsiteY15" fmla="*/ 433847 h 494023"/>
                <a:gd name="connsiteX16" fmla="*/ 357828 w 1305392"/>
                <a:gd name="connsiteY16" fmla="*/ 131739 h 494023"/>
                <a:gd name="connsiteX17" fmla="*/ 65870 w 1305392"/>
                <a:gd name="connsiteY17" fmla="*/ 131739 h 494023"/>
                <a:gd name="connsiteX18" fmla="*/ 19293 w 1305392"/>
                <a:gd name="connsiteY18" fmla="*/ 112446 h 494023"/>
                <a:gd name="connsiteX19" fmla="*/ 0 w 1305392"/>
                <a:gd name="connsiteY19" fmla="*/ 65870 h 494023"/>
                <a:gd name="connsiteX20" fmla="*/ 19293 w 1305392"/>
                <a:gd name="connsiteY20" fmla="*/ 19293 h 494023"/>
                <a:gd name="connsiteX21" fmla="*/ 65870 w 1305392"/>
                <a:gd name="connsiteY21" fmla="*/ 0 h 49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392" h="494023">
                  <a:moveTo>
                    <a:pt x="65870" y="0"/>
                  </a:moveTo>
                  <a:lnTo>
                    <a:pt x="1239522" y="0"/>
                  </a:lnTo>
                  <a:cubicBezTo>
                    <a:pt x="1275901" y="0"/>
                    <a:pt x="1305392" y="29491"/>
                    <a:pt x="1305392" y="65870"/>
                  </a:cubicBezTo>
                  <a:lnTo>
                    <a:pt x="1305391" y="65870"/>
                  </a:lnTo>
                  <a:cubicBezTo>
                    <a:pt x="1305391" y="102249"/>
                    <a:pt x="1275900" y="131740"/>
                    <a:pt x="1239521" y="131740"/>
                  </a:cubicBezTo>
                  <a:lnTo>
                    <a:pt x="955299" y="131740"/>
                  </a:lnTo>
                  <a:lnTo>
                    <a:pt x="955299" y="433850"/>
                  </a:lnTo>
                  <a:cubicBezTo>
                    <a:pt x="955299" y="467083"/>
                    <a:pt x="928359" y="494023"/>
                    <a:pt x="895126" y="494023"/>
                  </a:cubicBezTo>
                  <a:lnTo>
                    <a:pt x="895126" y="494022"/>
                  </a:lnTo>
                  <a:cubicBezTo>
                    <a:pt x="861893" y="494022"/>
                    <a:pt x="834953" y="467082"/>
                    <a:pt x="834953" y="433849"/>
                  </a:cubicBezTo>
                  <a:lnTo>
                    <a:pt x="834954" y="131740"/>
                  </a:lnTo>
                  <a:lnTo>
                    <a:pt x="478173" y="131739"/>
                  </a:lnTo>
                  <a:lnTo>
                    <a:pt x="478173" y="433848"/>
                  </a:lnTo>
                  <a:cubicBezTo>
                    <a:pt x="478173" y="467081"/>
                    <a:pt x="451233" y="494021"/>
                    <a:pt x="418000" y="494021"/>
                  </a:cubicBezTo>
                  <a:lnTo>
                    <a:pt x="418000" y="494020"/>
                  </a:lnTo>
                  <a:cubicBezTo>
                    <a:pt x="384767" y="494020"/>
                    <a:pt x="357827" y="467080"/>
                    <a:pt x="357827" y="433847"/>
                  </a:cubicBezTo>
                  <a:lnTo>
                    <a:pt x="357828" y="131739"/>
                  </a:lnTo>
                  <a:lnTo>
                    <a:pt x="65870" y="131739"/>
                  </a:lnTo>
                  <a:cubicBezTo>
                    <a:pt x="47681" y="131739"/>
                    <a:pt x="31213" y="124366"/>
                    <a:pt x="19293" y="112446"/>
                  </a:cubicBezTo>
                  <a:lnTo>
                    <a:pt x="0" y="65870"/>
                  </a:lnTo>
                  <a:lnTo>
                    <a:pt x="19293" y="19293"/>
                  </a:lnTo>
                  <a:cubicBezTo>
                    <a:pt x="31213" y="7373"/>
                    <a:pt x="47681" y="0"/>
                    <a:pt x="65870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="" xmlns:a16="http://schemas.microsoft.com/office/drawing/2014/main" id="{151C9B08-1437-6196-6C57-08899A1C67BD}"/>
                </a:ext>
              </a:extLst>
            </p:cNvPr>
            <p:cNvSpPr/>
            <p:nvPr/>
          </p:nvSpPr>
          <p:spPr>
            <a:xfrm>
              <a:off x="1683830" y="3309783"/>
              <a:ext cx="5824846" cy="2395248"/>
            </a:xfrm>
            <a:custGeom>
              <a:avLst/>
              <a:gdLst>
                <a:gd name="connsiteX0" fmla="*/ 4316408 w 5824846"/>
                <a:gd name="connsiteY0" fmla="*/ 1071304 h 2395248"/>
                <a:gd name="connsiteX1" fmla="*/ 4202078 w 5824846"/>
                <a:gd name="connsiteY1" fmla="*/ 1185634 h 2395248"/>
                <a:gd name="connsiteX2" fmla="*/ 4316408 w 5824846"/>
                <a:gd name="connsiteY2" fmla="*/ 1299964 h 2395248"/>
                <a:gd name="connsiteX3" fmla="*/ 4430738 w 5824846"/>
                <a:gd name="connsiteY3" fmla="*/ 1185634 h 2395248"/>
                <a:gd name="connsiteX4" fmla="*/ 4316408 w 5824846"/>
                <a:gd name="connsiteY4" fmla="*/ 1071304 h 2395248"/>
                <a:gd name="connsiteX5" fmla="*/ 5759217 w 5824846"/>
                <a:gd name="connsiteY5" fmla="*/ 70 h 2395248"/>
                <a:gd name="connsiteX6" fmla="*/ 5801824 w 5824846"/>
                <a:gd name="connsiteY6" fmla="*/ 10360 h 2395248"/>
                <a:gd name="connsiteX7" fmla="*/ 5758282 w 5824846"/>
                <a:gd name="connsiteY7" fmla="*/ 271617 h 2395248"/>
                <a:gd name="connsiteX8" fmla="*/ 5420824 w 5824846"/>
                <a:gd name="connsiteY8" fmla="*/ 478446 h 2395248"/>
                <a:gd name="connsiteX9" fmla="*/ 5213996 w 5824846"/>
                <a:gd name="connsiteY9" fmla="*/ 761474 h 2395248"/>
                <a:gd name="connsiteX10" fmla="*/ 5116024 w 5824846"/>
                <a:gd name="connsiteY10" fmla="*/ 1186017 h 2395248"/>
                <a:gd name="connsiteX11" fmla="*/ 4963624 w 5824846"/>
                <a:gd name="connsiteY11" fmla="*/ 1686760 h 2395248"/>
                <a:gd name="connsiteX12" fmla="*/ 4691482 w 5824846"/>
                <a:gd name="connsiteY12" fmla="*/ 2056874 h 2395248"/>
                <a:gd name="connsiteX13" fmla="*/ 4266939 w 5824846"/>
                <a:gd name="connsiteY13" fmla="*/ 2318131 h 2395248"/>
                <a:gd name="connsiteX14" fmla="*/ 3635567 w 5824846"/>
                <a:gd name="connsiteY14" fmla="*/ 2394331 h 2395248"/>
                <a:gd name="connsiteX15" fmla="*/ 2525224 w 5824846"/>
                <a:gd name="connsiteY15" fmla="*/ 2361674 h 2395248"/>
                <a:gd name="connsiteX16" fmla="*/ 1371339 w 5824846"/>
                <a:gd name="connsiteY16" fmla="*/ 2383446 h 2395248"/>
                <a:gd name="connsiteX17" fmla="*/ 968567 w 5824846"/>
                <a:gd name="connsiteY17" fmla="*/ 2372560 h 2395248"/>
                <a:gd name="connsiteX18" fmla="*/ 892367 w 5824846"/>
                <a:gd name="connsiteY18" fmla="*/ 2252817 h 2395248"/>
                <a:gd name="connsiteX19" fmla="*/ 837939 w 5824846"/>
                <a:gd name="connsiteY19" fmla="*/ 2024217 h 2395248"/>
                <a:gd name="connsiteX20" fmla="*/ 685539 w 5824846"/>
                <a:gd name="connsiteY20" fmla="*/ 1262217 h 2395248"/>
                <a:gd name="connsiteX21" fmla="*/ 315424 w 5824846"/>
                <a:gd name="connsiteY21" fmla="*/ 1164246 h 2395248"/>
                <a:gd name="connsiteX22" fmla="*/ 141253 w 5824846"/>
                <a:gd name="connsiteY22" fmla="*/ 728817 h 2395248"/>
                <a:gd name="connsiteX23" fmla="*/ 21510 w 5824846"/>
                <a:gd name="connsiteY23" fmla="*/ 326046 h 2395248"/>
                <a:gd name="connsiteX24" fmla="*/ 598453 w 5824846"/>
                <a:gd name="connsiteY24" fmla="*/ 271617 h 2395248"/>
                <a:gd name="connsiteX25" fmla="*/ 1676139 w 5824846"/>
                <a:gd name="connsiteY25" fmla="*/ 260731 h 2395248"/>
                <a:gd name="connsiteX26" fmla="*/ 1904739 w 5824846"/>
                <a:gd name="connsiteY26" fmla="*/ 424017 h 2395248"/>
                <a:gd name="connsiteX27" fmla="*/ 2046253 w 5824846"/>
                <a:gd name="connsiteY27" fmla="*/ 728817 h 2395248"/>
                <a:gd name="connsiteX28" fmla="*/ 2242196 w 5824846"/>
                <a:gd name="connsiteY28" fmla="*/ 761474 h 2395248"/>
                <a:gd name="connsiteX29" fmla="*/ 2383710 w 5824846"/>
                <a:gd name="connsiteY29" fmla="*/ 957417 h 2395248"/>
                <a:gd name="connsiteX30" fmla="*/ 2677624 w 5824846"/>
                <a:gd name="connsiteY30" fmla="*/ 1077160 h 2395248"/>
                <a:gd name="connsiteX31" fmla="*/ 3091282 w 5824846"/>
                <a:gd name="connsiteY31" fmla="*/ 1088046 h 2395248"/>
                <a:gd name="connsiteX32" fmla="*/ 3668224 w 5824846"/>
                <a:gd name="connsiteY32" fmla="*/ 1077160 h 2395248"/>
                <a:gd name="connsiteX33" fmla="*/ 3864167 w 5824846"/>
                <a:gd name="connsiteY33" fmla="*/ 990074 h 2395248"/>
                <a:gd name="connsiteX34" fmla="*/ 3896824 w 5824846"/>
                <a:gd name="connsiteY34" fmla="*/ 815903 h 2395248"/>
                <a:gd name="connsiteX35" fmla="*/ 4136310 w 5824846"/>
                <a:gd name="connsiteY35" fmla="*/ 696160 h 2395248"/>
                <a:gd name="connsiteX36" fmla="*/ 4843882 w 5824846"/>
                <a:gd name="connsiteY36" fmla="*/ 402246 h 2395248"/>
                <a:gd name="connsiteX37" fmla="*/ 5507910 w 5824846"/>
                <a:gd name="connsiteY37" fmla="*/ 86560 h 2395248"/>
                <a:gd name="connsiteX38" fmla="*/ 5759217 w 5824846"/>
                <a:gd name="connsiteY38" fmla="*/ 70 h 239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24846" h="2395248">
                  <a:moveTo>
                    <a:pt x="4316408" y="1071304"/>
                  </a:moveTo>
                  <a:cubicBezTo>
                    <a:pt x="4253265" y="1071304"/>
                    <a:pt x="4202078" y="1122491"/>
                    <a:pt x="4202078" y="1185634"/>
                  </a:cubicBezTo>
                  <a:cubicBezTo>
                    <a:pt x="4202078" y="1248777"/>
                    <a:pt x="4253265" y="1299964"/>
                    <a:pt x="4316408" y="1299964"/>
                  </a:cubicBezTo>
                  <a:cubicBezTo>
                    <a:pt x="4379551" y="1299964"/>
                    <a:pt x="4430738" y="1248777"/>
                    <a:pt x="4430738" y="1185634"/>
                  </a:cubicBezTo>
                  <a:cubicBezTo>
                    <a:pt x="4430738" y="1122491"/>
                    <a:pt x="4379551" y="1071304"/>
                    <a:pt x="4316408" y="1071304"/>
                  </a:cubicBezTo>
                  <a:close/>
                  <a:moveTo>
                    <a:pt x="5759217" y="70"/>
                  </a:moveTo>
                  <a:cubicBezTo>
                    <a:pt x="5776424" y="-526"/>
                    <a:pt x="5790485" y="2649"/>
                    <a:pt x="5801824" y="10360"/>
                  </a:cubicBezTo>
                  <a:cubicBezTo>
                    <a:pt x="5847181" y="41203"/>
                    <a:pt x="5821782" y="193603"/>
                    <a:pt x="5758282" y="271617"/>
                  </a:cubicBezTo>
                  <a:cubicBezTo>
                    <a:pt x="5694782" y="349631"/>
                    <a:pt x="5511538" y="396803"/>
                    <a:pt x="5420824" y="478446"/>
                  </a:cubicBezTo>
                  <a:cubicBezTo>
                    <a:pt x="5330110" y="560089"/>
                    <a:pt x="5264796" y="643546"/>
                    <a:pt x="5213996" y="761474"/>
                  </a:cubicBezTo>
                  <a:cubicBezTo>
                    <a:pt x="5163196" y="879402"/>
                    <a:pt x="5157753" y="1031803"/>
                    <a:pt x="5116024" y="1186017"/>
                  </a:cubicBezTo>
                  <a:cubicBezTo>
                    <a:pt x="5074295" y="1340231"/>
                    <a:pt x="5034381" y="1541617"/>
                    <a:pt x="4963624" y="1686760"/>
                  </a:cubicBezTo>
                  <a:cubicBezTo>
                    <a:pt x="4892867" y="1831903"/>
                    <a:pt x="4807596" y="1951646"/>
                    <a:pt x="4691482" y="2056874"/>
                  </a:cubicBezTo>
                  <a:cubicBezTo>
                    <a:pt x="4575368" y="2162103"/>
                    <a:pt x="4442925" y="2261888"/>
                    <a:pt x="4266939" y="2318131"/>
                  </a:cubicBezTo>
                  <a:cubicBezTo>
                    <a:pt x="4090953" y="2374374"/>
                    <a:pt x="3925853" y="2387074"/>
                    <a:pt x="3635567" y="2394331"/>
                  </a:cubicBezTo>
                  <a:cubicBezTo>
                    <a:pt x="3345281" y="2401588"/>
                    <a:pt x="2902595" y="2363488"/>
                    <a:pt x="2525224" y="2361674"/>
                  </a:cubicBezTo>
                  <a:cubicBezTo>
                    <a:pt x="2147853" y="2359860"/>
                    <a:pt x="1630782" y="2381632"/>
                    <a:pt x="1371339" y="2383446"/>
                  </a:cubicBezTo>
                  <a:cubicBezTo>
                    <a:pt x="1111896" y="2385260"/>
                    <a:pt x="1048396" y="2394332"/>
                    <a:pt x="968567" y="2372560"/>
                  </a:cubicBezTo>
                  <a:cubicBezTo>
                    <a:pt x="888738" y="2350789"/>
                    <a:pt x="914138" y="2310874"/>
                    <a:pt x="892367" y="2252817"/>
                  </a:cubicBezTo>
                  <a:cubicBezTo>
                    <a:pt x="870596" y="2194760"/>
                    <a:pt x="872410" y="2189317"/>
                    <a:pt x="837939" y="2024217"/>
                  </a:cubicBezTo>
                  <a:cubicBezTo>
                    <a:pt x="803468" y="1859117"/>
                    <a:pt x="772625" y="1405546"/>
                    <a:pt x="685539" y="1262217"/>
                  </a:cubicBezTo>
                  <a:cubicBezTo>
                    <a:pt x="598453" y="1118889"/>
                    <a:pt x="406138" y="1253146"/>
                    <a:pt x="315424" y="1164246"/>
                  </a:cubicBezTo>
                  <a:cubicBezTo>
                    <a:pt x="224710" y="1075346"/>
                    <a:pt x="190239" y="868517"/>
                    <a:pt x="141253" y="728817"/>
                  </a:cubicBezTo>
                  <a:cubicBezTo>
                    <a:pt x="92267" y="589117"/>
                    <a:pt x="-54690" y="402246"/>
                    <a:pt x="21510" y="326046"/>
                  </a:cubicBezTo>
                  <a:cubicBezTo>
                    <a:pt x="97710" y="249846"/>
                    <a:pt x="322682" y="282503"/>
                    <a:pt x="598453" y="271617"/>
                  </a:cubicBezTo>
                  <a:cubicBezTo>
                    <a:pt x="874224" y="260731"/>
                    <a:pt x="1458425" y="235331"/>
                    <a:pt x="1676139" y="260731"/>
                  </a:cubicBezTo>
                  <a:cubicBezTo>
                    <a:pt x="1893853" y="286131"/>
                    <a:pt x="1843053" y="346003"/>
                    <a:pt x="1904739" y="424017"/>
                  </a:cubicBezTo>
                  <a:cubicBezTo>
                    <a:pt x="1966425" y="502031"/>
                    <a:pt x="1990010" y="672574"/>
                    <a:pt x="2046253" y="728817"/>
                  </a:cubicBezTo>
                  <a:cubicBezTo>
                    <a:pt x="2102496" y="785060"/>
                    <a:pt x="2185953" y="723374"/>
                    <a:pt x="2242196" y="761474"/>
                  </a:cubicBezTo>
                  <a:cubicBezTo>
                    <a:pt x="2298439" y="799574"/>
                    <a:pt x="2311139" y="904803"/>
                    <a:pt x="2383710" y="957417"/>
                  </a:cubicBezTo>
                  <a:cubicBezTo>
                    <a:pt x="2456281" y="1010031"/>
                    <a:pt x="2559695" y="1055389"/>
                    <a:pt x="2677624" y="1077160"/>
                  </a:cubicBezTo>
                  <a:cubicBezTo>
                    <a:pt x="2795553" y="1098932"/>
                    <a:pt x="2926182" y="1088046"/>
                    <a:pt x="3091282" y="1088046"/>
                  </a:cubicBezTo>
                  <a:cubicBezTo>
                    <a:pt x="3256382" y="1088046"/>
                    <a:pt x="3539410" y="1093489"/>
                    <a:pt x="3668224" y="1077160"/>
                  </a:cubicBezTo>
                  <a:cubicBezTo>
                    <a:pt x="3797038" y="1060831"/>
                    <a:pt x="3826067" y="1033617"/>
                    <a:pt x="3864167" y="990074"/>
                  </a:cubicBezTo>
                  <a:cubicBezTo>
                    <a:pt x="3902267" y="946531"/>
                    <a:pt x="3851467" y="864889"/>
                    <a:pt x="3896824" y="815903"/>
                  </a:cubicBezTo>
                  <a:cubicBezTo>
                    <a:pt x="3942181" y="766917"/>
                    <a:pt x="3978467" y="765103"/>
                    <a:pt x="4136310" y="696160"/>
                  </a:cubicBezTo>
                  <a:cubicBezTo>
                    <a:pt x="4294153" y="627217"/>
                    <a:pt x="4615282" y="503846"/>
                    <a:pt x="4843882" y="402246"/>
                  </a:cubicBezTo>
                  <a:cubicBezTo>
                    <a:pt x="5072482" y="300646"/>
                    <a:pt x="5348253" y="151874"/>
                    <a:pt x="5507910" y="86560"/>
                  </a:cubicBezTo>
                  <a:cubicBezTo>
                    <a:pt x="5627653" y="37575"/>
                    <a:pt x="5707595" y="1856"/>
                    <a:pt x="5759217" y="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="" xmlns:a16="http://schemas.microsoft.com/office/drawing/2014/main" id="{9FF3F614-9660-AEAA-F56D-DA4D521E0857}"/>
                </a:ext>
              </a:extLst>
            </p:cNvPr>
            <p:cNvSpPr/>
            <p:nvPr/>
          </p:nvSpPr>
          <p:spPr>
            <a:xfrm rot="20216265">
              <a:off x="1766399" y="2337321"/>
              <a:ext cx="5706781" cy="2345990"/>
            </a:xfrm>
            <a:custGeom>
              <a:avLst/>
              <a:gdLst>
                <a:gd name="connsiteX0" fmla="*/ 5650268 w 5706781"/>
                <a:gd name="connsiteY0" fmla="*/ 1974314 h 2345990"/>
                <a:gd name="connsiteX1" fmla="*/ 5706781 w 5706781"/>
                <a:gd name="connsiteY1" fmla="*/ 2059572 h 2345990"/>
                <a:gd name="connsiteX2" fmla="*/ 5706780 w 5706781"/>
                <a:gd name="connsiteY2" fmla="*/ 2059572 h 2345990"/>
                <a:gd name="connsiteX3" fmla="*/ 5614251 w 5706781"/>
                <a:gd name="connsiteY3" fmla="*/ 2152101 h 2345990"/>
                <a:gd name="connsiteX4" fmla="*/ 3521096 w 5706781"/>
                <a:gd name="connsiteY4" fmla="*/ 2152100 h 2345990"/>
                <a:gd name="connsiteX5" fmla="*/ 3499371 w 5706781"/>
                <a:gd name="connsiteY5" fmla="*/ 2203009 h 2345990"/>
                <a:gd name="connsiteX6" fmla="*/ 3475683 w 5706781"/>
                <a:gd name="connsiteY6" fmla="*/ 2249057 h 2345990"/>
                <a:gd name="connsiteX7" fmla="*/ 3386027 w 5706781"/>
                <a:gd name="connsiteY7" fmla="*/ 2321311 h 2345990"/>
                <a:gd name="connsiteX8" fmla="*/ 3274899 w 5706781"/>
                <a:gd name="connsiteY8" fmla="*/ 2340252 h 2345990"/>
                <a:gd name="connsiteX9" fmla="*/ 2925104 w 5706781"/>
                <a:gd name="connsiteY9" fmla="*/ 2228133 h 2345990"/>
                <a:gd name="connsiteX10" fmla="*/ 2455050 w 5706781"/>
                <a:gd name="connsiteY10" fmla="*/ 2035365 h 2345990"/>
                <a:gd name="connsiteX11" fmla="*/ 2131788 w 5706781"/>
                <a:gd name="connsiteY11" fmla="*/ 1860925 h 2345990"/>
                <a:gd name="connsiteX12" fmla="*/ 1987281 w 5706781"/>
                <a:gd name="connsiteY12" fmla="*/ 1681614 h 2345990"/>
                <a:gd name="connsiteX13" fmla="*/ 1960065 w 5706781"/>
                <a:gd name="connsiteY13" fmla="*/ 1518191 h 2345990"/>
                <a:gd name="connsiteX14" fmla="*/ 1962285 w 5706781"/>
                <a:gd name="connsiteY14" fmla="*/ 1499753 h 2345990"/>
                <a:gd name="connsiteX15" fmla="*/ 1879852 w 5706781"/>
                <a:gd name="connsiteY15" fmla="*/ 1464655 h 2345990"/>
                <a:gd name="connsiteX16" fmla="*/ 1849563 w 5706781"/>
                <a:gd name="connsiteY16" fmla="*/ 1443856 h 2345990"/>
                <a:gd name="connsiteX17" fmla="*/ 1847760 w 5706781"/>
                <a:gd name="connsiteY17" fmla="*/ 1441074 h 2345990"/>
                <a:gd name="connsiteX18" fmla="*/ 1842274 w 5706781"/>
                <a:gd name="connsiteY18" fmla="*/ 1438361 h 2345990"/>
                <a:gd name="connsiteX19" fmla="*/ 1806679 w 5706781"/>
                <a:gd name="connsiteY19" fmla="*/ 1377137 h 2345990"/>
                <a:gd name="connsiteX20" fmla="*/ 1741763 w 5706781"/>
                <a:gd name="connsiteY20" fmla="*/ 895283 h 2345990"/>
                <a:gd name="connsiteX21" fmla="*/ 56306 w 5706781"/>
                <a:gd name="connsiteY21" fmla="*/ 177685 h 2345990"/>
                <a:gd name="connsiteX22" fmla="*/ 0 w 5706781"/>
                <a:gd name="connsiteY22" fmla="*/ 92291 h 2345990"/>
                <a:gd name="connsiteX23" fmla="*/ 7418 w 5706781"/>
                <a:gd name="connsiteY23" fmla="*/ 56306 h 2345990"/>
                <a:gd name="connsiteX24" fmla="*/ 28217 w 5706781"/>
                <a:gd name="connsiteY24" fmla="*/ 26017 h 2345990"/>
                <a:gd name="connsiteX25" fmla="*/ 128798 w 5706781"/>
                <a:gd name="connsiteY25" fmla="*/ 7418 h 2345990"/>
                <a:gd name="connsiteX26" fmla="*/ 1841487 w 5706781"/>
                <a:gd name="connsiteY26" fmla="*/ 736609 h 2345990"/>
                <a:gd name="connsiteX27" fmla="*/ 1851631 w 5706781"/>
                <a:gd name="connsiteY27" fmla="*/ 743574 h 2345990"/>
                <a:gd name="connsiteX28" fmla="*/ 1882782 w 5706781"/>
                <a:gd name="connsiteY28" fmla="*/ 758981 h 2345990"/>
                <a:gd name="connsiteX29" fmla="*/ 1918376 w 5706781"/>
                <a:gd name="connsiteY29" fmla="*/ 820204 h 2345990"/>
                <a:gd name="connsiteX30" fmla="*/ 1984081 w 5706781"/>
                <a:gd name="connsiteY30" fmla="*/ 1307900 h 2345990"/>
                <a:gd name="connsiteX31" fmla="*/ 2074000 w 5706781"/>
                <a:gd name="connsiteY31" fmla="*/ 1346184 h 2345990"/>
                <a:gd name="connsiteX32" fmla="*/ 2123583 w 5706781"/>
                <a:gd name="connsiteY32" fmla="*/ 1396749 h 2345990"/>
                <a:gd name="connsiteX33" fmla="*/ 2126180 w 5706781"/>
                <a:gd name="connsiteY33" fmla="*/ 1410203 h 2345990"/>
                <a:gd name="connsiteX34" fmla="*/ 2128816 w 5706781"/>
                <a:gd name="connsiteY34" fmla="*/ 1414566 h 2345990"/>
                <a:gd name="connsiteX35" fmla="*/ 2139691 w 5706781"/>
                <a:gd name="connsiteY35" fmla="*/ 1444674 h 2345990"/>
                <a:gd name="connsiteX36" fmla="*/ 2131174 w 5706781"/>
                <a:gd name="connsiteY36" fmla="*/ 1603006 h 2345990"/>
                <a:gd name="connsiteX37" fmla="*/ 2166961 w 5706781"/>
                <a:gd name="connsiteY37" fmla="*/ 1691859 h 2345990"/>
                <a:gd name="connsiteX38" fmla="*/ 2238289 w 5706781"/>
                <a:gd name="connsiteY38" fmla="*/ 1766397 h 2345990"/>
                <a:gd name="connsiteX39" fmla="*/ 2395940 w 5706781"/>
                <a:gd name="connsiteY39" fmla="*/ 1862965 h 2345990"/>
                <a:gd name="connsiteX40" fmla="*/ 2583826 w 5706781"/>
                <a:gd name="connsiteY40" fmla="*/ 1957682 h 2345990"/>
                <a:gd name="connsiteX41" fmla="*/ 2901658 w 5706781"/>
                <a:gd name="connsiteY41" fmla="*/ 2093002 h 2345990"/>
                <a:gd name="connsiteX42" fmla="*/ 3180248 w 5706781"/>
                <a:gd name="connsiteY42" fmla="*/ 2182167 h 2345990"/>
                <a:gd name="connsiteX43" fmla="*/ 3313651 w 5706781"/>
                <a:gd name="connsiteY43" fmla="*/ 2180071 h 2345990"/>
                <a:gd name="connsiteX44" fmla="*/ 3396027 w 5706781"/>
                <a:gd name="connsiteY44" fmla="*/ 2038462 h 2345990"/>
                <a:gd name="connsiteX45" fmla="*/ 3402237 w 5706781"/>
                <a:gd name="connsiteY45" fmla="*/ 2030044 h 2345990"/>
                <a:gd name="connsiteX46" fmla="*/ 3417107 w 5706781"/>
                <a:gd name="connsiteY46" fmla="*/ 1994144 h 2345990"/>
                <a:gd name="connsiteX47" fmla="*/ 3482535 w 5706781"/>
                <a:gd name="connsiteY47" fmla="*/ 1967043 h 2345990"/>
                <a:gd name="connsiteX48" fmla="*/ 5614252 w 5706781"/>
                <a:gd name="connsiteY48" fmla="*/ 1967043 h 2345990"/>
                <a:gd name="connsiteX49" fmla="*/ 5650268 w 5706781"/>
                <a:gd name="connsiteY49" fmla="*/ 1974314 h 234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06781" h="2345990">
                  <a:moveTo>
                    <a:pt x="5650268" y="1974314"/>
                  </a:moveTo>
                  <a:cubicBezTo>
                    <a:pt x="5683479" y="1988361"/>
                    <a:pt x="5706781" y="2021246"/>
                    <a:pt x="5706781" y="2059572"/>
                  </a:cubicBezTo>
                  <a:lnTo>
                    <a:pt x="5706780" y="2059572"/>
                  </a:lnTo>
                  <a:cubicBezTo>
                    <a:pt x="5706780" y="2110674"/>
                    <a:pt x="5665353" y="2152101"/>
                    <a:pt x="5614251" y="2152101"/>
                  </a:cubicBezTo>
                  <a:lnTo>
                    <a:pt x="3521096" y="2152100"/>
                  </a:lnTo>
                  <a:lnTo>
                    <a:pt x="3499371" y="2203009"/>
                  </a:lnTo>
                  <a:cubicBezTo>
                    <a:pt x="3490773" y="2221357"/>
                    <a:pt x="3482436" y="2237516"/>
                    <a:pt x="3475683" y="2249057"/>
                  </a:cubicBezTo>
                  <a:cubicBezTo>
                    <a:pt x="3448666" y="2295221"/>
                    <a:pt x="3419491" y="2306111"/>
                    <a:pt x="3386027" y="2321311"/>
                  </a:cubicBezTo>
                  <a:cubicBezTo>
                    <a:pt x="3352564" y="2336510"/>
                    <a:pt x="3351720" y="2355782"/>
                    <a:pt x="3274899" y="2340252"/>
                  </a:cubicBezTo>
                  <a:cubicBezTo>
                    <a:pt x="3198079" y="2324723"/>
                    <a:pt x="3061745" y="2278948"/>
                    <a:pt x="2925104" y="2228133"/>
                  </a:cubicBezTo>
                  <a:cubicBezTo>
                    <a:pt x="2788462" y="2177318"/>
                    <a:pt x="2587269" y="2096567"/>
                    <a:pt x="2455050" y="2035365"/>
                  </a:cubicBezTo>
                  <a:cubicBezTo>
                    <a:pt x="2322831" y="1974163"/>
                    <a:pt x="2209750" y="1919884"/>
                    <a:pt x="2131788" y="1860925"/>
                  </a:cubicBezTo>
                  <a:cubicBezTo>
                    <a:pt x="2053827" y="1801966"/>
                    <a:pt x="2015006" y="1746176"/>
                    <a:pt x="1987281" y="1681614"/>
                  </a:cubicBezTo>
                  <a:cubicBezTo>
                    <a:pt x="1966488" y="1633192"/>
                    <a:pt x="1958079" y="1568648"/>
                    <a:pt x="1960065" y="1518191"/>
                  </a:cubicBezTo>
                  <a:lnTo>
                    <a:pt x="1962285" y="1499753"/>
                  </a:lnTo>
                  <a:lnTo>
                    <a:pt x="1879852" y="1464655"/>
                  </a:lnTo>
                  <a:cubicBezTo>
                    <a:pt x="1868098" y="1459651"/>
                    <a:pt x="1857914" y="1452501"/>
                    <a:pt x="1849563" y="1443856"/>
                  </a:cubicBezTo>
                  <a:lnTo>
                    <a:pt x="1847760" y="1441074"/>
                  </a:lnTo>
                  <a:lnTo>
                    <a:pt x="1842274" y="1438361"/>
                  </a:lnTo>
                  <a:cubicBezTo>
                    <a:pt x="1823443" y="1424002"/>
                    <a:pt x="1810090" y="1402459"/>
                    <a:pt x="1806679" y="1377137"/>
                  </a:cubicBezTo>
                  <a:lnTo>
                    <a:pt x="1741763" y="895283"/>
                  </a:lnTo>
                  <a:lnTo>
                    <a:pt x="56306" y="177685"/>
                  </a:lnTo>
                  <a:cubicBezTo>
                    <a:pt x="21043" y="162672"/>
                    <a:pt x="-86" y="128349"/>
                    <a:pt x="0" y="92291"/>
                  </a:cubicBezTo>
                  <a:lnTo>
                    <a:pt x="7418" y="56306"/>
                  </a:lnTo>
                  <a:lnTo>
                    <a:pt x="28217" y="26017"/>
                  </a:lnTo>
                  <a:cubicBezTo>
                    <a:pt x="54150" y="963"/>
                    <a:pt x="93535" y="-7595"/>
                    <a:pt x="128798" y="7418"/>
                  </a:cubicBezTo>
                  <a:lnTo>
                    <a:pt x="1841487" y="736609"/>
                  </a:lnTo>
                  <a:lnTo>
                    <a:pt x="1851631" y="743574"/>
                  </a:lnTo>
                  <a:lnTo>
                    <a:pt x="1882782" y="758981"/>
                  </a:lnTo>
                  <a:cubicBezTo>
                    <a:pt x="1901612" y="773340"/>
                    <a:pt x="1914965" y="794882"/>
                    <a:pt x="1918376" y="820204"/>
                  </a:cubicBezTo>
                  <a:lnTo>
                    <a:pt x="1984081" y="1307900"/>
                  </a:lnTo>
                  <a:lnTo>
                    <a:pt x="2074000" y="1346184"/>
                  </a:lnTo>
                  <a:cubicBezTo>
                    <a:pt x="2097509" y="1356193"/>
                    <a:pt x="2114735" y="1374783"/>
                    <a:pt x="2123583" y="1396749"/>
                  </a:cubicBezTo>
                  <a:lnTo>
                    <a:pt x="2126180" y="1410203"/>
                  </a:lnTo>
                  <a:lnTo>
                    <a:pt x="2128816" y="1414566"/>
                  </a:lnTo>
                  <a:cubicBezTo>
                    <a:pt x="2133455" y="1424382"/>
                    <a:pt x="2137185" y="1434712"/>
                    <a:pt x="2139691" y="1444674"/>
                  </a:cubicBezTo>
                  <a:cubicBezTo>
                    <a:pt x="2149718" y="1484525"/>
                    <a:pt x="2126629" y="1561809"/>
                    <a:pt x="2131174" y="1603006"/>
                  </a:cubicBezTo>
                  <a:cubicBezTo>
                    <a:pt x="2135719" y="1644204"/>
                    <a:pt x="2149109" y="1664627"/>
                    <a:pt x="2166961" y="1691859"/>
                  </a:cubicBezTo>
                  <a:cubicBezTo>
                    <a:pt x="2184813" y="1719090"/>
                    <a:pt x="2200127" y="1737880"/>
                    <a:pt x="2238289" y="1766397"/>
                  </a:cubicBezTo>
                  <a:cubicBezTo>
                    <a:pt x="2276452" y="1794915"/>
                    <a:pt x="2338351" y="1831084"/>
                    <a:pt x="2395940" y="1862965"/>
                  </a:cubicBezTo>
                  <a:cubicBezTo>
                    <a:pt x="2453530" y="1894845"/>
                    <a:pt x="2499539" y="1919342"/>
                    <a:pt x="2583826" y="1957682"/>
                  </a:cubicBezTo>
                  <a:cubicBezTo>
                    <a:pt x="2668112" y="1996022"/>
                    <a:pt x="2802254" y="2055588"/>
                    <a:pt x="2901658" y="2093002"/>
                  </a:cubicBezTo>
                  <a:cubicBezTo>
                    <a:pt x="3001062" y="2130416"/>
                    <a:pt x="3111583" y="2167656"/>
                    <a:pt x="3180248" y="2182167"/>
                  </a:cubicBezTo>
                  <a:cubicBezTo>
                    <a:pt x="3248913" y="2196678"/>
                    <a:pt x="3277688" y="2204021"/>
                    <a:pt x="3313651" y="2180071"/>
                  </a:cubicBezTo>
                  <a:cubicBezTo>
                    <a:pt x="3349614" y="2156120"/>
                    <a:pt x="3396027" y="2038462"/>
                    <a:pt x="3396027" y="2038462"/>
                  </a:cubicBezTo>
                  <a:lnTo>
                    <a:pt x="3402237" y="2030044"/>
                  </a:lnTo>
                  <a:lnTo>
                    <a:pt x="3417107" y="1994144"/>
                  </a:lnTo>
                  <a:cubicBezTo>
                    <a:pt x="3433852" y="1977400"/>
                    <a:pt x="3456984" y="1967043"/>
                    <a:pt x="3482535" y="1967043"/>
                  </a:cubicBezTo>
                  <a:lnTo>
                    <a:pt x="5614252" y="1967043"/>
                  </a:lnTo>
                  <a:cubicBezTo>
                    <a:pt x="5627027" y="1967043"/>
                    <a:pt x="5639198" y="1969632"/>
                    <a:pt x="5650268" y="197431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="" xmlns:a16="http://schemas.microsoft.com/office/drawing/2014/main" id="{EC90D2B4-B2B3-E031-9AFB-4C30BAD5A964}"/>
                </a:ext>
              </a:extLst>
            </p:cNvPr>
            <p:cNvGrpSpPr/>
            <p:nvPr/>
          </p:nvGrpSpPr>
          <p:grpSpPr>
            <a:xfrm>
              <a:off x="2902933" y="4699190"/>
              <a:ext cx="2443837" cy="496226"/>
              <a:chOff x="2929674" y="4647081"/>
              <a:chExt cx="2797953" cy="568130"/>
            </a:xfrm>
          </p:grpSpPr>
          <p:grpSp>
            <p:nvGrpSpPr>
              <p:cNvPr id="36" name="Группа 35">
                <a:extLst>
                  <a:ext uri="{FF2B5EF4-FFF2-40B4-BE49-F238E27FC236}">
                    <a16:creationId xmlns="" xmlns:a16="http://schemas.microsoft.com/office/drawing/2014/main" id="{3C0FAFD5-2EBF-3D4D-AA10-6005622CD042}"/>
                  </a:ext>
                </a:extLst>
              </p:cNvPr>
              <p:cNvGrpSpPr/>
              <p:nvPr/>
            </p:nvGrpSpPr>
            <p:grpSpPr>
              <a:xfrm>
                <a:off x="2929674" y="4647081"/>
                <a:ext cx="568130" cy="568130"/>
                <a:chOff x="936978" y="4974431"/>
                <a:chExt cx="914400" cy="914400"/>
              </a:xfrm>
            </p:grpSpPr>
            <p:sp>
              <p:nvSpPr>
                <p:cNvPr id="52" name="Скругленный прямоугольник 51">
                  <a:extLst>
                    <a:ext uri="{FF2B5EF4-FFF2-40B4-BE49-F238E27FC236}">
                      <a16:creationId xmlns="" xmlns:a16="http://schemas.microsoft.com/office/drawing/2014/main" id="{3D6CC167-19AF-F113-9A0F-99179CF2826C}"/>
                    </a:ext>
                  </a:extLst>
                </p:cNvPr>
                <p:cNvSpPr/>
                <p:nvPr/>
              </p:nvSpPr>
              <p:spPr>
                <a:xfrm>
                  <a:off x="936978" y="4974431"/>
                  <a:ext cx="914400" cy="914400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D0754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Скругленный прямоугольник 52">
                  <a:extLst>
                    <a:ext uri="{FF2B5EF4-FFF2-40B4-BE49-F238E27FC236}">
                      <a16:creationId xmlns="" xmlns:a16="http://schemas.microsoft.com/office/drawing/2014/main" id="{AC35E691-1BF6-C07A-2E89-C481220F9F8A}"/>
                    </a:ext>
                  </a:extLst>
                </p:cNvPr>
                <p:cNvSpPr/>
                <p:nvPr/>
              </p:nvSpPr>
              <p:spPr>
                <a:xfrm>
                  <a:off x="1071282" y="5108735"/>
                  <a:ext cx="645792" cy="645792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7E351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Овал 53">
                  <a:extLst>
                    <a:ext uri="{FF2B5EF4-FFF2-40B4-BE49-F238E27FC236}">
                      <a16:creationId xmlns="" xmlns:a16="http://schemas.microsoft.com/office/drawing/2014/main" id="{95446C06-6637-58F1-816A-EF9AE9D1B7F7}"/>
                    </a:ext>
                  </a:extLst>
                </p:cNvPr>
                <p:cNvSpPr/>
                <p:nvPr/>
              </p:nvSpPr>
              <p:spPr>
                <a:xfrm>
                  <a:off x="1135440" y="5172893"/>
                  <a:ext cx="517475" cy="517475"/>
                </a:xfrm>
                <a:prstGeom prst="ellipse">
                  <a:avLst/>
                </a:prstGeom>
                <a:solidFill>
                  <a:srgbClr val="79676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Овал 54">
                  <a:extLst>
                    <a:ext uri="{FF2B5EF4-FFF2-40B4-BE49-F238E27FC236}">
                      <a16:creationId xmlns="" xmlns:a16="http://schemas.microsoft.com/office/drawing/2014/main" id="{B82572E2-B05F-03AC-1DEF-7EA24013B669}"/>
                    </a:ext>
                  </a:extLst>
                </p:cNvPr>
                <p:cNvSpPr/>
                <p:nvPr/>
              </p:nvSpPr>
              <p:spPr>
                <a:xfrm>
                  <a:off x="1242867" y="5280320"/>
                  <a:ext cx="302620" cy="302620"/>
                </a:xfrm>
                <a:prstGeom prst="ellipse">
                  <a:avLst/>
                </a:prstGeom>
                <a:solidFill>
                  <a:srgbClr val="31313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7" name="Группа 36">
                <a:extLst>
                  <a:ext uri="{FF2B5EF4-FFF2-40B4-BE49-F238E27FC236}">
                    <a16:creationId xmlns="" xmlns:a16="http://schemas.microsoft.com/office/drawing/2014/main" id="{D46BFA2D-68C3-9312-DDDF-14C8CE16CFF7}"/>
                  </a:ext>
                </a:extLst>
              </p:cNvPr>
              <p:cNvGrpSpPr/>
              <p:nvPr/>
            </p:nvGrpSpPr>
            <p:grpSpPr>
              <a:xfrm>
                <a:off x="3672948" y="4647081"/>
                <a:ext cx="568130" cy="568130"/>
                <a:chOff x="936978" y="4974431"/>
                <a:chExt cx="914400" cy="914400"/>
              </a:xfrm>
            </p:grpSpPr>
            <p:sp>
              <p:nvSpPr>
                <p:cNvPr id="48" name="Скругленный прямоугольник 47">
                  <a:extLst>
                    <a:ext uri="{FF2B5EF4-FFF2-40B4-BE49-F238E27FC236}">
                      <a16:creationId xmlns="" xmlns:a16="http://schemas.microsoft.com/office/drawing/2014/main" id="{BBF43FCC-C69D-3477-1435-8AA729B4C860}"/>
                    </a:ext>
                  </a:extLst>
                </p:cNvPr>
                <p:cNvSpPr/>
                <p:nvPr/>
              </p:nvSpPr>
              <p:spPr>
                <a:xfrm>
                  <a:off x="936978" y="4974431"/>
                  <a:ext cx="914400" cy="914400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D0754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Скругленный прямоугольник 48">
                  <a:extLst>
                    <a:ext uri="{FF2B5EF4-FFF2-40B4-BE49-F238E27FC236}">
                      <a16:creationId xmlns="" xmlns:a16="http://schemas.microsoft.com/office/drawing/2014/main" id="{A7ADD19C-C305-0DAB-A0D7-CD1CE1D4BD63}"/>
                    </a:ext>
                  </a:extLst>
                </p:cNvPr>
                <p:cNvSpPr/>
                <p:nvPr/>
              </p:nvSpPr>
              <p:spPr>
                <a:xfrm>
                  <a:off x="1071282" y="5108735"/>
                  <a:ext cx="645792" cy="645792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7E351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Овал 49">
                  <a:extLst>
                    <a:ext uri="{FF2B5EF4-FFF2-40B4-BE49-F238E27FC236}">
                      <a16:creationId xmlns="" xmlns:a16="http://schemas.microsoft.com/office/drawing/2014/main" id="{1411359F-7F33-B4A4-7678-A24694B90F44}"/>
                    </a:ext>
                  </a:extLst>
                </p:cNvPr>
                <p:cNvSpPr/>
                <p:nvPr/>
              </p:nvSpPr>
              <p:spPr>
                <a:xfrm>
                  <a:off x="1135440" y="5172893"/>
                  <a:ext cx="517475" cy="517475"/>
                </a:xfrm>
                <a:prstGeom prst="ellipse">
                  <a:avLst/>
                </a:prstGeom>
                <a:solidFill>
                  <a:srgbClr val="79676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Овал 50">
                  <a:extLst>
                    <a:ext uri="{FF2B5EF4-FFF2-40B4-BE49-F238E27FC236}">
                      <a16:creationId xmlns="" xmlns:a16="http://schemas.microsoft.com/office/drawing/2014/main" id="{48C28E2C-451B-0EFE-C426-43DFB62BCF77}"/>
                    </a:ext>
                  </a:extLst>
                </p:cNvPr>
                <p:cNvSpPr/>
                <p:nvPr/>
              </p:nvSpPr>
              <p:spPr>
                <a:xfrm>
                  <a:off x="1242867" y="5280320"/>
                  <a:ext cx="302620" cy="302620"/>
                </a:xfrm>
                <a:prstGeom prst="ellipse">
                  <a:avLst/>
                </a:prstGeom>
                <a:solidFill>
                  <a:srgbClr val="31313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8" name="Группа 37">
                <a:extLst>
                  <a:ext uri="{FF2B5EF4-FFF2-40B4-BE49-F238E27FC236}">
                    <a16:creationId xmlns="" xmlns:a16="http://schemas.microsoft.com/office/drawing/2014/main" id="{9D975A3B-E31A-45AC-554F-2ABDDE2CB41A}"/>
                  </a:ext>
                </a:extLst>
              </p:cNvPr>
              <p:cNvGrpSpPr/>
              <p:nvPr/>
            </p:nvGrpSpPr>
            <p:grpSpPr>
              <a:xfrm>
                <a:off x="4416222" y="4647081"/>
                <a:ext cx="568130" cy="568130"/>
                <a:chOff x="936978" y="4974431"/>
                <a:chExt cx="914400" cy="914400"/>
              </a:xfrm>
            </p:grpSpPr>
            <p:sp>
              <p:nvSpPr>
                <p:cNvPr id="44" name="Скругленный прямоугольник 43">
                  <a:extLst>
                    <a:ext uri="{FF2B5EF4-FFF2-40B4-BE49-F238E27FC236}">
                      <a16:creationId xmlns="" xmlns:a16="http://schemas.microsoft.com/office/drawing/2014/main" id="{639A7AAC-3AC7-271D-48CA-8B2305E8DF2E}"/>
                    </a:ext>
                  </a:extLst>
                </p:cNvPr>
                <p:cNvSpPr/>
                <p:nvPr/>
              </p:nvSpPr>
              <p:spPr>
                <a:xfrm>
                  <a:off x="936978" y="4974431"/>
                  <a:ext cx="914400" cy="914400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D0754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Скругленный прямоугольник 44">
                  <a:extLst>
                    <a:ext uri="{FF2B5EF4-FFF2-40B4-BE49-F238E27FC236}">
                      <a16:creationId xmlns="" xmlns:a16="http://schemas.microsoft.com/office/drawing/2014/main" id="{D9C2A690-665D-B46C-E923-40FD91537427}"/>
                    </a:ext>
                  </a:extLst>
                </p:cNvPr>
                <p:cNvSpPr/>
                <p:nvPr/>
              </p:nvSpPr>
              <p:spPr>
                <a:xfrm>
                  <a:off x="1071282" y="5108735"/>
                  <a:ext cx="645792" cy="645792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7E351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Овал 45">
                  <a:extLst>
                    <a:ext uri="{FF2B5EF4-FFF2-40B4-BE49-F238E27FC236}">
                      <a16:creationId xmlns="" xmlns:a16="http://schemas.microsoft.com/office/drawing/2014/main" id="{B5D354C5-656E-275B-64E5-1B12C044F6D8}"/>
                    </a:ext>
                  </a:extLst>
                </p:cNvPr>
                <p:cNvSpPr/>
                <p:nvPr/>
              </p:nvSpPr>
              <p:spPr>
                <a:xfrm>
                  <a:off x="1135440" y="5172893"/>
                  <a:ext cx="517475" cy="517475"/>
                </a:xfrm>
                <a:prstGeom prst="ellipse">
                  <a:avLst/>
                </a:prstGeom>
                <a:solidFill>
                  <a:srgbClr val="79676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Овал 46">
                  <a:extLst>
                    <a:ext uri="{FF2B5EF4-FFF2-40B4-BE49-F238E27FC236}">
                      <a16:creationId xmlns="" xmlns:a16="http://schemas.microsoft.com/office/drawing/2014/main" id="{04E8E108-24E4-627C-31FD-76E70A901317}"/>
                    </a:ext>
                  </a:extLst>
                </p:cNvPr>
                <p:cNvSpPr/>
                <p:nvPr/>
              </p:nvSpPr>
              <p:spPr>
                <a:xfrm>
                  <a:off x="1242867" y="5280320"/>
                  <a:ext cx="302620" cy="302620"/>
                </a:xfrm>
                <a:prstGeom prst="ellipse">
                  <a:avLst/>
                </a:prstGeom>
                <a:solidFill>
                  <a:srgbClr val="31313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9" name="Группа 38">
                <a:extLst>
                  <a:ext uri="{FF2B5EF4-FFF2-40B4-BE49-F238E27FC236}">
                    <a16:creationId xmlns="" xmlns:a16="http://schemas.microsoft.com/office/drawing/2014/main" id="{5ABA9983-BF56-309D-4941-08CC8A07438D}"/>
                  </a:ext>
                </a:extLst>
              </p:cNvPr>
              <p:cNvGrpSpPr/>
              <p:nvPr/>
            </p:nvGrpSpPr>
            <p:grpSpPr>
              <a:xfrm>
                <a:off x="5159497" y="4647081"/>
                <a:ext cx="568130" cy="568130"/>
                <a:chOff x="936978" y="4974431"/>
                <a:chExt cx="914400" cy="914400"/>
              </a:xfrm>
            </p:grpSpPr>
            <p:sp>
              <p:nvSpPr>
                <p:cNvPr id="40" name="Скругленный прямоугольник 39">
                  <a:extLst>
                    <a:ext uri="{FF2B5EF4-FFF2-40B4-BE49-F238E27FC236}">
                      <a16:creationId xmlns="" xmlns:a16="http://schemas.microsoft.com/office/drawing/2014/main" id="{4075DBD8-412E-6DDE-7FCC-A41AF0405AE6}"/>
                    </a:ext>
                  </a:extLst>
                </p:cNvPr>
                <p:cNvSpPr/>
                <p:nvPr/>
              </p:nvSpPr>
              <p:spPr>
                <a:xfrm>
                  <a:off x="936978" y="4974431"/>
                  <a:ext cx="914400" cy="914400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D0754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Скругленный прямоугольник 40">
                  <a:extLst>
                    <a:ext uri="{FF2B5EF4-FFF2-40B4-BE49-F238E27FC236}">
                      <a16:creationId xmlns="" xmlns:a16="http://schemas.microsoft.com/office/drawing/2014/main" id="{90C7FDF4-1E48-CC29-BB7F-B9DCBCA34A34}"/>
                    </a:ext>
                  </a:extLst>
                </p:cNvPr>
                <p:cNvSpPr/>
                <p:nvPr/>
              </p:nvSpPr>
              <p:spPr>
                <a:xfrm>
                  <a:off x="1071282" y="5108735"/>
                  <a:ext cx="645792" cy="645792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7E351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Овал 41">
                  <a:extLst>
                    <a:ext uri="{FF2B5EF4-FFF2-40B4-BE49-F238E27FC236}">
                      <a16:creationId xmlns="" xmlns:a16="http://schemas.microsoft.com/office/drawing/2014/main" id="{C7B77F53-8033-C83D-B72F-2711602AE588}"/>
                    </a:ext>
                  </a:extLst>
                </p:cNvPr>
                <p:cNvSpPr/>
                <p:nvPr/>
              </p:nvSpPr>
              <p:spPr>
                <a:xfrm>
                  <a:off x="1135440" y="5172893"/>
                  <a:ext cx="517475" cy="517475"/>
                </a:xfrm>
                <a:prstGeom prst="ellipse">
                  <a:avLst/>
                </a:prstGeom>
                <a:solidFill>
                  <a:srgbClr val="79676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Овал 42">
                  <a:extLst>
                    <a:ext uri="{FF2B5EF4-FFF2-40B4-BE49-F238E27FC236}">
                      <a16:creationId xmlns="" xmlns:a16="http://schemas.microsoft.com/office/drawing/2014/main" id="{E0A0310C-C41A-2856-983D-FF419EAE94D8}"/>
                    </a:ext>
                  </a:extLst>
                </p:cNvPr>
                <p:cNvSpPr/>
                <p:nvPr/>
              </p:nvSpPr>
              <p:spPr>
                <a:xfrm>
                  <a:off x="1242867" y="5280320"/>
                  <a:ext cx="302620" cy="302620"/>
                </a:xfrm>
                <a:prstGeom prst="ellipse">
                  <a:avLst/>
                </a:prstGeom>
                <a:solidFill>
                  <a:srgbClr val="31313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26" name="Группа 25">
              <a:extLst>
                <a:ext uri="{FF2B5EF4-FFF2-40B4-BE49-F238E27FC236}">
                  <a16:creationId xmlns="" xmlns:a16="http://schemas.microsoft.com/office/drawing/2014/main" id="{EAFADFA5-5A0A-8EAE-C3D3-D6DEFAE48C64}"/>
                </a:ext>
              </a:extLst>
            </p:cNvPr>
            <p:cNvGrpSpPr/>
            <p:nvPr/>
          </p:nvGrpSpPr>
          <p:grpSpPr>
            <a:xfrm>
              <a:off x="2291887" y="3832486"/>
              <a:ext cx="346348" cy="505678"/>
              <a:chOff x="727203" y="2148312"/>
              <a:chExt cx="815463" cy="1190599"/>
            </a:xfrm>
          </p:grpSpPr>
          <p:sp>
            <p:nvSpPr>
              <p:cNvPr id="34" name="Полилиния 33">
                <a:extLst>
                  <a:ext uri="{FF2B5EF4-FFF2-40B4-BE49-F238E27FC236}">
                    <a16:creationId xmlns="" xmlns:a16="http://schemas.microsoft.com/office/drawing/2014/main" id="{686AC693-74CF-8647-0825-C87C738F5123}"/>
                  </a:ext>
                </a:extLst>
              </p:cNvPr>
              <p:cNvSpPr/>
              <p:nvPr/>
            </p:nvSpPr>
            <p:spPr>
              <a:xfrm>
                <a:off x="792677" y="2235792"/>
                <a:ext cx="706312" cy="1025049"/>
              </a:xfrm>
              <a:custGeom>
                <a:avLst/>
                <a:gdLst>
                  <a:gd name="connsiteX0" fmla="*/ 457200 w 914400"/>
                  <a:gd name="connsiteY0" fmla="*/ 0 h 1335049"/>
                  <a:gd name="connsiteX1" fmla="*/ 905111 w 914400"/>
                  <a:gd name="connsiteY1" fmla="*/ 365058 h 1335049"/>
                  <a:gd name="connsiteX2" fmla="*/ 910715 w 914400"/>
                  <a:gd name="connsiteY2" fmla="*/ 420649 h 1335049"/>
                  <a:gd name="connsiteX3" fmla="*/ 914400 w 914400"/>
                  <a:gd name="connsiteY3" fmla="*/ 420649 h 1335049"/>
                  <a:gd name="connsiteX4" fmla="*/ 914400 w 914400"/>
                  <a:gd name="connsiteY4" fmla="*/ 457200 h 1335049"/>
                  <a:gd name="connsiteX5" fmla="*/ 914400 w 914400"/>
                  <a:gd name="connsiteY5" fmla="*/ 1335049 h 1335049"/>
                  <a:gd name="connsiteX6" fmla="*/ 0 w 914400"/>
                  <a:gd name="connsiteY6" fmla="*/ 1335049 h 1335049"/>
                  <a:gd name="connsiteX7" fmla="*/ 0 w 914400"/>
                  <a:gd name="connsiteY7" fmla="*/ 457200 h 1335049"/>
                  <a:gd name="connsiteX8" fmla="*/ 0 w 914400"/>
                  <a:gd name="connsiteY8" fmla="*/ 420649 h 1335049"/>
                  <a:gd name="connsiteX9" fmla="*/ 3685 w 914400"/>
                  <a:gd name="connsiteY9" fmla="*/ 420649 h 1335049"/>
                  <a:gd name="connsiteX10" fmla="*/ 9289 w 914400"/>
                  <a:gd name="connsiteY10" fmla="*/ 365058 h 1335049"/>
                  <a:gd name="connsiteX11" fmla="*/ 457200 w 914400"/>
                  <a:gd name="connsiteY11" fmla="*/ 0 h 133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4400" h="1335049">
                    <a:moveTo>
                      <a:pt x="457200" y="0"/>
                    </a:moveTo>
                    <a:cubicBezTo>
                      <a:pt x="678142" y="0"/>
                      <a:pt x="862479" y="156719"/>
                      <a:pt x="905111" y="365058"/>
                    </a:cubicBezTo>
                    <a:lnTo>
                      <a:pt x="910715" y="420649"/>
                    </a:lnTo>
                    <a:lnTo>
                      <a:pt x="914400" y="420649"/>
                    </a:lnTo>
                    <a:lnTo>
                      <a:pt x="914400" y="457200"/>
                    </a:lnTo>
                    <a:lnTo>
                      <a:pt x="914400" y="1335049"/>
                    </a:lnTo>
                    <a:lnTo>
                      <a:pt x="0" y="1335049"/>
                    </a:lnTo>
                    <a:lnTo>
                      <a:pt x="0" y="457200"/>
                    </a:lnTo>
                    <a:lnTo>
                      <a:pt x="0" y="420649"/>
                    </a:lnTo>
                    <a:lnTo>
                      <a:pt x="3685" y="420649"/>
                    </a:lnTo>
                    <a:lnTo>
                      <a:pt x="9289" y="365058"/>
                    </a:lnTo>
                    <a:cubicBezTo>
                      <a:pt x="51921" y="156719"/>
                      <a:pt x="236258" y="0"/>
                      <a:pt x="457200" y="0"/>
                    </a:cubicBezTo>
                    <a:close/>
                  </a:path>
                </a:pathLst>
              </a:custGeom>
              <a:solidFill>
                <a:srgbClr val="504D8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="" xmlns:a16="http://schemas.microsoft.com/office/drawing/2014/main" id="{F5110497-11A3-0591-C50F-5D381A818DCC}"/>
                  </a:ext>
                </a:extLst>
              </p:cNvPr>
              <p:cNvSpPr/>
              <p:nvPr/>
            </p:nvSpPr>
            <p:spPr>
              <a:xfrm>
                <a:off x="727203" y="2148312"/>
                <a:ext cx="815463" cy="1190599"/>
              </a:xfrm>
              <a:custGeom>
                <a:avLst/>
                <a:gdLst>
                  <a:gd name="connsiteX0" fmla="*/ 468764 w 815463"/>
                  <a:gd name="connsiteY0" fmla="*/ 451578 h 1190599"/>
                  <a:gd name="connsiteX1" fmla="*/ 468764 w 815463"/>
                  <a:gd name="connsiteY1" fmla="*/ 1067430 h 1190599"/>
                  <a:gd name="connsiteX2" fmla="*/ 705635 w 815463"/>
                  <a:gd name="connsiteY2" fmla="*/ 1067430 h 1190599"/>
                  <a:gd name="connsiteX3" fmla="*/ 705635 w 815463"/>
                  <a:gd name="connsiteY3" fmla="*/ 451578 h 1190599"/>
                  <a:gd name="connsiteX4" fmla="*/ 109827 w 815463"/>
                  <a:gd name="connsiteY4" fmla="*/ 451578 h 1190599"/>
                  <a:gd name="connsiteX5" fmla="*/ 109827 w 815463"/>
                  <a:gd name="connsiteY5" fmla="*/ 1067430 h 1190599"/>
                  <a:gd name="connsiteX6" fmla="*/ 339619 w 815463"/>
                  <a:gd name="connsiteY6" fmla="*/ 1067430 h 1190599"/>
                  <a:gd name="connsiteX7" fmla="*/ 339619 w 815463"/>
                  <a:gd name="connsiteY7" fmla="*/ 451578 h 1190599"/>
                  <a:gd name="connsiteX8" fmla="*/ 339619 w 815463"/>
                  <a:gd name="connsiteY8" fmla="*/ 142981 h 1190599"/>
                  <a:gd name="connsiteX9" fmla="*/ 305302 w 815463"/>
                  <a:gd name="connsiteY9" fmla="*/ 149508 h 1190599"/>
                  <a:gd name="connsiteX10" fmla="*/ 140792 w 815463"/>
                  <a:gd name="connsiteY10" fmla="*/ 308377 h 1190599"/>
                  <a:gd name="connsiteX11" fmla="*/ 137986 w 815463"/>
                  <a:gd name="connsiteY11" fmla="*/ 317161 h 1190599"/>
                  <a:gd name="connsiteX12" fmla="*/ 339619 w 815463"/>
                  <a:gd name="connsiteY12" fmla="*/ 317161 h 1190599"/>
                  <a:gd name="connsiteX13" fmla="*/ 468764 w 815463"/>
                  <a:gd name="connsiteY13" fmla="*/ 141635 h 1190599"/>
                  <a:gd name="connsiteX14" fmla="*/ 468764 w 815463"/>
                  <a:gd name="connsiteY14" fmla="*/ 317161 h 1190599"/>
                  <a:gd name="connsiteX15" fmla="*/ 677477 w 815463"/>
                  <a:gd name="connsiteY15" fmla="*/ 317161 h 1190599"/>
                  <a:gd name="connsiteX16" fmla="*/ 674671 w 815463"/>
                  <a:gd name="connsiteY16" fmla="*/ 308377 h 1190599"/>
                  <a:gd name="connsiteX17" fmla="*/ 510160 w 815463"/>
                  <a:gd name="connsiteY17" fmla="*/ 149508 h 1190599"/>
                  <a:gd name="connsiteX18" fmla="*/ 407732 w 815463"/>
                  <a:gd name="connsiteY18" fmla="*/ 0 h 1190599"/>
                  <a:gd name="connsiteX19" fmla="*/ 807179 w 815463"/>
                  <a:gd name="connsiteY19" fmla="*/ 325559 h 1190599"/>
                  <a:gd name="connsiteX20" fmla="*/ 812177 w 815463"/>
                  <a:gd name="connsiteY20" fmla="*/ 375136 h 1190599"/>
                  <a:gd name="connsiteX21" fmla="*/ 815463 w 815463"/>
                  <a:gd name="connsiteY21" fmla="*/ 375136 h 1190599"/>
                  <a:gd name="connsiteX22" fmla="*/ 815463 w 815463"/>
                  <a:gd name="connsiteY22" fmla="*/ 407732 h 1190599"/>
                  <a:gd name="connsiteX23" fmla="*/ 815463 w 815463"/>
                  <a:gd name="connsiteY23" fmla="*/ 1190599 h 1190599"/>
                  <a:gd name="connsiteX24" fmla="*/ 0 w 815463"/>
                  <a:gd name="connsiteY24" fmla="*/ 1190599 h 1190599"/>
                  <a:gd name="connsiteX25" fmla="*/ 0 w 815463"/>
                  <a:gd name="connsiteY25" fmla="*/ 407732 h 1190599"/>
                  <a:gd name="connsiteX26" fmla="*/ 0 w 815463"/>
                  <a:gd name="connsiteY26" fmla="*/ 375136 h 1190599"/>
                  <a:gd name="connsiteX27" fmla="*/ 3286 w 815463"/>
                  <a:gd name="connsiteY27" fmla="*/ 375136 h 1190599"/>
                  <a:gd name="connsiteX28" fmla="*/ 8284 w 815463"/>
                  <a:gd name="connsiteY28" fmla="*/ 325559 h 1190599"/>
                  <a:gd name="connsiteX29" fmla="*/ 407732 w 815463"/>
                  <a:gd name="connsiteY29" fmla="*/ 0 h 119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15463" h="1190599">
                    <a:moveTo>
                      <a:pt x="468764" y="451578"/>
                    </a:moveTo>
                    <a:lnTo>
                      <a:pt x="468764" y="1067430"/>
                    </a:lnTo>
                    <a:lnTo>
                      <a:pt x="705635" y="1067430"/>
                    </a:lnTo>
                    <a:lnTo>
                      <a:pt x="705635" y="451578"/>
                    </a:lnTo>
                    <a:close/>
                    <a:moveTo>
                      <a:pt x="109827" y="451578"/>
                    </a:moveTo>
                    <a:lnTo>
                      <a:pt x="109827" y="1067430"/>
                    </a:lnTo>
                    <a:lnTo>
                      <a:pt x="339619" y="1067430"/>
                    </a:lnTo>
                    <a:lnTo>
                      <a:pt x="339619" y="451578"/>
                    </a:lnTo>
                    <a:close/>
                    <a:moveTo>
                      <a:pt x="339619" y="142981"/>
                    </a:moveTo>
                    <a:lnTo>
                      <a:pt x="305302" y="149508"/>
                    </a:lnTo>
                    <a:cubicBezTo>
                      <a:pt x="233439" y="177862"/>
                      <a:pt x="174539" y="235196"/>
                      <a:pt x="140792" y="308377"/>
                    </a:cubicBezTo>
                    <a:lnTo>
                      <a:pt x="137986" y="317161"/>
                    </a:lnTo>
                    <a:lnTo>
                      <a:pt x="339619" y="317161"/>
                    </a:lnTo>
                    <a:close/>
                    <a:moveTo>
                      <a:pt x="468764" y="141635"/>
                    </a:moveTo>
                    <a:lnTo>
                      <a:pt x="468764" y="317161"/>
                    </a:lnTo>
                    <a:lnTo>
                      <a:pt x="677477" y="317161"/>
                    </a:lnTo>
                    <a:lnTo>
                      <a:pt x="674671" y="308377"/>
                    </a:lnTo>
                    <a:cubicBezTo>
                      <a:pt x="640923" y="235196"/>
                      <a:pt x="582023" y="177862"/>
                      <a:pt x="510160" y="149508"/>
                    </a:cubicBezTo>
                    <a:close/>
                    <a:moveTo>
                      <a:pt x="407732" y="0"/>
                    </a:moveTo>
                    <a:cubicBezTo>
                      <a:pt x="604768" y="0"/>
                      <a:pt x="769160" y="139762"/>
                      <a:pt x="807179" y="325559"/>
                    </a:cubicBezTo>
                    <a:lnTo>
                      <a:pt x="812177" y="375136"/>
                    </a:lnTo>
                    <a:lnTo>
                      <a:pt x="815463" y="375136"/>
                    </a:lnTo>
                    <a:lnTo>
                      <a:pt x="815463" y="407732"/>
                    </a:lnTo>
                    <a:lnTo>
                      <a:pt x="815463" y="1190599"/>
                    </a:lnTo>
                    <a:lnTo>
                      <a:pt x="0" y="1190599"/>
                    </a:lnTo>
                    <a:lnTo>
                      <a:pt x="0" y="407732"/>
                    </a:lnTo>
                    <a:lnTo>
                      <a:pt x="0" y="375136"/>
                    </a:lnTo>
                    <a:lnTo>
                      <a:pt x="3286" y="375136"/>
                    </a:lnTo>
                    <a:lnTo>
                      <a:pt x="8284" y="325559"/>
                    </a:lnTo>
                    <a:cubicBezTo>
                      <a:pt x="46303" y="139762"/>
                      <a:pt x="210695" y="0"/>
                      <a:pt x="407732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>
              <a:extLst>
                <a:ext uri="{FF2B5EF4-FFF2-40B4-BE49-F238E27FC236}">
                  <a16:creationId xmlns="" xmlns:a16="http://schemas.microsoft.com/office/drawing/2014/main" id="{CC0AB0C3-4C8A-8794-5562-D551B42F5E43}"/>
                </a:ext>
              </a:extLst>
            </p:cNvPr>
            <p:cNvGrpSpPr/>
            <p:nvPr/>
          </p:nvGrpSpPr>
          <p:grpSpPr>
            <a:xfrm>
              <a:off x="2885946" y="3832486"/>
              <a:ext cx="346348" cy="505678"/>
              <a:chOff x="727203" y="2148312"/>
              <a:chExt cx="815463" cy="1190599"/>
            </a:xfrm>
          </p:grpSpPr>
          <p:sp>
            <p:nvSpPr>
              <p:cNvPr id="32" name="Полилиния 31">
                <a:extLst>
                  <a:ext uri="{FF2B5EF4-FFF2-40B4-BE49-F238E27FC236}">
                    <a16:creationId xmlns="" xmlns:a16="http://schemas.microsoft.com/office/drawing/2014/main" id="{CAFD6FDD-8FED-FBF7-6C73-8C2B62E67F15}"/>
                  </a:ext>
                </a:extLst>
              </p:cNvPr>
              <p:cNvSpPr/>
              <p:nvPr/>
            </p:nvSpPr>
            <p:spPr>
              <a:xfrm>
                <a:off x="792677" y="2235792"/>
                <a:ext cx="706312" cy="1025049"/>
              </a:xfrm>
              <a:custGeom>
                <a:avLst/>
                <a:gdLst>
                  <a:gd name="connsiteX0" fmla="*/ 457200 w 914400"/>
                  <a:gd name="connsiteY0" fmla="*/ 0 h 1335049"/>
                  <a:gd name="connsiteX1" fmla="*/ 905111 w 914400"/>
                  <a:gd name="connsiteY1" fmla="*/ 365058 h 1335049"/>
                  <a:gd name="connsiteX2" fmla="*/ 910715 w 914400"/>
                  <a:gd name="connsiteY2" fmla="*/ 420649 h 1335049"/>
                  <a:gd name="connsiteX3" fmla="*/ 914400 w 914400"/>
                  <a:gd name="connsiteY3" fmla="*/ 420649 h 1335049"/>
                  <a:gd name="connsiteX4" fmla="*/ 914400 w 914400"/>
                  <a:gd name="connsiteY4" fmla="*/ 457200 h 1335049"/>
                  <a:gd name="connsiteX5" fmla="*/ 914400 w 914400"/>
                  <a:gd name="connsiteY5" fmla="*/ 1335049 h 1335049"/>
                  <a:gd name="connsiteX6" fmla="*/ 0 w 914400"/>
                  <a:gd name="connsiteY6" fmla="*/ 1335049 h 1335049"/>
                  <a:gd name="connsiteX7" fmla="*/ 0 w 914400"/>
                  <a:gd name="connsiteY7" fmla="*/ 457200 h 1335049"/>
                  <a:gd name="connsiteX8" fmla="*/ 0 w 914400"/>
                  <a:gd name="connsiteY8" fmla="*/ 420649 h 1335049"/>
                  <a:gd name="connsiteX9" fmla="*/ 3685 w 914400"/>
                  <a:gd name="connsiteY9" fmla="*/ 420649 h 1335049"/>
                  <a:gd name="connsiteX10" fmla="*/ 9289 w 914400"/>
                  <a:gd name="connsiteY10" fmla="*/ 365058 h 1335049"/>
                  <a:gd name="connsiteX11" fmla="*/ 457200 w 914400"/>
                  <a:gd name="connsiteY11" fmla="*/ 0 h 133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4400" h="1335049">
                    <a:moveTo>
                      <a:pt x="457200" y="0"/>
                    </a:moveTo>
                    <a:cubicBezTo>
                      <a:pt x="678142" y="0"/>
                      <a:pt x="862479" y="156719"/>
                      <a:pt x="905111" y="365058"/>
                    </a:cubicBezTo>
                    <a:lnTo>
                      <a:pt x="910715" y="420649"/>
                    </a:lnTo>
                    <a:lnTo>
                      <a:pt x="914400" y="420649"/>
                    </a:lnTo>
                    <a:lnTo>
                      <a:pt x="914400" y="457200"/>
                    </a:lnTo>
                    <a:lnTo>
                      <a:pt x="914400" y="1335049"/>
                    </a:lnTo>
                    <a:lnTo>
                      <a:pt x="0" y="1335049"/>
                    </a:lnTo>
                    <a:lnTo>
                      <a:pt x="0" y="457200"/>
                    </a:lnTo>
                    <a:lnTo>
                      <a:pt x="0" y="420649"/>
                    </a:lnTo>
                    <a:lnTo>
                      <a:pt x="3685" y="420649"/>
                    </a:lnTo>
                    <a:lnTo>
                      <a:pt x="9289" y="365058"/>
                    </a:lnTo>
                    <a:cubicBezTo>
                      <a:pt x="51921" y="156719"/>
                      <a:pt x="236258" y="0"/>
                      <a:pt x="457200" y="0"/>
                    </a:cubicBezTo>
                    <a:close/>
                  </a:path>
                </a:pathLst>
              </a:custGeom>
              <a:solidFill>
                <a:srgbClr val="504D8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="" xmlns:a16="http://schemas.microsoft.com/office/drawing/2014/main" id="{FA392EDE-7D6F-2A06-76A6-33D28154E284}"/>
                  </a:ext>
                </a:extLst>
              </p:cNvPr>
              <p:cNvSpPr/>
              <p:nvPr/>
            </p:nvSpPr>
            <p:spPr>
              <a:xfrm>
                <a:off x="727203" y="2148312"/>
                <a:ext cx="815463" cy="1190599"/>
              </a:xfrm>
              <a:custGeom>
                <a:avLst/>
                <a:gdLst>
                  <a:gd name="connsiteX0" fmla="*/ 468764 w 815463"/>
                  <a:gd name="connsiteY0" fmla="*/ 451578 h 1190599"/>
                  <a:gd name="connsiteX1" fmla="*/ 468764 w 815463"/>
                  <a:gd name="connsiteY1" fmla="*/ 1067430 h 1190599"/>
                  <a:gd name="connsiteX2" fmla="*/ 705635 w 815463"/>
                  <a:gd name="connsiteY2" fmla="*/ 1067430 h 1190599"/>
                  <a:gd name="connsiteX3" fmla="*/ 705635 w 815463"/>
                  <a:gd name="connsiteY3" fmla="*/ 451578 h 1190599"/>
                  <a:gd name="connsiteX4" fmla="*/ 109827 w 815463"/>
                  <a:gd name="connsiteY4" fmla="*/ 451578 h 1190599"/>
                  <a:gd name="connsiteX5" fmla="*/ 109827 w 815463"/>
                  <a:gd name="connsiteY5" fmla="*/ 1067430 h 1190599"/>
                  <a:gd name="connsiteX6" fmla="*/ 339619 w 815463"/>
                  <a:gd name="connsiteY6" fmla="*/ 1067430 h 1190599"/>
                  <a:gd name="connsiteX7" fmla="*/ 339619 w 815463"/>
                  <a:gd name="connsiteY7" fmla="*/ 451578 h 1190599"/>
                  <a:gd name="connsiteX8" fmla="*/ 339619 w 815463"/>
                  <a:gd name="connsiteY8" fmla="*/ 142981 h 1190599"/>
                  <a:gd name="connsiteX9" fmla="*/ 305302 w 815463"/>
                  <a:gd name="connsiteY9" fmla="*/ 149508 h 1190599"/>
                  <a:gd name="connsiteX10" fmla="*/ 140792 w 815463"/>
                  <a:gd name="connsiteY10" fmla="*/ 308377 h 1190599"/>
                  <a:gd name="connsiteX11" fmla="*/ 137986 w 815463"/>
                  <a:gd name="connsiteY11" fmla="*/ 317161 h 1190599"/>
                  <a:gd name="connsiteX12" fmla="*/ 339619 w 815463"/>
                  <a:gd name="connsiteY12" fmla="*/ 317161 h 1190599"/>
                  <a:gd name="connsiteX13" fmla="*/ 468764 w 815463"/>
                  <a:gd name="connsiteY13" fmla="*/ 141635 h 1190599"/>
                  <a:gd name="connsiteX14" fmla="*/ 468764 w 815463"/>
                  <a:gd name="connsiteY14" fmla="*/ 317161 h 1190599"/>
                  <a:gd name="connsiteX15" fmla="*/ 677477 w 815463"/>
                  <a:gd name="connsiteY15" fmla="*/ 317161 h 1190599"/>
                  <a:gd name="connsiteX16" fmla="*/ 674671 w 815463"/>
                  <a:gd name="connsiteY16" fmla="*/ 308377 h 1190599"/>
                  <a:gd name="connsiteX17" fmla="*/ 510160 w 815463"/>
                  <a:gd name="connsiteY17" fmla="*/ 149508 h 1190599"/>
                  <a:gd name="connsiteX18" fmla="*/ 407732 w 815463"/>
                  <a:gd name="connsiteY18" fmla="*/ 0 h 1190599"/>
                  <a:gd name="connsiteX19" fmla="*/ 807179 w 815463"/>
                  <a:gd name="connsiteY19" fmla="*/ 325559 h 1190599"/>
                  <a:gd name="connsiteX20" fmla="*/ 812177 w 815463"/>
                  <a:gd name="connsiteY20" fmla="*/ 375136 h 1190599"/>
                  <a:gd name="connsiteX21" fmla="*/ 815463 w 815463"/>
                  <a:gd name="connsiteY21" fmla="*/ 375136 h 1190599"/>
                  <a:gd name="connsiteX22" fmla="*/ 815463 w 815463"/>
                  <a:gd name="connsiteY22" fmla="*/ 407732 h 1190599"/>
                  <a:gd name="connsiteX23" fmla="*/ 815463 w 815463"/>
                  <a:gd name="connsiteY23" fmla="*/ 1190599 h 1190599"/>
                  <a:gd name="connsiteX24" fmla="*/ 0 w 815463"/>
                  <a:gd name="connsiteY24" fmla="*/ 1190599 h 1190599"/>
                  <a:gd name="connsiteX25" fmla="*/ 0 w 815463"/>
                  <a:gd name="connsiteY25" fmla="*/ 407732 h 1190599"/>
                  <a:gd name="connsiteX26" fmla="*/ 0 w 815463"/>
                  <a:gd name="connsiteY26" fmla="*/ 375136 h 1190599"/>
                  <a:gd name="connsiteX27" fmla="*/ 3286 w 815463"/>
                  <a:gd name="connsiteY27" fmla="*/ 375136 h 1190599"/>
                  <a:gd name="connsiteX28" fmla="*/ 8284 w 815463"/>
                  <a:gd name="connsiteY28" fmla="*/ 325559 h 1190599"/>
                  <a:gd name="connsiteX29" fmla="*/ 407732 w 815463"/>
                  <a:gd name="connsiteY29" fmla="*/ 0 h 119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15463" h="1190599">
                    <a:moveTo>
                      <a:pt x="468764" y="451578"/>
                    </a:moveTo>
                    <a:lnTo>
                      <a:pt x="468764" y="1067430"/>
                    </a:lnTo>
                    <a:lnTo>
                      <a:pt x="705635" y="1067430"/>
                    </a:lnTo>
                    <a:lnTo>
                      <a:pt x="705635" y="451578"/>
                    </a:lnTo>
                    <a:close/>
                    <a:moveTo>
                      <a:pt x="109827" y="451578"/>
                    </a:moveTo>
                    <a:lnTo>
                      <a:pt x="109827" y="1067430"/>
                    </a:lnTo>
                    <a:lnTo>
                      <a:pt x="339619" y="1067430"/>
                    </a:lnTo>
                    <a:lnTo>
                      <a:pt x="339619" y="451578"/>
                    </a:lnTo>
                    <a:close/>
                    <a:moveTo>
                      <a:pt x="339619" y="142981"/>
                    </a:moveTo>
                    <a:lnTo>
                      <a:pt x="305302" y="149508"/>
                    </a:lnTo>
                    <a:cubicBezTo>
                      <a:pt x="233439" y="177862"/>
                      <a:pt x="174539" y="235196"/>
                      <a:pt x="140792" y="308377"/>
                    </a:cubicBezTo>
                    <a:lnTo>
                      <a:pt x="137986" y="317161"/>
                    </a:lnTo>
                    <a:lnTo>
                      <a:pt x="339619" y="317161"/>
                    </a:lnTo>
                    <a:close/>
                    <a:moveTo>
                      <a:pt x="468764" y="141635"/>
                    </a:moveTo>
                    <a:lnTo>
                      <a:pt x="468764" y="317161"/>
                    </a:lnTo>
                    <a:lnTo>
                      <a:pt x="677477" y="317161"/>
                    </a:lnTo>
                    <a:lnTo>
                      <a:pt x="674671" y="308377"/>
                    </a:lnTo>
                    <a:cubicBezTo>
                      <a:pt x="640923" y="235196"/>
                      <a:pt x="582023" y="177862"/>
                      <a:pt x="510160" y="149508"/>
                    </a:cubicBezTo>
                    <a:close/>
                    <a:moveTo>
                      <a:pt x="407732" y="0"/>
                    </a:moveTo>
                    <a:cubicBezTo>
                      <a:pt x="604768" y="0"/>
                      <a:pt x="769160" y="139762"/>
                      <a:pt x="807179" y="325559"/>
                    </a:cubicBezTo>
                    <a:lnTo>
                      <a:pt x="812177" y="375136"/>
                    </a:lnTo>
                    <a:lnTo>
                      <a:pt x="815463" y="375136"/>
                    </a:lnTo>
                    <a:lnTo>
                      <a:pt x="815463" y="407732"/>
                    </a:lnTo>
                    <a:lnTo>
                      <a:pt x="815463" y="1190599"/>
                    </a:lnTo>
                    <a:lnTo>
                      <a:pt x="0" y="1190599"/>
                    </a:lnTo>
                    <a:lnTo>
                      <a:pt x="0" y="407732"/>
                    </a:lnTo>
                    <a:lnTo>
                      <a:pt x="0" y="375136"/>
                    </a:lnTo>
                    <a:lnTo>
                      <a:pt x="3286" y="375136"/>
                    </a:lnTo>
                    <a:lnTo>
                      <a:pt x="8284" y="325559"/>
                    </a:lnTo>
                    <a:cubicBezTo>
                      <a:pt x="46303" y="139762"/>
                      <a:pt x="210695" y="0"/>
                      <a:pt x="407732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Скругленный прямоугольник 27">
              <a:extLst>
                <a:ext uri="{FF2B5EF4-FFF2-40B4-BE49-F238E27FC236}">
                  <a16:creationId xmlns="" xmlns:a16="http://schemas.microsoft.com/office/drawing/2014/main" id="{96E3351B-D4BD-B25D-05F7-E4286DE89FF5}"/>
                </a:ext>
              </a:extLst>
            </p:cNvPr>
            <p:cNvSpPr/>
            <p:nvPr/>
          </p:nvSpPr>
          <p:spPr>
            <a:xfrm rot="20686512">
              <a:off x="6408550" y="4103098"/>
              <a:ext cx="570020" cy="135911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>
              <a:extLst>
                <a:ext uri="{FF2B5EF4-FFF2-40B4-BE49-F238E27FC236}">
                  <a16:creationId xmlns="" xmlns:a16="http://schemas.microsoft.com/office/drawing/2014/main" id="{55041CB1-749C-C414-ADBA-FC1BB37BB7A0}"/>
                </a:ext>
              </a:extLst>
            </p:cNvPr>
            <p:cNvSpPr/>
            <p:nvPr/>
          </p:nvSpPr>
          <p:spPr>
            <a:xfrm rot="20686512">
              <a:off x="6469113" y="4240330"/>
              <a:ext cx="469787" cy="135911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>
              <a:extLst>
                <a:ext uri="{FF2B5EF4-FFF2-40B4-BE49-F238E27FC236}">
                  <a16:creationId xmlns="" xmlns:a16="http://schemas.microsoft.com/office/drawing/2014/main" id="{1C47AC93-1660-49BD-F5E9-574CFB9E5492}"/>
                </a:ext>
              </a:extLst>
            </p:cNvPr>
            <p:cNvSpPr/>
            <p:nvPr/>
          </p:nvSpPr>
          <p:spPr>
            <a:xfrm rot="20686512">
              <a:off x="6560850" y="4377241"/>
              <a:ext cx="335706" cy="135911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="" xmlns:a16="http://schemas.microsoft.com/office/drawing/2014/main" id="{22BAF72C-6405-3441-D5E2-309C5EA04EBF}"/>
                </a:ext>
              </a:extLst>
            </p:cNvPr>
            <p:cNvSpPr/>
            <p:nvPr/>
          </p:nvSpPr>
          <p:spPr>
            <a:xfrm>
              <a:off x="5840533" y="4314241"/>
              <a:ext cx="312078" cy="312078"/>
            </a:xfrm>
            <a:custGeom>
              <a:avLst/>
              <a:gdLst>
                <a:gd name="connsiteX0" fmla="*/ 156039 w 312078"/>
                <a:gd name="connsiteY0" fmla="*/ 80875 h 312078"/>
                <a:gd name="connsiteX1" fmla="*/ 76200 w 312078"/>
                <a:gd name="connsiteY1" fmla="*/ 160714 h 312078"/>
                <a:gd name="connsiteX2" fmla="*/ 156039 w 312078"/>
                <a:gd name="connsiteY2" fmla="*/ 240553 h 312078"/>
                <a:gd name="connsiteX3" fmla="*/ 235878 w 312078"/>
                <a:gd name="connsiteY3" fmla="*/ 160714 h 312078"/>
                <a:gd name="connsiteX4" fmla="*/ 156039 w 312078"/>
                <a:gd name="connsiteY4" fmla="*/ 80875 h 312078"/>
                <a:gd name="connsiteX5" fmla="*/ 156039 w 312078"/>
                <a:gd name="connsiteY5" fmla="*/ 0 h 312078"/>
                <a:gd name="connsiteX6" fmla="*/ 312078 w 312078"/>
                <a:gd name="connsiteY6" fmla="*/ 156039 h 312078"/>
                <a:gd name="connsiteX7" fmla="*/ 156039 w 312078"/>
                <a:gd name="connsiteY7" fmla="*/ 312078 h 312078"/>
                <a:gd name="connsiteX8" fmla="*/ 0 w 312078"/>
                <a:gd name="connsiteY8" fmla="*/ 156039 h 312078"/>
                <a:gd name="connsiteX9" fmla="*/ 156039 w 312078"/>
                <a:gd name="connsiteY9" fmla="*/ 0 h 3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078" h="312078">
                  <a:moveTo>
                    <a:pt x="156039" y="80875"/>
                  </a:moveTo>
                  <a:cubicBezTo>
                    <a:pt x="111945" y="80875"/>
                    <a:pt x="76200" y="116620"/>
                    <a:pt x="76200" y="160714"/>
                  </a:cubicBezTo>
                  <a:cubicBezTo>
                    <a:pt x="76200" y="204808"/>
                    <a:pt x="111945" y="240553"/>
                    <a:pt x="156039" y="240553"/>
                  </a:cubicBezTo>
                  <a:cubicBezTo>
                    <a:pt x="200133" y="240553"/>
                    <a:pt x="235878" y="204808"/>
                    <a:pt x="235878" y="160714"/>
                  </a:cubicBezTo>
                  <a:cubicBezTo>
                    <a:pt x="235878" y="116620"/>
                    <a:pt x="200133" y="80875"/>
                    <a:pt x="156039" y="80875"/>
                  </a:cubicBezTo>
                  <a:close/>
                  <a:moveTo>
                    <a:pt x="156039" y="0"/>
                  </a:moveTo>
                  <a:cubicBezTo>
                    <a:pt x="242217" y="0"/>
                    <a:pt x="312078" y="69861"/>
                    <a:pt x="312078" y="156039"/>
                  </a:cubicBezTo>
                  <a:cubicBezTo>
                    <a:pt x="312078" y="242217"/>
                    <a:pt x="242217" y="312078"/>
                    <a:pt x="156039" y="312078"/>
                  </a:cubicBezTo>
                  <a:cubicBezTo>
                    <a:pt x="69861" y="312078"/>
                    <a:pt x="0" y="242217"/>
                    <a:pt x="0" y="156039"/>
                  </a:cubicBezTo>
                  <a:cubicBezTo>
                    <a:pt x="0" y="69861"/>
                    <a:pt x="69861" y="0"/>
                    <a:pt x="156039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5" name="Picture 2" descr="Sea Transparent PNG, Sea Waves, Sea Water Clipart With Transparent  Background - Free Transparent PNG Logos">
            <a:extLst>
              <a:ext uri="{FF2B5EF4-FFF2-40B4-BE49-F238E27FC236}">
                <a16:creationId xmlns="" xmlns:a16="http://schemas.microsoft.com/office/drawing/2014/main" id="{72A7315A-FE35-EEEB-DAFB-4CF823F28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431"/>
            <a:ext cx="9144000" cy="1883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833B54BA-B2AA-B732-B3E5-70ECEB924B7E}"/>
              </a:ext>
            </a:extLst>
          </p:cNvPr>
          <p:cNvSpPr/>
          <p:nvPr/>
        </p:nvSpPr>
        <p:spPr>
          <a:xfrm>
            <a:off x="1075201" y="4298410"/>
            <a:ext cx="2040532" cy="59997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chemeClr val="bg1">
                    <a:lumMod val="95000"/>
                  </a:schemeClr>
                </a:solidFill>
              </a:rPr>
              <a:t>Бастау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A481E03-1827-74DC-0387-158CD297F1D9}"/>
              </a:ext>
            </a:extLst>
          </p:cNvPr>
          <p:cNvSpPr txBox="1"/>
          <p:nvPr/>
        </p:nvSpPr>
        <p:spPr>
          <a:xfrm>
            <a:off x="200836" y="3455412"/>
            <a:ext cx="476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Сұрақтар кемесі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8275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E5EA8C7-CD53-517F-D8B5-AFB156AED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61"/>
          <a:stretch/>
        </p:blipFill>
        <p:spPr>
          <a:xfrm>
            <a:off x="0" y="4466544"/>
            <a:ext cx="9144000" cy="2391456"/>
          </a:xfrm>
          <a:custGeom>
            <a:avLst/>
            <a:gdLst>
              <a:gd name="connsiteX0" fmla="*/ 0 w 9144000"/>
              <a:gd name="connsiteY0" fmla="*/ 0 h 2391456"/>
              <a:gd name="connsiteX1" fmla="*/ 5945491 w 9144000"/>
              <a:gd name="connsiteY1" fmla="*/ 0 h 2391456"/>
              <a:gd name="connsiteX2" fmla="*/ 5998521 w 9144000"/>
              <a:gd name="connsiteY2" fmla="*/ 49640 h 2391456"/>
              <a:gd name="connsiteX3" fmla="*/ 6051551 w 9144000"/>
              <a:gd name="connsiteY3" fmla="*/ 0 h 2391456"/>
              <a:gd name="connsiteX4" fmla="*/ 9144000 w 9144000"/>
              <a:gd name="connsiteY4" fmla="*/ 0 h 2391456"/>
              <a:gd name="connsiteX5" fmla="*/ 9144000 w 9144000"/>
              <a:gd name="connsiteY5" fmla="*/ 2391456 h 2391456"/>
              <a:gd name="connsiteX6" fmla="*/ 0 w 9144000"/>
              <a:gd name="connsiteY6" fmla="*/ 2391456 h 23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391456">
                <a:moveTo>
                  <a:pt x="0" y="0"/>
                </a:moveTo>
                <a:lnTo>
                  <a:pt x="5945491" y="0"/>
                </a:lnTo>
                <a:cubicBezTo>
                  <a:pt x="5945491" y="27415"/>
                  <a:pt x="5969233" y="49640"/>
                  <a:pt x="5998521" y="49640"/>
                </a:cubicBezTo>
                <a:cubicBezTo>
                  <a:pt x="6027809" y="49640"/>
                  <a:pt x="6051551" y="27415"/>
                  <a:pt x="6051551" y="0"/>
                </a:cubicBezTo>
                <a:lnTo>
                  <a:pt x="9144000" y="0"/>
                </a:lnTo>
                <a:lnTo>
                  <a:pt x="9144000" y="2391456"/>
                </a:lnTo>
                <a:lnTo>
                  <a:pt x="0" y="2391456"/>
                </a:lnTo>
                <a:close/>
              </a:path>
            </a:pathLst>
          </a:custGeom>
        </p:spPr>
      </p:pic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1C0755AC-27B1-992D-6678-0A1BC9064CC0}"/>
              </a:ext>
            </a:extLst>
          </p:cNvPr>
          <p:cNvGrpSpPr/>
          <p:nvPr/>
        </p:nvGrpSpPr>
        <p:grpSpPr>
          <a:xfrm>
            <a:off x="5694300" y="2890673"/>
            <a:ext cx="645513" cy="2501639"/>
            <a:chOff x="5706331" y="4087815"/>
            <a:chExt cx="645513" cy="2501639"/>
          </a:xfrm>
        </p:grpSpPr>
        <p:sp>
          <p:nvSpPr>
            <p:cNvPr id="27" name="Полилиния 26">
              <a:extLst>
                <a:ext uri="{FF2B5EF4-FFF2-40B4-BE49-F238E27FC236}">
                  <a16:creationId xmlns="" xmlns:a16="http://schemas.microsoft.com/office/drawing/2014/main" id="{CB171387-4E9D-6042-BD43-C836474EC451}"/>
                </a:ext>
              </a:extLst>
            </p:cNvPr>
            <p:cNvSpPr/>
            <p:nvPr/>
          </p:nvSpPr>
          <p:spPr>
            <a:xfrm>
              <a:off x="5706331" y="5662272"/>
              <a:ext cx="645513" cy="927182"/>
            </a:xfrm>
            <a:custGeom>
              <a:avLst/>
              <a:gdLst>
                <a:gd name="connsiteX0" fmla="*/ 322050 w 645513"/>
                <a:gd name="connsiteY0" fmla="*/ 69361 h 927182"/>
                <a:gd name="connsiteX1" fmla="*/ 253871 w 645513"/>
                <a:gd name="connsiteY1" fmla="*/ 137540 h 927182"/>
                <a:gd name="connsiteX2" fmla="*/ 322050 w 645513"/>
                <a:gd name="connsiteY2" fmla="*/ 205719 h 927182"/>
                <a:gd name="connsiteX3" fmla="*/ 390229 w 645513"/>
                <a:gd name="connsiteY3" fmla="*/ 137540 h 927182"/>
                <a:gd name="connsiteX4" fmla="*/ 322050 w 645513"/>
                <a:gd name="connsiteY4" fmla="*/ 69361 h 927182"/>
                <a:gd name="connsiteX5" fmla="*/ 320524 w 645513"/>
                <a:gd name="connsiteY5" fmla="*/ 0 h 927182"/>
                <a:gd name="connsiteX6" fmla="*/ 455422 w 645513"/>
                <a:gd name="connsiteY6" fmla="*/ 134899 h 927182"/>
                <a:gd name="connsiteX7" fmla="*/ 373032 w 645513"/>
                <a:gd name="connsiteY7" fmla="*/ 259196 h 927182"/>
                <a:gd name="connsiteX8" fmla="*/ 359618 w 645513"/>
                <a:gd name="connsiteY8" fmla="*/ 263360 h 927182"/>
                <a:gd name="connsiteX9" fmla="*/ 359876 w 645513"/>
                <a:gd name="connsiteY9" fmla="*/ 275382 h 927182"/>
                <a:gd name="connsiteX10" fmla="*/ 359585 w 645513"/>
                <a:gd name="connsiteY10" fmla="*/ 404808 h 927182"/>
                <a:gd name="connsiteX11" fmla="*/ 364398 w 645513"/>
                <a:gd name="connsiteY11" fmla="*/ 587678 h 927182"/>
                <a:gd name="connsiteX12" fmla="*/ 383647 w 645513"/>
                <a:gd name="connsiteY12" fmla="*/ 659864 h 927182"/>
                <a:gd name="connsiteX13" fmla="*/ 431771 w 645513"/>
                <a:gd name="connsiteY13" fmla="*/ 681520 h 927182"/>
                <a:gd name="connsiteX14" fmla="*/ 496738 w 645513"/>
                <a:gd name="connsiteY14" fmla="*/ 652645 h 927182"/>
                <a:gd name="connsiteX15" fmla="*/ 544862 w 645513"/>
                <a:gd name="connsiteY15" fmla="*/ 597303 h 927182"/>
                <a:gd name="connsiteX16" fmla="*/ 550518 w 645513"/>
                <a:gd name="connsiteY16" fmla="*/ 584929 h 927182"/>
                <a:gd name="connsiteX17" fmla="*/ 550904 w 645513"/>
                <a:gd name="connsiteY17" fmla="*/ 583849 h 927182"/>
                <a:gd name="connsiteX18" fmla="*/ 540281 w 645513"/>
                <a:gd name="connsiteY18" fmla="*/ 583017 h 927182"/>
                <a:gd name="connsiteX19" fmla="*/ 497481 w 645513"/>
                <a:gd name="connsiteY19" fmla="*/ 591282 h 927182"/>
                <a:gd name="connsiteX20" fmla="*/ 531551 w 645513"/>
                <a:gd name="connsiteY20" fmla="*/ 538474 h 927182"/>
                <a:gd name="connsiteX21" fmla="*/ 575842 w 645513"/>
                <a:gd name="connsiteY21" fmla="*/ 478851 h 927182"/>
                <a:gd name="connsiteX22" fmla="*/ 633760 w 645513"/>
                <a:gd name="connsiteY22" fmla="*/ 582765 h 927182"/>
                <a:gd name="connsiteX23" fmla="*/ 638871 w 645513"/>
                <a:gd name="connsiteY23" fmla="*/ 650904 h 927182"/>
                <a:gd name="connsiteX24" fmla="*/ 602671 w 645513"/>
                <a:gd name="connsiteY24" fmla="*/ 620987 h 927182"/>
                <a:gd name="connsiteX25" fmla="*/ 599239 w 645513"/>
                <a:gd name="connsiteY25" fmla="*/ 617703 h 927182"/>
                <a:gd name="connsiteX26" fmla="*/ 599140 w 645513"/>
                <a:gd name="connsiteY26" fmla="*/ 627613 h 927182"/>
                <a:gd name="connsiteX27" fmla="*/ 597798 w 645513"/>
                <a:gd name="connsiteY27" fmla="*/ 645427 h 927182"/>
                <a:gd name="connsiteX28" fmla="*/ 554487 w 645513"/>
                <a:gd name="connsiteY28" fmla="*/ 736862 h 927182"/>
                <a:gd name="connsiteX29" fmla="*/ 479895 w 645513"/>
                <a:gd name="connsiteY29" fmla="*/ 797017 h 927182"/>
                <a:gd name="connsiteX30" fmla="*/ 388460 w 645513"/>
                <a:gd name="connsiteY30" fmla="*/ 833109 h 927182"/>
                <a:gd name="connsiteX31" fmla="*/ 342742 w 645513"/>
                <a:gd name="connsiteY31" fmla="*/ 883639 h 927182"/>
                <a:gd name="connsiteX32" fmla="*/ 325899 w 645513"/>
                <a:gd name="connsiteY32" fmla="*/ 926951 h 927182"/>
                <a:gd name="connsiteX33" fmla="*/ 289806 w 645513"/>
                <a:gd name="connsiteY33" fmla="*/ 864390 h 927182"/>
                <a:gd name="connsiteX34" fmla="*/ 198371 w 645513"/>
                <a:gd name="connsiteY34" fmla="*/ 806641 h 927182"/>
                <a:gd name="connsiteX35" fmla="*/ 87686 w 645513"/>
                <a:gd name="connsiteY35" fmla="*/ 727237 h 927182"/>
                <a:gd name="connsiteX36" fmla="*/ 46781 w 645513"/>
                <a:gd name="connsiteY36" fmla="*/ 626177 h 927182"/>
                <a:gd name="connsiteX37" fmla="*/ 46758 w 645513"/>
                <a:gd name="connsiteY37" fmla="*/ 617242 h 927182"/>
                <a:gd name="connsiteX38" fmla="*/ 42842 w 645513"/>
                <a:gd name="connsiteY38" fmla="*/ 620987 h 927182"/>
                <a:gd name="connsiteX39" fmla="*/ 6643 w 645513"/>
                <a:gd name="connsiteY39" fmla="*/ 650904 h 927182"/>
                <a:gd name="connsiteX40" fmla="*/ 11753 w 645513"/>
                <a:gd name="connsiteY40" fmla="*/ 582765 h 927182"/>
                <a:gd name="connsiteX41" fmla="*/ 69672 w 645513"/>
                <a:gd name="connsiteY41" fmla="*/ 478851 h 927182"/>
                <a:gd name="connsiteX42" fmla="*/ 113963 w 645513"/>
                <a:gd name="connsiteY42" fmla="*/ 538474 h 927182"/>
                <a:gd name="connsiteX43" fmla="*/ 148033 w 645513"/>
                <a:gd name="connsiteY43" fmla="*/ 591282 h 927182"/>
                <a:gd name="connsiteX44" fmla="*/ 105233 w 645513"/>
                <a:gd name="connsiteY44" fmla="*/ 583018 h 927182"/>
                <a:gd name="connsiteX45" fmla="*/ 103233 w 645513"/>
                <a:gd name="connsiteY45" fmla="*/ 583174 h 927182"/>
                <a:gd name="connsiteX46" fmla="*/ 108633 w 645513"/>
                <a:gd name="connsiteY46" fmla="*/ 597324 h 927182"/>
                <a:gd name="connsiteX47" fmla="*/ 114155 w 645513"/>
                <a:gd name="connsiteY47" fmla="*/ 609334 h 927182"/>
                <a:gd name="connsiteX48" fmla="*/ 147841 w 645513"/>
                <a:gd name="connsiteY48" fmla="*/ 647833 h 927182"/>
                <a:gd name="connsiteX49" fmla="*/ 193559 w 645513"/>
                <a:gd name="connsiteY49" fmla="*/ 664676 h 927182"/>
                <a:gd name="connsiteX50" fmla="*/ 248901 w 645513"/>
                <a:gd name="connsiteY50" fmla="*/ 657458 h 927182"/>
                <a:gd name="connsiteX51" fmla="*/ 272963 w 645513"/>
                <a:gd name="connsiteY51" fmla="*/ 585272 h 927182"/>
                <a:gd name="connsiteX52" fmla="*/ 281027 w 645513"/>
                <a:gd name="connsiteY52" fmla="*/ 316522 h 927182"/>
                <a:gd name="connsiteX53" fmla="*/ 281755 w 645513"/>
                <a:gd name="connsiteY53" fmla="*/ 263461 h 927182"/>
                <a:gd name="connsiteX54" fmla="*/ 268015 w 645513"/>
                <a:gd name="connsiteY54" fmla="*/ 259196 h 927182"/>
                <a:gd name="connsiteX55" fmla="*/ 185625 w 645513"/>
                <a:gd name="connsiteY55" fmla="*/ 134899 h 927182"/>
                <a:gd name="connsiteX56" fmla="*/ 320524 w 645513"/>
                <a:gd name="connsiteY56" fmla="*/ 0 h 92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45513" h="927182">
                  <a:moveTo>
                    <a:pt x="322050" y="69361"/>
                  </a:moveTo>
                  <a:cubicBezTo>
                    <a:pt x="284396" y="69361"/>
                    <a:pt x="253871" y="99886"/>
                    <a:pt x="253871" y="137540"/>
                  </a:cubicBezTo>
                  <a:cubicBezTo>
                    <a:pt x="253871" y="175194"/>
                    <a:pt x="284396" y="205719"/>
                    <a:pt x="322050" y="205719"/>
                  </a:cubicBezTo>
                  <a:cubicBezTo>
                    <a:pt x="359704" y="205719"/>
                    <a:pt x="390229" y="175194"/>
                    <a:pt x="390229" y="137540"/>
                  </a:cubicBezTo>
                  <a:cubicBezTo>
                    <a:pt x="390229" y="99886"/>
                    <a:pt x="359704" y="69361"/>
                    <a:pt x="322050" y="69361"/>
                  </a:cubicBezTo>
                  <a:close/>
                  <a:moveTo>
                    <a:pt x="320524" y="0"/>
                  </a:moveTo>
                  <a:cubicBezTo>
                    <a:pt x="395026" y="0"/>
                    <a:pt x="455422" y="60396"/>
                    <a:pt x="455422" y="134899"/>
                  </a:cubicBezTo>
                  <a:cubicBezTo>
                    <a:pt x="455422" y="190776"/>
                    <a:pt x="421450" y="238717"/>
                    <a:pt x="373032" y="259196"/>
                  </a:cubicBezTo>
                  <a:lnTo>
                    <a:pt x="359618" y="263360"/>
                  </a:lnTo>
                  <a:lnTo>
                    <a:pt x="359876" y="275382"/>
                  </a:lnTo>
                  <a:cubicBezTo>
                    <a:pt x="360065" y="318271"/>
                    <a:pt x="358683" y="368265"/>
                    <a:pt x="359585" y="404808"/>
                  </a:cubicBezTo>
                  <a:cubicBezTo>
                    <a:pt x="361190" y="469775"/>
                    <a:pt x="360388" y="545169"/>
                    <a:pt x="364398" y="587678"/>
                  </a:cubicBezTo>
                  <a:cubicBezTo>
                    <a:pt x="368408" y="630188"/>
                    <a:pt x="372418" y="644224"/>
                    <a:pt x="383647" y="659864"/>
                  </a:cubicBezTo>
                  <a:cubicBezTo>
                    <a:pt x="394876" y="675504"/>
                    <a:pt x="412923" y="682723"/>
                    <a:pt x="431771" y="681520"/>
                  </a:cubicBezTo>
                  <a:cubicBezTo>
                    <a:pt x="450619" y="680317"/>
                    <a:pt x="477890" y="666682"/>
                    <a:pt x="496738" y="652645"/>
                  </a:cubicBezTo>
                  <a:cubicBezTo>
                    <a:pt x="515587" y="638610"/>
                    <a:pt x="530024" y="623771"/>
                    <a:pt x="544862" y="597303"/>
                  </a:cubicBezTo>
                  <a:cubicBezTo>
                    <a:pt x="546716" y="593995"/>
                    <a:pt x="548609" y="589771"/>
                    <a:pt x="550518" y="584929"/>
                  </a:cubicBezTo>
                  <a:lnTo>
                    <a:pt x="550904" y="583849"/>
                  </a:lnTo>
                  <a:lnTo>
                    <a:pt x="540281" y="583017"/>
                  </a:lnTo>
                  <a:cubicBezTo>
                    <a:pt x="520904" y="585533"/>
                    <a:pt x="500888" y="597031"/>
                    <a:pt x="497481" y="591282"/>
                  </a:cubicBezTo>
                  <a:cubicBezTo>
                    <a:pt x="492939" y="583616"/>
                    <a:pt x="518491" y="557212"/>
                    <a:pt x="531551" y="538474"/>
                  </a:cubicBezTo>
                  <a:cubicBezTo>
                    <a:pt x="544611" y="519736"/>
                    <a:pt x="558807" y="471470"/>
                    <a:pt x="575842" y="478851"/>
                  </a:cubicBezTo>
                  <a:cubicBezTo>
                    <a:pt x="592877" y="486233"/>
                    <a:pt x="623255" y="554089"/>
                    <a:pt x="633760" y="582765"/>
                  </a:cubicBezTo>
                  <a:cubicBezTo>
                    <a:pt x="644265" y="611440"/>
                    <a:pt x="651363" y="650620"/>
                    <a:pt x="638871" y="650904"/>
                  </a:cubicBezTo>
                  <a:cubicBezTo>
                    <a:pt x="632625" y="651046"/>
                    <a:pt x="618287" y="636566"/>
                    <a:pt x="602671" y="620987"/>
                  </a:cubicBezTo>
                  <a:lnTo>
                    <a:pt x="599239" y="617703"/>
                  </a:lnTo>
                  <a:lnTo>
                    <a:pt x="599140" y="627613"/>
                  </a:lnTo>
                  <a:cubicBezTo>
                    <a:pt x="598888" y="634323"/>
                    <a:pt x="598450" y="640364"/>
                    <a:pt x="597798" y="645427"/>
                  </a:cubicBezTo>
                  <a:cubicBezTo>
                    <a:pt x="592585" y="685931"/>
                    <a:pt x="574137" y="711597"/>
                    <a:pt x="554487" y="736862"/>
                  </a:cubicBezTo>
                  <a:cubicBezTo>
                    <a:pt x="534836" y="762127"/>
                    <a:pt x="507566" y="780975"/>
                    <a:pt x="479895" y="797017"/>
                  </a:cubicBezTo>
                  <a:cubicBezTo>
                    <a:pt x="452224" y="813058"/>
                    <a:pt x="411318" y="818672"/>
                    <a:pt x="388460" y="833109"/>
                  </a:cubicBezTo>
                  <a:cubicBezTo>
                    <a:pt x="365601" y="847547"/>
                    <a:pt x="353169" y="867999"/>
                    <a:pt x="342742" y="883639"/>
                  </a:cubicBezTo>
                  <a:cubicBezTo>
                    <a:pt x="332315" y="899279"/>
                    <a:pt x="334722" y="930159"/>
                    <a:pt x="325899" y="926951"/>
                  </a:cubicBezTo>
                  <a:cubicBezTo>
                    <a:pt x="317076" y="923742"/>
                    <a:pt x="311061" y="884441"/>
                    <a:pt x="289806" y="864390"/>
                  </a:cubicBezTo>
                  <a:cubicBezTo>
                    <a:pt x="268552" y="844338"/>
                    <a:pt x="232058" y="829500"/>
                    <a:pt x="198371" y="806641"/>
                  </a:cubicBezTo>
                  <a:cubicBezTo>
                    <a:pt x="164684" y="783783"/>
                    <a:pt x="112951" y="757314"/>
                    <a:pt x="87686" y="727237"/>
                  </a:cubicBezTo>
                  <a:cubicBezTo>
                    <a:pt x="62422" y="697160"/>
                    <a:pt x="50390" y="664275"/>
                    <a:pt x="46781" y="626177"/>
                  </a:cubicBezTo>
                  <a:lnTo>
                    <a:pt x="46758" y="617242"/>
                  </a:lnTo>
                  <a:lnTo>
                    <a:pt x="42842" y="620987"/>
                  </a:lnTo>
                  <a:cubicBezTo>
                    <a:pt x="27227" y="636567"/>
                    <a:pt x="12889" y="651046"/>
                    <a:pt x="6643" y="650904"/>
                  </a:cubicBezTo>
                  <a:cubicBezTo>
                    <a:pt x="-5850" y="650621"/>
                    <a:pt x="1249" y="611440"/>
                    <a:pt x="11753" y="582765"/>
                  </a:cubicBezTo>
                  <a:cubicBezTo>
                    <a:pt x="22258" y="554089"/>
                    <a:pt x="52637" y="486233"/>
                    <a:pt x="69672" y="478851"/>
                  </a:cubicBezTo>
                  <a:cubicBezTo>
                    <a:pt x="86707" y="471470"/>
                    <a:pt x="100903" y="519736"/>
                    <a:pt x="113963" y="538474"/>
                  </a:cubicBezTo>
                  <a:cubicBezTo>
                    <a:pt x="127023" y="557212"/>
                    <a:pt x="152575" y="583616"/>
                    <a:pt x="148033" y="591282"/>
                  </a:cubicBezTo>
                  <a:cubicBezTo>
                    <a:pt x="144626" y="597031"/>
                    <a:pt x="124610" y="585533"/>
                    <a:pt x="105233" y="583018"/>
                  </a:cubicBezTo>
                  <a:lnTo>
                    <a:pt x="103233" y="583174"/>
                  </a:lnTo>
                  <a:lnTo>
                    <a:pt x="108633" y="597324"/>
                  </a:lnTo>
                  <a:cubicBezTo>
                    <a:pt x="110596" y="602122"/>
                    <a:pt x="112450" y="606226"/>
                    <a:pt x="114155" y="609334"/>
                  </a:cubicBezTo>
                  <a:cubicBezTo>
                    <a:pt x="127790" y="634198"/>
                    <a:pt x="134607" y="638610"/>
                    <a:pt x="147841" y="647833"/>
                  </a:cubicBezTo>
                  <a:cubicBezTo>
                    <a:pt x="161075" y="657057"/>
                    <a:pt x="176715" y="663072"/>
                    <a:pt x="193559" y="664676"/>
                  </a:cubicBezTo>
                  <a:cubicBezTo>
                    <a:pt x="210402" y="666280"/>
                    <a:pt x="235667" y="670692"/>
                    <a:pt x="248901" y="657458"/>
                  </a:cubicBezTo>
                  <a:cubicBezTo>
                    <a:pt x="262135" y="644224"/>
                    <a:pt x="267348" y="661067"/>
                    <a:pt x="272963" y="585272"/>
                  </a:cubicBezTo>
                  <a:cubicBezTo>
                    <a:pt x="277174" y="528426"/>
                    <a:pt x="279354" y="427930"/>
                    <a:pt x="281027" y="316522"/>
                  </a:cubicBezTo>
                  <a:lnTo>
                    <a:pt x="281755" y="263461"/>
                  </a:lnTo>
                  <a:lnTo>
                    <a:pt x="268015" y="259196"/>
                  </a:lnTo>
                  <a:cubicBezTo>
                    <a:pt x="219598" y="238717"/>
                    <a:pt x="185625" y="190776"/>
                    <a:pt x="185625" y="134899"/>
                  </a:cubicBezTo>
                  <a:cubicBezTo>
                    <a:pt x="185625" y="60396"/>
                    <a:pt x="246021" y="0"/>
                    <a:pt x="320524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="" xmlns:a16="http://schemas.microsoft.com/office/drawing/2014/main" id="{51D579FF-A95B-A6DA-F122-4B25578F4DFC}"/>
                </a:ext>
              </a:extLst>
            </p:cNvPr>
            <p:cNvSpPr/>
            <p:nvPr/>
          </p:nvSpPr>
          <p:spPr>
            <a:xfrm rot="10800000">
              <a:off x="5940996" y="4087815"/>
              <a:ext cx="110105" cy="1677017"/>
            </a:xfrm>
            <a:custGeom>
              <a:avLst/>
              <a:gdLst>
                <a:gd name="connsiteX0" fmla="*/ 88987 w 110105"/>
                <a:gd name="connsiteY0" fmla="*/ 1676697 h 1677017"/>
                <a:gd name="connsiteX1" fmla="*/ 29994 w 110105"/>
                <a:gd name="connsiteY1" fmla="*/ 1516572 h 1677017"/>
                <a:gd name="connsiteX2" fmla="*/ 46849 w 110105"/>
                <a:gd name="connsiteY2" fmla="*/ 1335378 h 1677017"/>
                <a:gd name="connsiteX3" fmla="*/ 25780 w 110105"/>
                <a:gd name="connsiteY3" fmla="*/ 1192108 h 1677017"/>
                <a:gd name="connsiteX4" fmla="*/ 55277 w 110105"/>
                <a:gd name="connsiteY4" fmla="*/ 1057265 h 1677017"/>
                <a:gd name="connsiteX5" fmla="*/ 29994 w 110105"/>
                <a:gd name="connsiteY5" fmla="*/ 930850 h 1677017"/>
                <a:gd name="connsiteX6" fmla="*/ 67918 w 110105"/>
                <a:gd name="connsiteY6" fmla="*/ 817077 h 1677017"/>
                <a:gd name="connsiteX7" fmla="*/ 34208 w 110105"/>
                <a:gd name="connsiteY7" fmla="*/ 673807 h 1677017"/>
                <a:gd name="connsiteX8" fmla="*/ 55277 w 110105"/>
                <a:gd name="connsiteY8" fmla="*/ 585317 h 1677017"/>
                <a:gd name="connsiteX9" fmla="*/ 34208 w 110105"/>
                <a:gd name="connsiteY9" fmla="*/ 458902 h 1677017"/>
                <a:gd name="connsiteX10" fmla="*/ 51063 w 110105"/>
                <a:gd name="connsiteY10" fmla="*/ 374626 h 1677017"/>
                <a:gd name="connsiteX11" fmla="*/ 8925 w 110105"/>
                <a:gd name="connsiteY11" fmla="*/ 265066 h 1677017"/>
                <a:gd name="connsiteX12" fmla="*/ 21566 w 110105"/>
                <a:gd name="connsiteY12" fmla="*/ 117582 h 1677017"/>
                <a:gd name="connsiteX13" fmla="*/ 497 w 110105"/>
                <a:gd name="connsiteY13" fmla="*/ 29092 h 1677017"/>
                <a:gd name="connsiteX14" fmla="*/ 46849 w 110105"/>
                <a:gd name="connsiteY14" fmla="*/ 3809 h 1677017"/>
                <a:gd name="connsiteX15" fmla="*/ 72132 w 110105"/>
                <a:gd name="connsiteY15" fmla="*/ 100727 h 1677017"/>
                <a:gd name="connsiteX16" fmla="*/ 55277 w 110105"/>
                <a:gd name="connsiteY16" fmla="*/ 248211 h 1677017"/>
                <a:gd name="connsiteX17" fmla="*/ 84774 w 110105"/>
                <a:gd name="connsiteY17" fmla="*/ 361984 h 1677017"/>
                <a:gd name="connsiteX18" fmla="*/ 72132 w 110105"/>
                <a:gd name="connsiteY18" fmla="*/ 479971 h 1677017"/>
                <a:gd name="connsiteX19" fmla="*/ 110057 w 110105"/>
                <a:gd name="connsiteY19" fmla="*/ 589531 h 1677017"/>
                <a:gd name="connsiteX20" fmla="*/ 80560 w 110105"/>
                <a:gd name="connsiteY20" fmla="*/ 694876 h 1677017"/>
                <a:gd name="connsiteX21" fmla="*/ 101629 w 110105"/>
                <a:gd name="connsiteY21" fmla="*/ 787580 h 1677017"/>
                <a:gd name="connsiteX22" fmla="*/ 80560 w 110105"/>
                <a:gd name="connsiteY22" fmla="*/ 918209 h 1677017"/>
                <a:gd name="connsiteX23" fmla="*/ 101629 w 110105"/>
                <a:gd name="connsiteY23" fmla="*/ 1036196 h 1677017"/>
                <a:gd name="connsiteX24" fmla="*/ 67918 w 110105"/>
                <a:gd name="connsiteY24" fmla="*/ 1204749 h 1677017"/>
                <a:gd name="connsiteX25" fmla="*/ 88987 w 110105"/>
                <a:gd name="connsiteY25" fmla="*/ 1310095 h 1677017"/>
                <a:gd name="connsiteX26" fmla="*/ 63704 w 110105"/>
                <a:gd name="connsiteY26" fmla="*/ 1474434 h 1677017"/>
                <a:gd name="connsiteX27" fmla="*/ 88987 w 110105"/>
                <a:gd name="connsiteY27" fmla="*/ 1676697 h 167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105" h="1677017">
                  <a:moveTo>
                    <a:pt x="88987" y="1676697"/>
                  </a:moveTo>
                  <a:cubicBezTo>
                    <a:pt x="83369" y="1683720"/>
                    <a:pt x="37017" y="1573458"/>
                    <a:pt x="29994" y="1516572"/>
                  </a:cubicBezTo>
                  <a:cubicBezTo>
                    <a:pt x="22971" y="1459686"/>
                    <a:pt x="47551" y="1389455"/>
                    <a:pt x="46849" y="1335378"/>
                  </a:cubicBezTo>
                  <a:cubicBezTo>
                    <a:pt x="46147" y="1281301"/>
                    <a:pt x="24375" y="1238460"/>
                    <a:pt x="25780" y="1192108"/>
                  </a:cubicBezTo>
                  <a:cubicBezTo>
                    <a:pt x="27185" y="1145756"/>
                    <a:pt x="54575" y="1100808"/>
                    <a:pt x="55277" y="1057265"/>
                  </a:cubicBezTo>
                  <a:cubicBezTo>
                    <a:pt x="55979" y="1013722"/>
                    <a:pt x="27887" y="970881"/>
                    <a:pt x="29994" y="930850"/>
                  </a:cubicBezTo>
                  <a:cubicBezTo>
                    <a:pt x="32101" y="890819"/>
                    <a:pt x="67216" y="859917"/>
                    <a:pt x="67918" y="817077"/>
                  </a:cubicBezTo>
                  <a:cubicBezTo>
                    <a:pt x="68620" y="774237"/>
                    <a:pt x="36315" y="712434"/>
                    <a:pt x="34208" y="673807"/>
                  </a:cubicBezTo>
                  <a:cubicBezTo>
                    <a:pt x="32101" y="635180"/>
                    <a:pt x="55277" y="621134"/>
                    <a:pt x="55277" y="585317"/>
                  </a:cubicBezTo>
                  <a:cubicBezTo>
                    <a:pt x="55277" y="549500"/>
                    <a:pt x="34910" y="494017"/>
                    <a:pt x="34208" y="458902"/>
                  </a:cubicBezTo>
                  <a:cubicBezTo>
                    <a:pt x="33506" y="423787"/>
                    <a:pt x="55277" y="406932"/>
                    <a:pt x="51063" y="374626"/>
                  </a:cubicBezTo>
                  <a:cubicBezTo>
                    <a:pt x="46849" y="342320"/>
                    <a:pt x="13841" y="307907"/>
                    <a:pt x="8925" y="265066"/>
                  </a:cubicBezTo>
                  <a:cubicBezTo>
                    <a:pt x="4009" y="222225"/>
                    <a:pt x="22971" y="156911"/>
                    <a:pt x="21566" y="117582"/>
                  </a:cubicBezTo>
                  <a:cubicBezTo>
                    <a:pt x="20161" y="78253"/>
                    <a:pt x="-3717" y="48054"/>
                    <a:pt x="497" y="29092"/>
                  </a:cubicBezTo>
                  <a:cubicBezTo>
                    <a:pt x="4711" y="10130"/>
                    <a:pt x="34910" y="-8130"/>
                    <a:pt x="46849" y="3809"/>
                  </a:cubicBezTo>
                  <a:cubicBezTo>
                    <a:pt x="58788" y="15748"/>
                    <a:pt x="70727" y="59993"/>
                    <a:pt x="72132" y="100727"/>
                  </a:cubicBezTo>
                  <a:cubicBezTo>
                    <a:pt x="73537" y="141461"/>
                    <a:pt x="53170" y="204668"/>
                    <a:pt x="55277" y="248211"/>
                  </a:cubicBezTo>
                  <a:cubicBezTo>
                    <a:pt x="57384" y="291754"/>
                    <a:pt x="81965" y="323357"/>
                    <a:pt x="84774" y="361984"/>
                  </a:cubicBezTo>
                  <a:cubicBezTo>
                    <a:pt x="87583" y="400611"/>
                    <a:pt x="67918" y="442046"/>
                    <a:pt x="72132" y="479971"/>
                  </a:cubicBezTo>
                  <a:cubicBezTo>
                    <a:pt x="76346" y="517895"/>
                    <a:pt x="108652" y="553714"/>
                    <a:pt x="110057" y="589531"/>
                  </a:cubicBezTo>
                  <a:cubicBezTo>
                    <a:pt x="111462" y="625348"/>
                    <a:pt x="81965" y="661868"/>
                    <a:pt x="80560" y="694876"/>
                  </a:cubicBezTo>
                  <a:cubicBezTo>
                    <a:pt x="79155" y="727884"/>
                    <a:pt x="101629" y="750358"/>
                    <a:pt x="101629" y="787580"/>
                  </a:cubicBezTo>
                  <a:cubicBezTo>
                    <a:pt x="101629" y="824802"/>
                    <a:pt x="80560" y="876773"/>
                    <a:pt x="80560" y="918209"/>
                  </a:cubicBezTo>
                  <a:cubicBezTo>
                    <a:pt x="80560" y="959645"/>
                    <a:pt x="103736" y="988440"/>
                    <a:pt x="101629" y="1036196"/>
                  </a:cubicBezTo>
                  <a:cubicBezTo>
                    <a:pt x="99522" y="1083952"/>
                    <a:pt x="70025" y="1159099"/>
                    <a:pt x="67918" y="1204749"/>
                  </a:cubicBezTo>
                  <a:cubicBezTo>
                    <a:pt x="65811" y="1250399"/>
                    <a:pt x="89689" y="1265148"/>
                    <a:pt x="88987" y="1310095"/>
                  </a:cubicBezTo>
                  <a:cubicBezTo>
                    <a:pt x="88285" y="1355042"/>
                    <a:pt x="59490" y="1418250"/>
                    <a:pt x="63704" y="1474434"/>
                  </a:cubicBezTo>
                  <a:cubicBezTo>
                    <a:pt x="67918" y="1530618"/>
                    <a:pt x="94605" y="1669674"/>
                    <a:pt x="88987" y="16766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6E3BD34-7CDF-E8E0-7EC6-DED6D8CD9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31"/>
          <a:stretch/>
        </p:blipFill>
        <p:spPr>
          <a:xfrm>
            <a:off x="0" y="-1"/>
            <a:ext cx="9144000" cy="4466545"/>
          </a:xfrm>
          <a:custGeom>
            <a:avLst/>
            <a:gdLst>
              <a:gd name="connsiteX0" fmla="*/ 0 w 9144000"/>
              <a:gd name="connsiteY0" fmla="*/ 0 h 4466545"/>
              <a:gd name="connsiteX1" fmla="*/ 9144000 w 9144000"/>
              <a:gd name="connsiteY1" fmla="*/ 0 h 4466545"/>
              <a:gd name="connsiteX2" fmla="*/ 9144000 w 9144000"/>
              <a:gd name="connsiteY2" fmla="*/ 4466545 h 4466545"/>
              <a:gd name="connsiteX3" fmla="*/ 6051551 w 9144000"/>
              <a:gd name="connsiteY3" fmla="*/ 4466545 h 4466545"/>
              <a:gd name="connsiteX4" fmla="*/ 5998521 w 9144000"/>
              <a:gd name="connsiteY4" fmla="*/ 4416905 h 4466545"/>
              <a:gd name="connsiteX5" fmla="*/ 5945491 w 9144000"/>
              <a:gd name="connsiteY5" fmla="*/ 4466545 h 4466545"/>
              <a:gd name="connsiteX6" fmla="*/ 0 w 9144000"/>
              <a:gd name="connsiteY6" fmla="*/ 4466545 h 446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466545">
                <a:moveTo>
                  <a:pt x="0" y="0"/>
                </a:moveTo>
                <a:lnTo>
                  <a:pt x="9144000" y="0"/>
                </a:lnTo>
                <a:lnTo>
                  <a:pt x="9144000" y="4466545"/>
                </a:lnTo>
                <a:lnTo>
                  <a:pt x="6051551" y="4466545"/>
                </a:lnTo>
                <a:cubicBezTo>
                  <a:pt x="6051551" y="4439130"/>
                  <a:pt x="6027809" y="4416905"/>
                  <a:pt x="5998521" y="4416905"/>
                </a:cubicBezTo>
                <a:cubicBezTo>
                  <a:pt x="5969233" y="4416905"/>
                  <a:pt x="5945491" y="4439130"/>
                  <a:pt x="5945491" y="4466545"/>
                </a:cubicBezTo>
                <a:lnTo>
                  <a:pt x="0" y="4466545"/>
                </a:lnTo>
                <a:close/>
              </a:path>
            </a:pathLst>
          </a:custGeom>
        </p:spPr>
      </p:pic>
      <p:pic>
        <p:nvPicPr>
          <p:cNvPr id="28" name="Picture 2" descr="Sea Transparent PNG, Sea Waves, Sea Water Clipart With Transparent  Background - Free Transparent PNG Logos">
            <a:extLst>
              <a:ext uri="{FF2B5EF4-FFF2-40B4-BE49-F238E27FC236}">
                <a16:creationId xmlns="" xmlns:a16="http://schemas.microsoft.com/office/drawing/2014/main" id="{294914B2-CF7A-C3CF-13DE-37557FB2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431"/>
            <a:ext cx="9144000" cy="1883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Выноска-облако 33">
            <a:extLst>
              <a:ext uri="{FF2B5EF4-FFF2-40B4-BE49-F238E27FC236}">
                <a16:creationId xmlns="" xmlns:a16="http://schemas.microsoft.com/office/drawing/2014/main" id="{E83A59C7-A789-781D-4001-0ED944621C9E}"/>
              </a:ext>
            </a:extLst>
          </p:cNvPr>
          <p:cNvSpPr/>
          <p:nvPr/>
        </p:nvSpPr>
        <p:spPr>
          <a:xfrm>
            <a:off x="457198" y="457199"/>
            <a:ext cx="1956391" cy="1282500"/>
          </a:xfrm>
          <a:prstGeom prst="cloudCallout">
            <a:avLst>
              <a:gd name="adj1" fmla="val 36510"/>
              <a:gd name="adj2" fmla="val 7816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i="1" dirty="0" smtClean="0">
                <a:solidFill>
                  <a:sysClr val="windowText" lastClr="000000"/>
                </a:solidFill>
              </a:rPr>
              <a:t>Ыдысты кім жуады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="" xmlns:a16="http://schemas.microsoft.com/office/drawing/2014/main" id="{C4979301-AFC3-B4D3-44BF-C6FC03E6CE6A}"/>
              </a:ext>
            </a:extLst>
          </p:cNvPr>
          <p:cNvSpPr/>
          <p:nvPr/>
        </p:nvSpPr>
        <p:spPr>
          <a:xfrm>
            <a:off x="276445" y="6166884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bg1">
                    <a:lumMod val="95000"/>
                  </a:schemeClr>
                </a:solidFill>
              </a:rPr>
              <a:t>Тексеру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="" xmlns:a16="http://schemas.microsoft.com/office/drawing/2014/main" id="{A59F0F53-215D-3114-1EA0-32DDD48A1652}"/>
              </a:ext>
            </a:extLst>
          </p:cNvPr>
          <p:cNvSpPr/>
          <p:nvPr/>
        </p:nvSpPr>
        <p:spPr>
          <a:xfrm>
            <a:off x="7453424" y="6166883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TIMER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Полилиния 38">
            <a:extLst>
              <a:ext uri="{FF2B5EF4-FFF2-40B4-BE49-F238E27FC236}">
                <a16:creationId xmlns="" xmlns:a16="http://schemas.microsoft.com/office/drawing/2014/main" id="{1D8203F4-0F0D-B59E-8E1A-2B925B962378}"/>
              </a:ext>
            </a:extLst>
          </p:cNvPr>
          <p:cNvSpPr/>
          <p:nvPr/>
        </p:nvSpPr>
        <p:spPr>
          <a:xfrm>
            <a:off x="3872628" y="2400589"/>
            <a:ext cx="1874027" cy="1345794"/>
          </a:xfrm>
          <a:custGeom>
            <a:avLst/>
            <a:gdLst>
              <a:gd name="connsiteX0" fmla="*/ 29759 w 1874027"/>
              <a:gd name="connsiteY0" fmla="*/ 0 h 1260418"/>
              <a:gd name="connsiteX1" fmla="*/ 1758092 w 1874027"/>
              <a:gd name="connsiteY1" fmla="*/ 0 h 1260418"/>
              <a:gd name="connsiteX2" fmla="*/ 1781766 w 1874027"/>
              <a:gd name="connsiteY2" fmla="*/ 70555 h 1260418"/>
              <a:gd name="connsiteX3" fmla="*/ 1809796 w 1874027"/>
              <a:gd name="connsiteY3" fmla="*/ 186024 h 1260418"/>
              <a:gd name="connsiteX4" fmla="*/ 1856271 w 1874027"/>
              <a:gd name="connsiteY4" fmla="*/ 836276 h 1260418"/>
              <a:gd name="connsiteX5" fmla="*/ 1540243 w 1874027"/>
              <a:gd name="connsiteY5" fmla="*/ 1222912 h 1260418"/>
              <a:gd name="connsiteX6" fmla="*/ 434146 w 1874027"/>
              <a:gd name="connsiteY6" fmla="*/ 1240487 h 1260418"/>
              <a:gd name="connsiteX7" fmla="*/ 6579 w 1874027"/>
              <a:gd name="connsiteY7" fmla="*/ 1178976 h 1260418"/>
              <a:gd name="connsiteX8" fmla="*/ 173888 w 1874027"/>
              <a:gd name="connsiteY8" fmla="*/ 757192 h 1260418"/>
              <a:gd name="connsiteX9" fmla="*/ 164593 w 1874027"/>
              <a:gd name="connsiteY9" fmla="*/ 423278 h 1260418"/>
              <a:gd name="connsiteX10" fmla="*/ 34464 w 1874027"/>
              <a:gd name="connsiteY10" fmla="*/ 10280 h 126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027" h="1260418">
                <a:moveTo>
                  <a:pt x="29759" y="0"/>
                </a:moveTo>
                <a:lnTo>
                  <a:pt x="1758092" y="0"/>
                </a:lnTo>
                <a:lnTo>
                  <a:pt x="1781766" y="70555"/>
                </a:lnTo>
                <a:cubicBezTo>
                  <a:pt x="1790916" y="105841"/>
                  <a:pt x="1799339" y="144285"/>
                  <a:pt x="1809796" y="186024"/>
                </a:cubicBezTo>
                <a:cubicBezTo>
                  <a:pt x="1851624" y="352980"/>
                  <a:pt x="1901197" y="663461"/>
                  <a:pt x="1856271" y="836276"/>
                </a:cubicBezTo>
                <a:cubicBezTo>
                  <a:pt x="1811345" y="1009091"/>
                  <a:pt x="1777264" y="1155544"/>
                  <a:pt x="1540243" y="1222912"/>
                </a:cubicBezTo>
                <a:cubicBezTo>
                  <a:pt x="1303221" y="1290281"/>
                  <a:pt x="689757" y="1247810"/>
                  <a:pt x="434146" y="1240487"/>
                </a:cubicBezTo>
                <a:cubicBezTo>
                  <a:pt x="178536" y="1233164"/>
                  <a:pt x="49956" y="1259525"/>
                  <a:pt x="6579" y="1178976"/>
                </a:cubicBezTo>
                <a:cubicBezTo>
                  <a:pt x="-36797" y="1098427"/>
                  <a:pt x="147552" y="883141"/>
                  <a:pt x="173888" y="757192"/>
                </a:cubicBezTo>
                <a:cubicBezTo>
                  <a:pt x="200223" y="631242"/>
                  <a:pt x="187830" y="547763"/>
                  <a:pt x="164593" y="423278"/>
                </a:cubicBezTo>
                <a:cubicBezTo>
                  <a:pt x="141355" y="298793"/>
                  <a:pt x="57701" y="112797"/>
                  <a:pt x="34464" y="1028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k-KZ" b="1" i="1" dirty="0" smtClean="0"/>
              <a:t>Айым</a:t>
            </a:r>
            <a:endParaRPr lang="ru-RU" b="1" i="1" dirty="0"/>
          </a:p>
        </p:txBody>
      </p:sp>
      <p:pic>
        <p:nvPicPr>
          <p:cNvPr id="8" name="Рисунок 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539722-E6F7-AC60-801B-EFD846A1A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444" y="135601"/>
            <a:ext cx="841638" cy="855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382945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0243 0.182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E5EA8C7-CD53-517F-D8B5-AFB156AED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61"/>
          <a:stretch/>
        </p:blipFill>
        <p:spPr>
          <a:xfrm>
            <a:off x="0" y="4466544"/>
            <a:ext cx="9144000" cy="2391456"/>
          </a:xfrm>
          <a:custGeom>
            <a:avLst/>
            <a:gdLst>
              <a:gd name="connsiteX0" fmla="*/ 0 w 9144000"/>
              <a:gd name="connsiteY0" fmla="*/ 0 h 2391456"/>
              <a:gd name="connsiteX1" fmla="*/ 5945491 w 9144000"/>
              <a:gd name="connsiteY1" fmla="*/ 0 h 2391456"/>
              <a:gd name="connsiteX2" fmla="*/ 5998521 w 9144000"/>
              <a:gd name="connsiteY2" fmla="*/ 49640 h 2391456"/>
              <a:gd name="connsiteX3" fmla="*/ 6051551 w 9144000"/>
              <a:gd name="connsiteY3" fmla="*/ 0 h 2391456"/>
              <a:gd name="connsiteX4" fmla="*/ 9144000 w 9144000"/>
              <a:gd name="connsiteY4" fmla="*/ 0 h 2391456"/>
              <a:gd name="connsiteX5" fmla="*/ 9144000 w 9144000"/>
              <a:gd name="connsiteY5" fmla="*/ 2391456 h 2391456"/>
              <a:gd name="connsiteX6" fmla="*/ 0 w 9144000"/>
              <a:gd name="connsiteY6" fmla="*/ 2391456 h 23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391456">
                <a:moveTo>
                  <a:pt x="0" y="0"/>
                </a:moveTo>
                <a:lnTo>
                  <a:pt x="5945491" y="0"/>
                </a:lnTo>
                <a:cubicBezTo>
                  <a:pt x="5945491" y="27415"/>
                  <a:pt x="5969233" y="49640"/>
                  <a:pt x="5998521" y="49640"/>
                </a:cubicBezTo>
                <a:cubicBezTo>
                  <a:pt x="6027809" y="49640"/>
                  <a:pt x="6051551" y="27415"/>
                  <a:pt x="6051551" y="0"/>
                </a:cubicBezTo>
                <a:lnTo>
                  <a:pt x="9144000" y="0"/>
                </a:lnTo>
                <a:lnTo>
                  <a:pt x="9144000" y="2391456"/>
                </a:lnTo>
                <a:lnTo>
                  <a:pt x="0" y="2391456"/>
                </a:lnTo>
                <a:close/>
              </a:path>
            </a:pathLst>
          </a:custGeom>
        </p:spPr>
      </p:pic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1C0755AC-27B1-992D-6678-0A1BC9064CC0}"/>
              </a:ext>
            </a:extLst>
          </p:cNvPr>
          <p:cNvGrpSpPr/>
          <p:nvPr/>
        </p:nvGrpSpPr>
        <p:grpSpPr>
          <a:xfrm>
            <a:off x="5694300" y="2890673"/>
            <a:ext cx="645513" cy="2501639"/>
            <a:chOff x="5706331" y="4087815"/>
            <a:chExt cx="645513" cy="2501639"/>
          </a:xfrm>
        </p:grpSpPr>
        <p:sp>
          <p:nvSpPr>
            <p:cNvPr id="27" name="Полилиния 26">
              <a:extLst>
                <a:ext uri="{FF2B5EF4-FFF2-40B4-BE49-F238E27FC236}">
                  <a16:creationId xmlns="" xmlns:a16="http://schemas.microsoft.com/office/drawing/2014/main" id="{CB171387-4E9D-6042-BD43-C836474EC451}"/>
                </a:ext>
              </a:extLst>
            </p:cNvPr>
            <p:cNvSpPr/>
            <p:nvPr/>
          </p:nvSpPr>
          <p:spPr>
            <a:xfrm>
              <a:off x="5706331" y="5662272"/>
              <a:ext cx="645513" cy="927182"/>
            </a:xfrm>
            <a:custGeom>
              <a:avLst/>
              <a:gdLst>
                <a:gd name="connsiteX0" fmla="*/ 322050 w 645513"/>
                <a:gd name="connsiteY0" fmla="*/ 69361 h 927182"/>
                <a:gd name="connsiteX1" fmla="*/ 253871 w 645513"/>
                <a:gd name="connsiteY1" fmla="*/ 137540 h 927182"/>
                <a:gd name="connsiteX2" fmla="*/ 322050 w 645513"/>
                <a:gd name="connsiteY2" fmla="*/ 205719 h 927182"/>
                <a:gd name="connsiteX3" fmla="*/ 390229 w 645513"/>
                <a:gd name="connsiteY3" fmla="*/ 137540 h 927182"/>
                <a:gd name="connsiteX4" fmla="*/ 322050 w 645513"/>
                <a:gd name="connsiteY4" fmla="*/ 69361 h 927182"/>
                <a:gd name="connsiteX5" fmla="*/ 320524 w 645513"/>
                <a:gd name="connsiteY5" fmla="*/ 0 h 927182"/>
                <a:gd name="connsiteX6" fmla="*/ 455422 w 645513"/>
                <a:gd name="connsiteY6" fmla="*/ 134899 h 927182"/>
                <a:gd name="connsiteX7" fmla="*/ 373032 w 645513"/>
                <a:gd name="connsiteY7" fmla="*/ 259196 h 927182"/>
                <a:gd name="connsiteX8" fmla="*/ 359618 w 645513"/>
                <a:gd name="connsiteY8" fmla="*/ 263360 h 927182"/>
                <a:gd name="connsiteX9" fmla="*/ 359876 w 645513"/>
                <a:gd name="connsiteY9" fmla="*/ 275382 h 927182"/>
                <a:gd name="connsiteX10" fmla="*/ 359585 w 645513"/>
                <a:gd name="connsiteY10" fmla="*/ 404808 h 927182"/>
                <a:gd name="connsiteX11" fmla="*/ 364398 w 645513"/>
                <a:gd name="connsiteY11" fmla="*/ 587678 h 927182"/>
                <a:gd name="connsiteX12" fmla="*/ 383647 w 645513"/>
                <a:gd name="connsiteY12" fmla="*/ 659864 h 927182"/>
                <a:gd name="connsiteX13" fmla="*/ 431771 w 645513"/>
                <a:gd name="connsiteY13" fmla="*/ 681520 h 927182"/>
                <a:gd name="connsiteX14" fmla="*/ 496738 w 645513"/>
                <a:gd name="connsiteY14" fmla="*/ 652645 h 927182"/>
                <a:gd name="connsiteX15" fmla="*/ 544862 w 645513"/>
                <a:gd name="connsiteY15" fmla="*/ 597303 h 927182"/>
                <a:gd name="connsiteX16" fmla="*/ 550518 w 645513"/>
                <a:gd name="connsiteY16" fmla="*/ 584929 h 927182"/>
                <a:gd name="connsiteX17" fmla="*/ 550904 w 645513"/>
                <a:gd name="connsiteY17" fmla="*/ 583849 h 927182"/>
                <a:gd name="connsiteX18" fmla="*/ 540281 w 645513"/>
                <a:gd name="connsiteY18" fmla="*/ 583017 h 927182"/>
                <a:gd name="connsiteX19" fmla="*/ 497481 w 645513"/>
                <a:gd name="connsiteY19" fmla="*/ 591282 h 927182"/>
                <a:gd name="connsiteX20" fmla="*/ 531551 w 645513"/>
                <a:gd name="connsiteY20" fmla="*/ 538474 h 927182"/>
                <a:gd name="connsiteX21" fmla="*/ 575842 w 645513"/>
                <a:gd name="connsiteY21" fmla="*/ 478851 h 927182"/>
                <a:gd name="connsiteX22" fmla="*/ 633760 w 645513"/>
                <a:gd name="connsiteY22" fmla="*/ 582765 h 927182"/>
                <a:gd name="connsiteX23" fmla="*/ 638871 w 645513"/>
                <a:gd name="connsiteY23" fmla="*/ 650904 h 927182"/>
                <a:gd name="connsiteX24" fmla="*/ 602671 w 645513"/>
                <a:gd name="connsiteY24" fmla="*/ 620987 h 927182"/>
                <a:gd name="connsiteX25" fmla="*/ 599239 w 645513"/>
                <a:gd name="connsiteY25" fmla="*/ 617703 h 927182"/>
                <a:gd name="connsiteX26" fmla="*/ 599140 w 645513"/>
                <a:gd name="connsiteY26" fmla="*/ 627613 h 927182"/>
                <a:gd name="connsiteX27" fmla="*/ 597798 w 645513"/>
                <a:gd name="connsiteY27" fmla="*/ 645427 h 927182"/>
                <a:gd name="connsiteX28" fmla="*/ 554487 w 645513"/>
                <a:gd name="connsiteY28" fmla="*/ 736862 h 927182"/>
                <a:gd name="connsiteX29" fmla="*/ 479895 w 645513"/>
                <a:gd name="connsiteY29" fmla="*/ 797017 h 927182"/>
                <a:gd name="connsiteX30" fmla="*/ 388460 w 645513"/>
                <a:gd name="connsiteY30" fmla="*/ 833109 h 927182"/>
                <a:gd name="connsiteX31" fmla="*/ 342742 w 645513"/>
                <a:gd name="connsiteY31" fmla="*/ 883639 h 927182"/>
                <a:gd name="connsiteX32" fmla="*/ 325899 w 645513"/>
                <a:gd name="connsiteY32" fmla="*/ 926951 h 927182"/>
                <a:gd name="connsiteX33" fmla="*/ 289806 w 645513"/>
                <a:gd name="connsiteY33" fmla="*/ 864390 h 927182"/>
                <a:gd name="connsiteX34" fmla="*/ 198371 w 645513"/>
                <a:gd name="connsiteY34" fmla="*/ 806641 h 927182"/>
                <a:gd name="connsiteX35" fmla="*/ 87686 w 645513"/>
                <a:gd name="connsiteY35" fmla="*/ 727237 h 927182"/>
                <a:gd name="connsiteX36" fmla="*/ 46781 w 645513"/>
                <a:gd name="connsiteY36" fmla="*/ 626177 h 927182"/>
                <a:gd name="connsiteX37" fmla="*/ 46758 w 645513"/>
                <a:gd name="connsiteY37" fmla="*/ 617242 h 927182"/>
                <a:gd name="connsiteX38" fmla="*/ 42842 w 645513"/>
                <a:gd name="connsiteY38" fmla="*/ 620987 h 927182"/>
                <a:gd name="connsiteX39" fmla="*/ 6643 w 645513"/>
                <a:gd name="connsiteY39" fmla="*/ 650904 h 927182"/>
                <a:gd name="connsiteX40" fmla="*/ 11753 w 645513"/>
                <a:gd name="connsiteY40" fmla="*/ 582765 h 927182"/>
                <a:gd name="connsiteX41" fmla="*/ 69672 w 645513"/>
                <a:gd name="connsiteY41" fmla="*/ 478851 h 927182"/>
                <a:gd name="connsiteX42" fmla="*/ 113963 w 645513"/>
                <a:gd name="connsiteY42" fmla="*/ 538474 h 927182"/>
                <a:gd name="connsiteX43" fmla="*/ 148033 w 645513"/>
                <a:gd name="connsiteY43" fmla="*/ 591282 h 927182"/>
                <a:gd name="connsiteX44" fmla="*/ 105233 w 645513"/>
                <a:gd name="connsiteY44" fmla="*/ 583018 h 927182"/>
                <a:gd name="connsiteX45" fmla="*/ 103233 w 645513"/>
                <a:gd name="connsiteY45" fmla="*/ 583174 h 927182"/>
                <a:gd name="connsiteX46" fmla="*/ 108633 w 645513"/>
                <a:gd name="connsiteY46" fmla="*/ 597324 h 927182"/>
                <a:gd name="connsiteX47" fmla="*/ 114155 w 645513"/>
                <a:gd name="connsiteY47" fmla="*/ 609334 h 927182"/>
                <a:gd name="connsiteX48" fmla="*/ 147841 w 645513"/>
                <a:gd name="connsiteY48" fmla="*/ 647833 h 927182"/>
                <a:gd name="connsiteX49" fmla="*/ 193559 w 645513"/>
                <a:gd name="connsiteY49" fmla="*/ 664676 h 927182"/>
                <a:gd name="connsiteX50" fmla="*/ 248901 w 645513"/>
                <a:gd name="connsiteY50" fmla="*/ 657458 h 927182"/>
                <a:gd name="connsiteX51" fmla="*/ 272963 w 645513"/>
                <a:gd name="connsiteY51" fmla="*/ 585272 h 927182"/>
                <a:gd name="connsiteX52" fmla="*/ 281027 w 645513"/>
                <a:gd name="connsiteY52" fmla="*/ 316522 h 927182"/>
                <a:gd name="connsiteX53" fmla="*/ 281755 w 645513"/>
                <a:gd name="connsiteY53" fmla="*/ 263461 h 927182"/>
                <a:gd name="connsiteX54" fmla="*/ 268015 w 645513"/>
                <a:gd name="connsiteY54" fmla="*/ 259196 h 927182"/>
                <a:gd name="connsiteX55" fmla="*/ 185625 w 645513"/>
                <a:gd name="connsiteY55" fmla="*/ 134899 h 927182"/>
                <a:gd name="connsiteX56" fmla="*/ 320524 w 645513"/>
                <a:gd name="connsiteY56" fmla="*/ 0 h 92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45513" h="927182">
                  <a:moveTo>
                    <a:pt x="322050" y="69361"/>
                  </a:moveTo>
                  <a:cubicBezTo>
                    <a:pt x="284396" y="69361"/>
                    <a:pt x="253871" y="99886"/>
                    <a:pt x="253871" y="137540"/>
                  </a:cubicBezTo>
                  <a:cubicBezTo>
                    <a:pt x="253871" y="175194"/>
                    <a:pt x="284396" y="205719"/>
                    <a:pt x="322050" y="205719"/>
                  </a:cubicBezTo>
                  <a:cubicBezTo>
                    <a:pt x="359704" y="205719"/>
                    <a:pt x="390229" y="175194"/>
                    <a:pt x="390229" y="137540"/>
                  </a:cubicBezTo>
                  <a:cubicBezTo>
                    <a:pt x="390229" y="99886"/>
                    <a:pt x="359704" y="69361"/>
                    <a:pt x="322050" y="69361"/>
                  </a:cubicBezTo>
                  <a:close/>
                  <a:moveTo>
                    <a:pt x="320524" y="0"/>
                  </a:moveTo>
                  <a:cubicBezTo>
                    <a:pt x="395026" y="0"/>
                    <a:pt x="455422" y="60396"/>
                    <a:pt x="455422" y="134899"/>
                  </a:cubicBezTo>
                  <a:cubicBezTo>
                    <a:pt x="455422" y="190776"/>
                    <a:pt x="421450" y="238717"/>
                    <a:pt x="373032" y="259196"/>
                  </a:cubicBezTo>
                  <a:lnTo>
                    <a:pt x="359618" y="263360"/>
                  </a:lnTo>
                  <a:lnTo>
                    <a:pt x="359876" y="275382"/>
                  </a:lnTo>
                  <a:cubicBezTo>
                    <a:pt x="360065" y="318271"/>
                    <a:pt x="358683" y="368265"/>
                    <a:pt x="359585" y="404808"/>
                  </a:cubicBezTo>
                  <a:cubicBezTo>
                    <a:pt x="361190" y="469775"/>
                    <a:pt x="360388" y="545169"/>
                    <a:pt x="364398" y="587678"/>
                  </a:cubicBezTo>
                  <a:cubicBezTo>
                    <a:pt x="368408" y="630188"/>
                    <a:pt x="372418" y="644224"/>
                    <a:pt x="383647" y="659864"/>
                  </a:cubicBezTo>
                  <a:cubicBezTo>
                    <a:pt x="394876" y="675504"/>
                    <a:pt x="412923" y="682723"/>
                    <a:pt x="431771" y="681520"/>
                  </a:cubicBezTo>
                  <a:cubicBezTo>
                    <a:pt x="450619" y="680317"/>
                    <a:pt x="477890" y="666682"/>
                    <a:pt x="496738" y="652645"/>
                  </a:cubicBezTo>
                  <a:cubicBezTo>
                    <a:pt x="515587" y="638610"/>
                    <a:pt x="530024" y="623771"/>
                    <a:pt x="544862" y="597303"/>
                  </a:cubicBezTo>
                  <a:cubicBezTo>
                    <a:pt x="546716" y="593995"/>
                    <a:pt x="548609" y="589771"/>
                    <a:pt x="550518" y="584929"/>
                  </a:cubicBezTo>
                  <a:lnTo>
                    <a:pt x="550904" y="583849"/>
                  </a:lnTo>
                  <a:lnTo>
                    <a:pt x="540281" y="583017"/>
                  </a:lnTo>
                  <a:cubicBezTo>
                    <a:pt x="520904" y="585533"/>
                    <a:pt x="500888" y="597031"/>
                    <a:pt x="497481" y="591282"/>
                  </a:cubicBezTo>
                  <a:cubicBezTo>
                    <a:pt x="492939" y="583616"/>
                    <a:pt x="518491" y="557212"/>
                    <a:pt x="531551" y="538474"/>
                  </a:cubicBezTo>
                  <a:cubicBezTo>
                    <a:pt x="544611" y="519736"/>
                    <a:pt x="558807" y="471470"/>
                    <a:pt x="575842" y="478851"/>
                  </a:cubicBezTo>
                  <a:cubicBezTo>
                    <a:pt x="592877" y="486233"/>
                    <a:pt x="623255" y="554089"/>
                    <a:pt x="633760" y="582765"/>
                  </a:cubicBezTo>
                  <a:cubicBezTo>
                    <a:pt x="644265" y="611440"/>
                    <a:pt x="651363" y="650620"/>
                    <a:pt x="638871" y="650904"/>
                  </a:cubicBezTo>
                  <a:cubicBezTo>
                    <a:pt x="632625" y="651046"/>
                    <a:pt x="618287" y="636566"/>
                    <a:pt x="602671" y="620987"/>
                  </a:cubicBezTo>
                  <a:lnTo>
                    <a:pt x="599239" y="617703"/>
                  </a:lnTo>
                  <a:lnTo>
                    <a:pt x="599140" y="627613"/>
                  </a:lnTo>
                  <a:cubicBezTo>
                    <a:pt x="598888" y="634323"/>
                    <a:pt x="598450" y="640364"/>
                    <a:pt x="597798" y="645427"/>
                  </a:cubicBezTo>
                  <a:cubicBezTo>
                    <a:pt x="592585" y="685931"/>
                    <a:pt x="574137" y="711597"/>
                    <a:pt x="554487" y="736862"/>
                  </a:cubicBezTo>
                  <a:cubicBezTo>
                    <a:pt x="534836" y="762127"/>
                    <a:pt x="507566" y="780975"/>
                    <a:pt x="479895" y="797017"/>
                  </a:cubicBezTo>
                  <a:cubicBezTo>
                    <a:pt x="452224" y="813058"/>
                    <a:pt x="411318" y="818672"/>
                    <a:pt x="388460" y="833109"/>
                  </a:cubicBezTo>
                  <a:cubicBezTo>
                    <a:pt x="365601" y="847547"/>
                    <a:pt x="353169" y="867999"/>
                    <a:pt x="342742" y="883639"/>
                  </a:cubicBezTo>
                  <a:cubicBezTo>
                    <a:pt x="332315" y="899279"/>
                    <a:pt x="334722" y="930159"/>
                    <a:pt x="325899" y="926951"/>
                  </a:cubicBezTo>
                  <a:cubicBezTo>
                    <a:pt x="317076" y="923742"/>
                    <a:pt x="311061" y="884441"/>
                    <a:pt x="289806" y="864390"/>
                  </a:cubicBezTo>
                  <a:cubicBezTo>
                    <a:pt x="268552" y="844338"/>
                    <a:pt x="232058" y="829500"/>
                    <a:pt x="198371" y="806641"/>
                  </a:cubicBezTo>
                  <a:cubicBezTo>
                    <a:pt x="164684" y="783783"/>
                    <a:pt x="112951" y="757314"/>
                    <a:pt x="87686" y="727237"/>
                  </a:cubicBezTo>
                  <a:cubicBezTo>
                    <a:pt x="62422" y="697160"/>
                    <a:pt x="50390" y="664275"/>
                    <a:pt x="46781" y="626177"/>
                  </a:cubicBezTo>
                  <a:lnTo>
                    <a:pt x="46758" y="617242"/>
                  </a:lnTo>
                  <a:lnTo>
                    <a:pt x="42842" y="620987"/>
                  </a:lnTo>
                  <a:cubicBezTo>
                    <a:pt x="27227" y="636567"/>
                    <a:pt x="12889" y="651046"/>
                    <a:pt x="6643" y="650904"/>
                  </a:cubicBezTo>
                  <a:cubicBezTo>
                    <a:pt x="-5850" y="650621"/>
                    <a:pt x="1249" y="611440"/>
                    <a:pt x="11753" y="582765"/>
                  </a:cubicBezTo>
                  <a:cubicBezTo>
                    <a:pt x="22258" y="554089"/>
                    <a:pt x="52637" y="486233"/>
                    <a:pt x="69672" y="478851"/>
                  </a:cubicBezTo>
                  <a:cubicBezTo>
                    <a:pt x="86707" y="471470"/>
                    <a:pt x="100903" y="519736"/>
                    <a:pt x="113963" y="538474"/>
                  </a:cubicBezTo>
                  <a:cubicBezTo>
                    <a:pt x="127023" y="557212"/>
                    <a:pt x="152575" y="583616"/>
                    <a:pt x="148033" y="591282"/>
                  </a:cubicBezTo>
                  <a:cubicBezTo>
                    <a:pt x="144626" y="597031"/>
                    <a:pt x="124610" y="585533"/>
                    <a:pt x="105233" y="583018"/>
                  </a:cubicBezTo>
                  <a:lnTo>
                    <a:pt x="103233" y="583174"/>
                  </a:lnTo>
                  <a:lnTo>
                    <a:pt x="108633" y="597324"/>
                  </a:lnTo>
                  <a:cubicBezTo>
                    <a:pt x="110596" y="602122"/>
                    <a:pt x="112450" y="606226"/>
                    <a:pt x="114155" y="609334"/>
                  </a:cubicBezTo>
                  <a:cubicBezTo>
                    <a:pt x="127790" y="634198"/>
                    <a:pt x="134607" y="638610"/>
                    <a:pt x="147841" y="647833"/>
                  </a:cubicBezTo>
                  <a:cubicBezTo>
                    <a:pt x="161075" y="657057"/>
                    <a:pt x="176715" y="663072"/>
                    <a:pt x="193559" y="664676"/>
                  </a:cubicBezTo>
                  <a:cubicBezTo>
                    <a:pt x="210402" y="666280"/>
                    <a:pt x="235667" y="670692"/>
                    <a:pt x="248901" y="657458"/>
                  </a:cubicBezTo>
                  <a:cubicBezTo>
                    <a:pt x="262135" y="644224"/>
                    <a:pt x="267348" y="661067"/>
                    <a:pt x="272963" y="585272"/>
                  </a:cubicBezTo>
                  <a:cubicBezTo>
                    <a:pt x="277174" y="528426"/>
                    <a:pt x="279354" y="427930"/>
                    <a:pt x="281027" y="316522"/>
                  </a:cubicBezTo>
                  <a:lnTo>
                    <a:pt x="281755" y="263461"/>
                  </a:lnTo>
                  <a:lnTo>
                    <a:pt x="268015" y="259196"/>
                  </a:lnTo>
                  <a:cubicBezTo>
                    <a:pt x="219598" y="238717"/>
                    <a:pt x="185625" y="190776"/>
                    <a:pt x="185625" y="134899"/>
                  </a:cubicBezTo>
                  <a:cubicBezTo>
                    <a:pt x="185625" y="60396"/>
                    <a:pt x="246021" y="0"/>
                    <a:pt x="320524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="" xmlns:a16="http://schemas.microsoft.com/office/drawing/2014/main" id="{51D579FF-A95B-A6DA-F122-4B25578F4DFC}"/>
                </a:ext>
              </a:extLst>
            </p:cNvPr>
            <p:cNvSpPr/>
            <p:nvPr/>
          </p:nvSpPr>
          <p:spPr>
            <a:xfrm rot="10800000">
              <a:off x="5940996" y="4087815"/>
              <a:ext cx="110105" cy="1677017"/>
            </a:xfrm>
            <a:custGeom>
              <a:avLst/>
              <a:gdLst>
                <a:gd name="connsiteX0" fmla="*/ 88987 w 110105"/>
                <a:gd name="connsiteY0" fmla="*/ 1676697 h 1677017"/>
                <a:gd name="connsiteX1" fmla="*/ 29994 w 110105"/>
                <a:gd name="connsiteY1" fmla="*/ 1516572 h 1677017"/>
                <a:gd name="connsiteX2" fmla="*/ 46849 w 110105"/>
                <a:gd name="connsiteY2" fmla="*/ 1335378 h 1677017"/>
                <a:gd name="connsiteX3" fmla="*/ 25780 w 110105"/>
                <a:gd name="connsiteY3" fmla="*/ 1192108 h 1677017"/>
                <a:gd name="connsiteX4" fmla="*/ 55277 w 110105"/>
                <a:gd name="connsiteY4" fmla="*/ 1057265 h 1677017"/>
                <a:gd name="connsiteX5" fmla="*/ 29994 w 110105"/>
                <a:gd name="connsiteY5" fmla="*/ 930850 h 1677017"/>
                <a:gd name="connsiteX6" fmla="*/ 67918 w 110105"/>
                <a:gd name="connsiteY6" fmla="*/ 817077 h 1677017"/>
                <a:gd name="connsiteX7" fmla="*/ 34208 w 110105"/>
                <a:gd name="connsiteY7" fmla="*/ 673807 h 1677017"/>
                <a:gd name="connsiteX8" fmla="*/ 55277 w 110105"/>
                <a:gd name="connsiteY8" fmla="*/ 585317 h 1677017"/>
                <a:gd name="connsiteX9" fmla="*/ 34208 w 110105"/>
                <a:gd name="connsiteY9" fmla="*/ 458902 h 1677017"/>
                <a:gd name="connsiteX10" fmla="*/ 51063 w 110105"/>
                <a:gd name="connsiteY10" fmla="*/ 374626 h 1677017"/>
                <a:gd name="connsiteX11" fmla="*/ 8925 w 110105"/>
                <a:gd name="connsiteY11" fmla="*/ 265066 h 1677017"/>
                <a:gd name="connsiteX12" fmla="*/ 21566 w 110105"/>
                <a:gd name="connsiteY12" fmla="*/ 117582 h 1677017"/>
                <a:gd name="connsiteX13" fmla="*/ 497 w 110105"/>
                <a:gd name="connsiteY13" fmla="*/ 29092 h 1677017"/>
                <a:gd name="connsiteX14" fmla="*/ 46849 w 110105"/>
                <a:gd name="connsiteY14" fmla="*/ 3809 h 1677017"/>
                <a:gd name="connsiteX15" fmla="*/ 72132 w 110105"/>
                <a:gd name="connsiteY15" fmla="*/ 100727 h 1677017"/>
                <a:gd name="connsiteX16" fmla="*/ 55277 w 110105"/>
                <a:gd name="connsiteY16" fmla="*/ 248211 h 1677017"/>
                <a:gd name="connsiteX17" fmla="*/ 84774 w 110105"/>
                <a:gd name="connsiteY17" fmla="*/ 361984 h 1677017"/>
                <a:gd name="connsiteX18" fmla="*/ 72132 w 110105"/>
                <a:gd name="connsiteY18" fmla="*/ 479971 h 1677017"/>
                <a:gd name="connsiteX19" fmla="*/ 110057 w 110105"/>
                <a:gd name="connsiteY19" fmla="*/ 589531 h 1677017"/>
                <a:gd name="connsiteX20" fmla="*/ 80560 w 110105"/>
                <a:gd name="connsiteY20" fmla="*/ 694876 h 1677017"/>
                <a:gd name="connsiteX21" fmla="*/ 101629 w 110105"/>
                <a:gd name="connsiteY21" fmla="*/ 787580 h 1677017"/>
                <a:gd name="connsiteX22" fmla="*/ 80560 w 110105"/>
                <a:gd name="connsiteY22" fmla="*/ 918209 h 1677017"/>
                <a:gd name="connsiteX23" fmla="*/ 101629 w 110105"/>
                <a:gd name="connsiteY23" fmla="*/ 1036196 h 1677017"/>
                <a:gd name="connsiteX24" fmla="*/ 67918 w 110105"/>
                <a:gd name="connsiteY24" fmla="*/ 1204749 h 1677017"/>
                <a:gd name="connsiteX25" fmla="*/ 88987 w 110105"/>
                <a:gd name="connsiteY25" fmla="*/ 1310095 h 1677017"/>
                <a:gd name="connsiteX26" fmla="*/ 63704 w 110105"/>
                <a:gd name="connsiteY26" fmla="*/ 1474434 h 1677017"/>
                <a:gd name="connsiteX27" fmla="*/ 88987 w 110105"/>
                <a:gd name="connsiteY27" fmla="*/ 1676697 h 167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105" h="1677017">
                  <a:moveTo>
                    <a:pt x="88987" y="1676697"/>
                  </a:moveTo>
                  <a:cubicBezTo>
                    <a:pt x="83369" y="1683720"/>
                    <a:pt x="37017" y="1573458"/>
                    <a:pt x="29994" y="1516572"/>
                  </a:cubicBezTo>
                  <a:cubicBezTo>
                    <a:pt x="22971" y="1459686"/>
                    <a:pt x="47551" y="1389455"/>
                    <a:pt x="46849" y="1335378"/>
                  </a:cubicBezTo>
                  <a:cubicBezTo>
                    <a:pt x="46147" y="1281301"/>
                    <a:pt x="24375" y="1238460"/>
                    <a:pt x="25780" y="1192108"/>
                  </a:cubicBezTo>
                  <a:cubicBezTo>
                    <a:pt x="27185" y="1145756"/>
                    <a:pt x="54575" y="1100808"/>
                    <a:pt x="55277" y="1057265"/>
                  </a:cubicBezTo>
                  <a:cubicBezTo>
                    <a:pt x="55979" y="1013722"/>
                    <a:pt x="27887" y="970881"/>
                    <a:pt x="29994" y="930850"/>
                  </a:cubicBezTo>
                  <a:cubicBezTo>
                    <a:pt x="32101" y="890819"/>
                    <a:pt x="67216" y="859917"/>
                    <a:pt x="67918" y="817077"/>
                  </a:cubicBezTo>
                  <a:cubicBezTo>
                    <a:pt x="68620" y="774237"/>
                    <a:pt x="36315" y="712434"/>
                    <a:pt x="34208" y="673807"/>
                  </a:cubicBezTo>
                  <a:cubicBezTo>
                    <a:pt x="32101" y="635180"/>
                    <a:pt x="55277" y="621134"/>
                    <a:pt x="55277" y="585317"/>
                  </a:cubicBezTo>
                  <a:cubicBezTo>
                    <a:pt x="55277" y="549500"/>
                    <a:pt x="34910" y="494017"/>
                    <a:pt x="34208" y="458902"/>
                  </a:cubicBezTo>
                  <a:cubicBezTo>
                    <a:pt x="33506" y="423787"/>
                    <a:pt x="55277" y="406932"/>
                    <a:pt x="51063" y="374626"/>
                  </a:cubicBezTo>
                  <a:cubicBezTo>
                    <a:pt x="46849" y="342320"/>
                    <a:pt x="13841" y="307907"/>
                    <a:pt x="8925" y="265066"/>
                  </a:cubicBezTo>
                  <a:cubicBezTo>
                    <a:pt x="4009" y="222225"/>
                    <a:pt x="22971" y="156911"/>
                    <a:pt x="21566" y="117582"/>
                  </a:cubicBezTo>
                  <a:cubicBezTo>
                    <a:pt x="20161" y="78253"/>
                    <a:pt x="-3717" y="48054"/>
                    <a:pt x="497" y="29092"/>
                  </a:cubicBezTo>
                  <a:cubicBezTo>
                    <a:pt x="4711" y="10130"/>
                    <a:pt x="34910" y="-8130"/>
                    <a:pt x="46849" y="3809"/>
                  </a:cubicBezTo>
                  <a:cubicBezTo>
                    <a:pt x="58788" y="15748"/>
                    <a:pt x="70727" y="59993"/>
                    <a:pt x="72132" y="100727"/>
                  </a:cubicBezTo>
                  <a:cubicBezTo>
                    <a:pt x="73537" y="141461"/>
                    <a:pt x="53170" y="204668"/>
                    <a:pt x="55277" y="248211"/>
                  </a:cubicBezTo>
                  <a:cubicBezTo>
                    <a:pt x="57384" y="291754"/>
                    <a:pt x="81965" y="323357"/>
                    <a:pt x="84774" y="361984"/>
                  </a:cubicBezTo>
                  <a:cubicBezTo>
                    <a:pt x="87583" y="400611"/>
                    <a:pt x="67918" y="442046"/>
                    <a:pt x="72132" y="479971"/>
                  </a:cubicBezTo>
                  <a:cubicBezTo>
                    <a:pt x="76346" y="517895"/>
                    <a:pt x="108652" y="553714"/>
                    <a:pt x="110057" y="589531"/>
                  </a:cubicBezTo>
                  <a:cubicBezTo>
                    <a:pt x="111462" y="625348"/>
                    <a:pt x="81965" y="661868"/>
                    <a:pt x="80560" y="694876"/>
                  </a:cubicBezTo>
                  <a:cubicBezTo>
                    <a:pt x="79155" y="727884"/>
                    <a:pt x="101629" y="750358"/>
                    <a:pt x="101629" y="787580"/>
                  </a:cubicBezTo>
                  <a:cubicBezTo>
                    <a:pt x="101629" y="824802"/>
                    <a:pt x="80560" y="876773"/>
                    <a:pt x="80560" y="918209"/>
                  </a:cubicBezTo>
                  <a:cubicBezTo>
                    <a:pt x="80560" y="959645"/>
                    <a:pt x="103736" y="988440"/>
                    <a:pt x="101629" y="1036196"/>
                  </a:cubicBezTo>
                  <a:cubicBezTo>
                    <a:pt x="99522" y="1083952"/>
                    <a:pt x="70025" y="1159099"/>
                    <a:pt x="67918" y="1204749"/>
                  </a:cubicBezTo>
                  <a:cubicBezTo>
                    <a:pt x="65811" y="1250399"/>
                    <a:pt x="89689" y="1265148"/>
                    <a:pt x="88987" y="1310095"/>
                  </a:cubicBezTo>
                  <a:cubicBezTo>
                    <a:pt x="88285" y="1355042"/>
                    <a:pt x="59490" y="1418250"/>
                    <a:pt x="63704" y="1474434"/>
                  </a:cubicBezTo>
                  <a:cubicBezTo>
                    <a:pt x="67918" y="1530618"/>
                    <a:pt x="94605" y="1669674"/>
                    <a:pt x="88987" y="16766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6E3BD34-7CDF-E8E0-7EC6-DED6D8CD9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31"/>
          <a:stretch/>
        </p:blipFill>
        <p:spPr>
          <a:xfrm>
            <a:off x="0" y="-1"/>
            <a:ext cx="9144000" cy="4466545"/>
          </a:xfrm>
          <a:custGeom>
            <a:avLst/>
            <a:gdLst>
              <a:gd name="connsiteX0" fmla="*/ 0 w 9144000"/>
              <a:gd name="connsiteY0" fmla="*/ 0 h 4466545"/>
              <a:gd name="connsiteX1" fmla="*/ 9144000 w 9144000"/>
              <a:gd name="connsiteY1" fmla="*/ 0 h 4466545"/>
              <a:gd name="connsiteX2" fmla="*/ 9144000 w 9144000"/>
              <a:gd name="connsiteY2" fmla="*/ 4466545 h 4466545"/>
              <a:gd name="connsiteX3" fmla="*/ 6051551 w 9144000"/>
              <a:gd name="connsiteY3" fmla="*/ 4466545 h 4466545"/>
              <a:gd name="connsiteX4" fmla="*/ 5998521 w 9144000"/>
              <a:gd name="connsiteY4" fmla="*/ 4416905 h 4466545"/>
              <a:gd name="connsiteX5" fmla="*/ 5945491 w 9144000"/>
              <a:gd name="connsiteY5" fmla="*/ 4466545 h 4466545"/>
              <a:gd name="connsiteX6" fmla="*/ 0 w 9144000"/>
              <a:gd name="connsiteY6" fmla="*/ 4466545 h 446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466545">
                <a:moveTo>
                  <a:pt x="0" y="0"/>
                </a:moveTo>
                <a:lnTo>
                  <a:pt x="9144000" y="0"/>
                </a:lnTo>
                <a:lnTo>
                  <a:pt x="9144000" y="4466545"/>
                </a:lnTo>
                <a:lnTo>
                  <a:pt x="6051551" y="4466545"/>
                </a:lnTo>
                <a:cubicBezTo>
                  <a:pt x="6051551" y="4439130"/>
                  <a:pt x="6027809" y="4416905"/>
                  <a:pt x="5998521" y="4416905"/>
                </a:cubicBezTo>
                <a:cubicBezTo>
                  <a:pt x="5969233" y="4416905"/>
                  <a:pt x="5945491" y="4439130"/>
                  <a:pt x="5945491" y="4466545"/>
                </a:cubicBezTo>
                <a:lnTo>
                  <a:pt x="0" y="4466545"/>
                </a:lnTo>
                <a:close/>
              </a:path>
            </a:pathLst>
          </a:custGeom>
        </p:spPr>
      </p:pic>
      <p:pic>
        <p:nvPicPr>
          <p:cNvPr id="28" name="Picture 2" descr="Sea Transparent PNG, Sea Waves, Sea Water Clipart With Transparent  Background - Free Transparent PNG Logos">
            <a:extLst>
              <a:ext uri="{FF2B5EF4-FFF2-40B4-BE49-F238E27FC236}">
                <a16:creationId xmlns="" xmlns:a16="http://schemas.microsoft.com/office/drawing/2014/main" id="{294914B2-CF7A-C3CF-13DE-37557FB2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431"/>
            <a:ext cx="9144000" cy="1883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Выноска-облако 33">
            <a:extLst>
              <a:ext uri="{FF2B5EF4-FFF2-40B4-BE49-F238E27FC236}">
                <a16:creationId xmlns="" xmlns:a16="http://schemas.microsoft.com/office/drawing/2014/main" id="{E83A59C7-A789-781D-4001-0ED944621C9E}"/>
              </a:ext>
            </a:extLst>
          </p:cNvPr>
          <p:cNvSpPr/>
          <p:nvPr/>
        </p:nvSpPr>
        <p:spPr>
          <a:xfrm>
            <a:off x="457198" y="457199"/>
            <a:ext cx="1956391" cy="1282500"/>
          </a:xfrm>
          <a:prstGeom prst="cloudCallout">
            <a:avLst>
              <a:gd name="adj1" fmla="val 36510"/>
              <a:gd name="adj2" fmla="val 7816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i="1" dirty="0" smtClean="0">
                <a:solidFill>
                  <a:sysClr val="windowText" lastClr="000000"/>
                </a:solidFill>
              </a:rPr>
              <a:t>Кім тамақтың орнын жасайды,жинайды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="" xmlns:a16="http://schemas.microsoft.com/office/drawing/2014/main" id="{C4979301-AFC3-B4D3-44BF-C6FC03E6CE6A}"/>
              </a:ext>
            </a:extLst>
          </p:cNvPr>
          <p:cNvSpPr/>
          <p:nvPr/>
        </p:nvSpPr>
        <p:spPr>
          <a:xfrm>
            <a:off x="276445" y="6166884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bg1">
                    <a:lumMod val="95000"/>
                  </a:schemeClr>
                </a:solidFill>
              </a:rPr>
              <a:t>Тексеру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="" xmlns:a16="http://schemas.microsoft.com/office/drawing/2014/main" id="{A59F0F53-215D-3114-1EA0-32DDD48A1652}"/>
              </a:ext>
            </a:extLst>
          </p:cNvPr>
          <p:cNvSpPr/>
          <p:nvPr/>
        </p:nvSpPr>
        <p:spPr>
          <a:xfrm>
            <a:off x="7453424" y="6166883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TIMER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Полилиния 38">
            <a:extLst>
              <a:ext uri="{FF2B5EF4-FFF2-40B4-BE49-F238E27FC236}">
                <a16:creationId xmlns="" xmlns:a16="http://schemas.microsoft.com/office/drawing/2014/main" id="{1D8203F4-0F0D-B59E-8E1A-2B925B962378}"/>
              </a:ext>
            </a:extLst>
          </p:cNvPr>
          <p:cNvSpPr/>
          <p:nvPr/>
        </p:nvSpPr>
        <p:spPr>
          <a:xfrm>
            <a:off x="3872628" y="2400589"/>
            <a:ext cx="1874027" cy="1345794"/>
          </a:xfrm>
          <a:custGeom>
            <a:avLst/>
            <a:gdLst>
              <a:gd name="connsiteX0" fmla="*/ 29759 w 1874027"/>
              <a:gd name="connsiteY0" fmla="*/ 0 h 1260418"/>
              <a:gd name="connsiteX1" fmla="*/ 1758092 w 1874027"/>
              <a:gd name="connsiteY1" fmla="*/ 0 h 1260418"/>
              <a:gd name="connsiteX2" fmla="*/ 1781766 w 1874027"/>
              <a:gd name="connsiteY2" fmla="*/ 70555 h 1260418"/>
              <a:gd name="connsiteX3" fmla="*/ 1809796 w 1874027"/>
              <a:gd name="connsiteY3" fmla="*/ 186024 h 1260418"/>
              <a:gd name="connsiteX4" fmla="*/ 1856271 w 1874027"/>
              <a:gd name="connsiteY4" fmla="*/ 836276 h 1260418"/>
              <a:gd name="connsiteX5" fmla="*/ 1540243 w 1874027"/>
              <a:gd name="connsiteY5" fmla="*/ 1222912 h 1260418"/>
              <a:gd name="connsiteX6" fmla="*/ 434146 w 1874027"/>
              <a:gd name="connsiteY6" fmla="*/ 1240487 h 1260418"/>
              <a:gd name="connsiteX7" fmla="*/ 6579 w 1874027"/>
              <a:gd name="connsiteY7" fmla="*/ 1178976 h 1260418"/>
              <a:gd name="connsiteX8" fmla="*/ 173888 w 1874027"/>
              <a:gd name="connsiteY8" fmla="*/ 757192 h 1260418"/>
              <a:gd name="connsiteX9" fmla="*/ 164593 w 1874027"/>
              <a:gd name="connsiteY9" fmla="*/ 423278 h 1260418"/>
              <a:gd name="connsiteX10" fmla="*/ 34464 w 1874027"/>
              <a:gd name="connsiteY10" fmla="*/ 10280 h 126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027" h="1260418">
                <a:moveTo>
                  <a:pt x="29759" y="0"/>
                </a:moveTo>
                <a:lnTo>
                  <a:pt x="1758092" y="0"/>
                </a:lnTo>
                <a:lnTo>
                  <a:pt x="1781766" y="70555"/>
                </a:lnTo>
                <a:cubicBezTo>
                  <a:pt x="1790916" y="105841"/>
                  <a:pt x="1799339" y="144285"/>
                  <a:pt x="1809796" y="186024"/>
                </a:cubicBezTo>
                <a:cubicBezTo>
                  <a:pt x="1851624" y="352980"/>
                  <a:pt x="1901197" y="663461"/>
                  <a:pt x="1856271" y="836276"/>
                </a:cubicBezTo>
                <a:cubicBezTo>
                  <a:pt x="1811345" y="1009091"/>
                  <a:pt x="1777264" y="1155544"/>
                  <a:pt x="1540243" y="1222912"/>
                </a:cubicBezTo>
                <a:cubicBezTo>
                  <a:pt x="1303221" y="1290281"/>
                  <a:pt x="689757" y="1247810"/>
                  <a:pt x="434146" y="1240487"/>
                </a:cubicBezTo>
                <a:cubicBezTo>
                  <a:pt x="178536" y="1233164"/>
                  <a:pt x="49956" y="1259525"/>
                  <a:pt x="6579" y="1178976"/>
                </a:cubicBezTo>
                <a:cubicBezTo>
                  <a:pt x="-36797" y="1098427"/>
                  <a:pt x="147552" y="883141"/>
                  <a:pt x="173888" y="757192"/>
                </a:cubicBezTo>
                <a:cubicBezTo>
                  <a:pt x="200223" y="631242"/>
                  <a:pt x="187830" y="547763"/>
                  <a:pt x="164593" y="423278"/>
                </a:cubicBezTo>
                <a:cubicBezTo>
                  <a:pt x="141355" y="298793"/>
                  <a:pt x="57701" y="112797"/>
                  <a:pt x="34464" y="1028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k-KZ" b="1" i="1" dirty="0" smtClean="0"/>
              <a:t>Дилияра</a:t>
            </a:r>
            <a:endParaRPr lang="ru-RU" b="1" i="1" dirty="0"/>
          </a:p>
        </p:txBody>
      </p:sp>
      <p:pic>
        <p:nvPicPr>
          <p:cNvPr id="8" name="Рисунок 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539722-E6F7-AC60-801B-EFD846A1A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444" y="135601"/>
            <a:ext cx="841638" cy="855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8721440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0243 0.182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E5EA8C7-CD53-517F-D8B5-AFB156AED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61"/>
          <a:stretch/>
        </p:blipFill>
        <p:spPr>
          <a:xfrm>
            <a:off x="0" y="4466544"/>
            <a:ext cx="9144000" cy="2391456"/>
          </a:xfrm>
          <a:custGeom>
            <a:avLst/>
            <a:gdLst>
              <a:gd name="connsiteX0" fmla="*/ 0 w 9144000"/>
              <a:gd name="connsiteY0" fmla="*/ 0 h 2391456"/>
              <a:gd name="connsiteX1" fmla="*/ 5945491 w 9144000"/>
              <a:gd name="connsiteY1" fmla="*/ 0 h 2391456"/>
              <a:gd name="connsiteX2" fmla="*/ 5998521 w 9144000"/>
              <a:gd name="connsiteY2" fmla="*/ 49640 h 2391456"/>
              <a:gd name="connsiteX3" fmla="*/ 6051551 w 9144000"/>
              <a:gd name="connsiteY3" fmla="*/ 0 h 2391456"/>
              <a:gd name="connsiteX4" fmla="*/ 9144000 w 9144000"/>
              <a:gd name="connsiteY4" fmla="*/ 0 h 2391456"/>
              <a:gd name="connsiteX5" fmla="*/ 9144000 w 9144000"/>
              <a:gd name="connsiteY5" fmla="*/ 2391456 h 2391456"/>
              <a:gd name="connsiteX6" fmla="*/ 0 w 9144000"/>
              <a:gd name="connsiteY6" fmla="*/ 2391456 h 23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391456">
                <a:moveTo>
                  <a:pt x="0" y="0"/>
                </a:moveTo>
                <a:lnTo>
                  <a:pt x="5945491" y="0"/>
                </a:lnTo>
                <a:cubicBezTo>
                  <a:pt x="5945491" y="27415"/>
                  <a:pt x="5969233" y="49640"/>
                  <a:pt x="5998521" y="49640"/>
                </a:cubicBezTo>
                <a:cubicBezTo>
                  <a:pt x="6027809" y="49640"/>
                  <a:pt x="6051551" y="27415"/>
                  <a:pt x="6051551" y="0"/>
                </a:cubicBezTo>
                <a:lnTo>
                  <a:pt x="9144000" y="0"/>
                </a:lnTo>
                <a:lnTo>
                  <a:pt x="9144000" y="2391456"/>
                </a:lnTo>
                <a:lnTo>
                  <a:pt x="0" y="2391456"/>
                </a:lnTo>
                <a:close/>
              </a:path>
            </a:pathLst>
          </a:custGeom>
        </p:spPr>
      </p:pic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1C0755AC-27B1-992D-6678-0A1BC9064CC0}"/>
              </a:ext>
            </a:extLst>
          </p:cNvPr>
          <p:cNvGrpSpPr/>
          <p:nvPr/>
        </p:nvGrpSpPr>
        <p:grpSpPr>
          <a:xfrm>
            <a:off x="5694300" y="2890673"/>
            <a:ext cx="645513" cy="2501639"/>
            <a:chOff x="5706331" y="4087815"/>
            <a:chExt cx="645513" cy="2501639"/>
          </a:xfrm>
        </p:grpSpPr>
        <p:sp>
          <p:nvSpPr>
            <p:cNvPr id="27" name="Полилиния 26">
              <a:extLst>
                <a:ext uri="{FF2B5EF4-FFF2-40B4-BE49-F238E27FC236}">
                  <a16:creationId xmlns="" xmlns:a16="http://schemas.microsoft.com/office/drawing/2014/main" id="{CB171387-4E9D-6042-BD43-C836474EC451}"/>
                </a:ext>
              </a:extLst>
            </p:cNvPr>
            <p:cNvSpPr/>
            <p:nvPr/>
          </p:nvSpPr>
          <p:spPr>
            <a:xfrm>
              <a:off x="5706331" y="5662272"/>
              <a:ext cx="645513" cy="927182"/>
            </a:xfrm>
            <a:custGeom>
              <a:avLst/>
              <a:gdLst>
                <a:gd name="connsiteX0" fmla="*/ 322050 w 645513"/>
                <a:gd name="connsiteY0" fmla="*/ 69361 h 927182"/>
                <a:gd name="connsiteX1" fmla="*/ 253871 w 645513"/>
                <a:gd name="connsiteY1" fmla="*/ 137540 h 927182"/>
                <a:gd name="connsiteX2" fmla="*/ 322050 w 645513"/>
                <a:gd name="connsiteY2" fmla="*/ 205719 h 927182"/>
                <a:gd name="connsiteX3" fmla="*/ 390229 w 645513"/>
                <a:gd name="connsiteY3" fmla="*/ 137540 h 927182"/>
                <a:gd name="connsiteX4" fmla="*/ 322050 w 645513"/>
                <a:gd name="connsiteY4" fmla="*/ 69361 h 927182"/>
                <a:gd name="connsiteX5" fmla="*/ 320524 w 645513"/>
                <a:gd name="connsiteY5" fmla="*/ 0 h 927182"/>
                <a:gd name="connsiteX6" fmla="*/ 455422 w 645513"/>
                <a:gd name="connsiteY6" fmla="*/ 134899 h 927182"/>
                <a:gd name="connsiteX7" fmla="*/ 373032 w 645513"/>
                <a:gd name="connsiteY7" fmla="*/ 259196 h 927182"/>
                <a:gd name="connsiteX8" fmla="*/ 359618 w 645513"/>
                <a:gd name="connsiteY8" fmla="*/ 263360 h 927182"/>
                <a:gd name="connsiteX9" fmla="*/ 359876 w 645513"/>
                <a:gd name="connsiteY9" fmla="*/ 275382 h 927182"/>
                <a:gd name="connsiteX10" fmla="*/ 359585 w 645513"/>
                <a:gd name="connsiteY10" fmla="*/ 404808 h 927182"/>
                <a:gd name="connsiteX11" fmla="*/ 364398 w 645513"/>
                <a:gd name="connsiteY11" fmla="*/ 587678 h 927182"/>
                <a:gd name="connsiteX12" fmla="*/ 383647 w 645513"/>
                <a:gd name="connsiteY12" fmla="*/ 659864 h 927182"/>
                <a:gd name="connsiteX13" fmla="*/ 431771 w 645513"/>
                <a:gd name="connsiteY13" fmla="*/ 681520 h 927182"/>
                <a:gd name="connsiteX14" fmla="*/ 496738 w 645513"/>
                <a:gd name="connsiteY14" fmla="*/ 652645 h 927182"/>
                <a:gd name="connsiteX15" fmla="*/ 544862 w 645513"/>
                <a:gd name="connsiteY15" fmla="*/ 597303 h 927182"/>
                <a:gd name="connsiteX16" fmla="*/ 550518 w 645513"/>
                <a:gd name="connsiteY16" fmla="*/ 584929 h 927182"/>
                <a:gd name="connsiteX17" fmla="*/ 550904 w 645513"/>
                <a:gd name="connsiteY17" fmla="*/ 583849 h 927182"/>
                <a:gd name="connsiteX18" fmla="*/ 540281 w 645513"/>
                <a:gd name="connsiteY18" fmla="*/ 583017 h 927182"/>
                <a:gd name="connsiteX19" fmla="*/ 497481 w 645513"/>
                <a:gd name="connsiteY19" fmla="*/ 591282 h 927182"/>
                <a:gd name="connsiteX20" fmla="*/ 531551 w 645513"/>
                <a:gd name="connsiteY20" fmla="*/ 538474 h 927182"/>
                <a:gd name="connsiteX21" fmla="*/ 575842 w 645513"/>
                <a:gd name="connsiteY21" fmla="*/ 478851 h 927182"/>
                <a:gd name="connsiteX22" fmla="*/ 633760 w 645513"/>
                <a:gd name="connsiteY22" fmla="*/ 582765 h 927182"/>
                <a:gd name="connsiteX23" fmla="*/ 638871 w 645513"/>
                <a:gd name="connsiteY23" fmla="*/ 650904 h 927182"/>
                <a:gd name="connsiteX24" fmla="*/ 602671 w 645513"/>
                <a:gd name="connsiteY24" fmla="*/ 620987 h 927182"/>
                <a:gd name="connsiteX25" fmla="*/ 599239 w 645513"/>
                <a:gd name="connsiteY25" fmla="*/ 617703 h 927182"/>
                <a:gd name="connsiteX26" fmla="*/ 599140 w 645513"/>
                <a:gd name="connsiteY26" fmla="*/ 627613 h 927182"/>
                <a:gd name="connsiteX27" fmla="*/ 597798 w 645513"/>
                <a:gd name="connsiteY27" fmla="*/ 645427 h 927182"/>
                <a:gd name="connsiteX28" fmla="*/ 554487 w 645513"/>
                <a:gd name="connsiteY28" fmla="*/ 736862 h 927182"/>
                <a:gd name="connsiteX29" fmla="*/ 479895 w 645513"/>
                <a:gd name="connsiteY29" fmla="*/ 797017 h 927182"/>
                <a:gd name="connsiteX30" fmla="*/ 388460 w 645513"/>
                <a:gd name="connsiteY30" fmla="*/ 833109 h 927182"/>
                <a:gd name="connsiteX31" fmla="*/ 342742 w 645513"/>
                <a:gd name="connsiteY31" fmla="*/ 883639 h 927182"/>
                <a:gd name="connsiteX32" fmla="*/ 325899 w 645513"/>
                <a:gd name="connsiteY32" fmla="*/ 926951 h 927182"/>
                <a:gd name="connsiteX33" fmla="*/ 289806 w 645513"/>
                <a:gd name="connsiteY33" fmla="*/ 864390 h 927182"/>
                <a:gd name="connsiteX34" fmla="*/ 198371 w 645513"/>
                <a:gd name="connsiteY34" fmla="*/ 806641 h 927182"/>
                <a:gd name="connsiteX35" fmla="*/ 87686 w 645513"/>
                <a:gd name="connsiteY35" fmla="*/ 727237 h 927182"/>
                <a:gd name="connsiteX36" fmla="*/ 46781 w 645513"/>
                <a:gd name="connsiteY36" fmla="*/ 626177 h 927182"/>
                <a:gd name="connsiteX37" fmla="*/ 46758 w 645513"/>
                <a:gd name="connsiteY37" fmla="*/ 617242 h 927182"/>
                <a:gd name="connsiteX38" fmla="*/ 42842 w 645513"/>
                <a:gd name="connsiteY38" fmla="*/ 620987 h 927182"/>
                <a:gd name="connsiteX39" fmla="*/ 6643 w 645513"/>
                <a:gd name="connsiteY39" fmla="*/ 650904 h 927182"/>
                <a:gd name="connsiteX40" fmla="*/ 11753 w 645513"/>
                <a:gd name="connsiteY40" fmla="*/ 582765 h 927182"/>
                <a:gd name="connsiteX41" fmla="*/ 69672 w 645513"/>
                <a:gd name="connsiteY41" fmla="*/ 478851 h 927182"/>
                <a:gd name="connsiteX42" fmla="*/ 113963 w 645513"/>
                <a:gd name="connsiteY42" fmla="*/ 538474 h 927182"/>
                <a:gd name="connsiteX43" fmla="*/ 148033 w 645513"/>
                <a:gd name="connsiteY43" fmla="*/ 591282 h 927182"/>
                <a:gd name="connsiteX44" fmla="*/ 105233 w 645513"/>
                <a:gd name="connsiteY44" fmla="*/ 583018 h 927182"/>
                <a:gd name="connsiteX45" fmla="*/ 103233 w 645513"/>
                <a:gd name="connsiteY45" fmla="*/ 583174 h 927182"/>
                <a:gd name="connsiteX46" fmla="*/ 108633 w 645513"/>
                <a:gd name="connsiteY46" fmla="*/ 597324 h 927182"/>
                <a:gd name="connsiteX47" fmla="*/ 114155 w 645513"/>
                <a:gd name="connsiteY47" fmla="*/ 609334 h 927182"/>
                <a:gd name="connsiteX48" fmla="*/ 147841 w 645513"/>
                <a:gd name="connsiteY48" fmla="*/ 647833 h 927182"/>
                <a:gd name="connsiteX49" fmla="*/ 193559 w 645513"/>
                <a:gd name="connsiteY49" fmla="*/ 664676 h 927182"/>
                <a:gd name="connsiteX50" fmla="*/ 248901 w 645513"/>
                <a:gd name="connsiteY50" fmla="*/ 657458 h 927182"/>
                <a:gd name="connsiteX51" fmla="*/ 272963 w 645513"/>
                <a:gd name="connsiteY51" fmla="*/ 585272 h 927182"/>
                <a:gd name="connsiteX52" fmla="*/ 281027 w 645513"/>
                <a:gd name="connsiteY52" fmla="*/ 316522 h 927182"/>
                <a:gd name="connsiteX53" fmla="*/ 281755 w 645513"/>
                <a:gd name="connsiteY53" fmla="*/ 263461 h 927182"/>
                <a:gd name="connsiteX54" fmla="*/ 268015 w 645513"/>
                <a:gd name="connsiteY54" fmla="*/ 259196 h 927182"/>
                <a:gd name="connsiteX55" fmla="*/ 185625 w 645513"/>
                <a:gd name="connsiteY55" fmla="*/ 134899 h 927182"/>
                <a:gd name="connsiteX56" fmla="*/ 320524 w 645513"/>
                <a:gd name="connsiteY56" fmla="*/ 0 h 92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45513" h="927182">
                  <a:moveTo>
                    <a:pt x="322050" y="69361"/>
                  </a:moveTo>
                  <a:cubicBezTo>
                    <a:pt x="284396" y="69361"/>
                    <a:pt x="253871" y="99886"/>
                    <a:pt x="253871" y="137540"/>
                  </a:cubicBezTo>
                  <a:cubicBezTo>
                    <a:pt x="253871" y="175194"/>
                    <a:pt x="284396" y="205719"/>
                    <a:pt x="322050" y="205719"/>
                  </a:cubicBezTo>
                  <a:cubicBezTo>
                    <a:pt x="359704" y="205719"/>
                    <a:pt x="390229" y="175194"/>
                    <a:pt x="390229" y="137540"/>
                  </a:cubicBezTo>
                  <a:cubicBezTo>
                    <a:pt x="390229" y="99886"/>
                    <a:pt x="359704" y="69361"/>
                    <a:pt x="322050" y="69361"/>
                  </a:cubicBezTo>
                  <a:close/>
                  <a:moveTo>
                    <a:pt x="320524" y="0"/>
                  </a:moveTo>
                  <a:cubicBezTo>
                    <a:pt x="395026" y="0"/>
                    <a:pt x="455422" y="60396"/>
                    <a:pt x="455422" y="134899"/>
                  </a:cubicBezTo>
                  <a:cubicBezTo>
                    <a:pt x="455422" y="190776"/>
                    <a:pt x="421450" y="238717"/>
                    <a:pt x="373032" y="259196"/>
                  </a:cubicBezTo>
                  <a:lnTo>
                    <a:pt x="359618" y="263360"/>
                  </a:lnTo>
                  <a:lnTo>
                    <a:pt x="359876" y="275382"/>
                  </a:lnTo>
                  <a:cubicBezTo>
                    <a:pt x="360065" y="318271"/>
                    <a:pt x="358683" y="368265"/>
                    <a:pt x="359585" y="404808"/>
                  </a:cubicBezTo>
                  <a:cubicBezTo>
                    <a:pt x="361190" y="469775"/>
                    <a:pt x="360388" y="545169"/>
                    <a:pt x="364398" y="587678"/>
                  </a:cubicBezTo>
                  <a:cubicBezTo>
                    <a:pt x="368408" y="630188"/>
                    <a:pt x="372418" y="644224"/>
                    <a:pt x="383647" y="659864"/>
                  </a:cubicBezTo>
                  <a:cubicBezTo>
                    <a:pt x="394876" y="675504"/>
                    <a:pt x="412923" y="682723"/>
                    <a:pt x="431771" y="681520"/>
                  </a:cubicBezTo>
                  <a:cubicBezTo>
                    <a:pt x="450619" y="680317"/>
                    <a:pt x="477890" y="666682"/>
                    <a:pt x="496738" y="652645"/>
                  </a:cubicBezTo>
                  <a:cubicBezTo>
                    <a:pt x="515587" y="638610"/>
                    <a:pt x="530024" y="623771"/>
                    <a:pt x="544862" y="597303"/>
                  </a:cubicBezTo>
                  <a:cubicBezTo>
                    <a:pt x="546716" y="593995"/>
                    <a:pt x="548609" y="589771"/>
                    <a:pt x="550518" y="584929"/>
                  </a:cubicBezTo>
                  <a:lnTo>
                    <a:pt x="550904" y="583849"/>
                  </a:lnTo>
                  <a:lnTo>
                    <a:pt x="540281" y="583017"/>
                  </a:lnTo>
                  <a:cubicBezTo>
                    <a:pt x="520904" y="585533"/>
                    <a:pt x="500888" y="597031"/>
                    <a:pt x="497481" y="591282"/>
                  </a:cubicBezTo>
                  <a:cubicBezTo>
                    <a:pt x="492939" y="583616"/>
                    <a:pt x="518491" y="557212"/>
                    <a:pt x="531551" y="538474"/>
                  </a:cubicBezTo>
                  <a:cubicBezTo>
                    <a:pt x="544611" y="519736"/>
                    <a:pt x="558807" y="471470"/>
                    <a:pt x="575842" y="478851"/>
                  </a:cubicBezTo>
                  <a:cubicBezTo>
                    <a:pt x="592877" y="486233"/>
                    <a:pt x="623255" y="554089"/>
                    <a:pt x="633760" y="582765"/>
                  </a:cubicBezTo>
                  <a:cubicBezTo>
                    <a:pt x="644265" y="611440"/>
                    <a:pt x="651363" y="650620"/>
                    <a:pt x="638871" y="650904"/>
                  </a:cubicBezTo>
                  <a:cubicBezTo>
                    <a:pt x="632625" y="651046"/>
                    <a:pt x="618287" y="636566"/>
                    <a:pt x="602671" y="620987"/>
                  </a:cubicBezTo>
                  <a:lnTo>
                    <a:pt x="599239" y="617703"/>
                  </a:lnTo>
                  <a:lnTo>
                    <a:pt x="599140" y="627613"/>
                  </a:lnTo>
                  <a:cubicBezTo>
                    <a:pt x="598888" y="634323"/>
                    <a:pt x="598450" y="640364"/>
                    <a:pt x="597798" y="645427"/>
                  </a:cubicBezTo>
                  <a:cubicBezTo>
                    <a:pt x="592585" y="685931"/>
                    <a:pt x="574137" y="711597"/>
                    <a:pt x="554487" y="736862"/>
                  </a:cubicBezTo>
                  <a:cubicBezTo>
                    <a:pt x="534836" y="762127"/>
                    <a:pt x="507566" y="780975"/>
                    <a:pt x="479895" y="797017"/>
                  </a:cubicBezTo>
                  <a:cubicBezTo>
                    <a:pt x="452224" y="813058"/>
                    <a:pt x="411318" y="818672"/>
                    <a:pt x="388460" y="833109"/>
                  </a:cubicBezTo>
                  <a:cubicBezTo>
                    <a:pt x="365601" y="847547"/>
                    <a:pt x="353169" y="867999"/>
                    <a:pt x="342742" y="883639"/>
                  </a:cubicBezTo>
                  <a:cubicBezTo>
                    <a:pt x="332315" y="899279"/>
                    <a:pt x="334722" y="930159"/>
                    <a:pt x="325899" y="926951"/>
                  </a:cubicBezTo>
                  <a:cubicBezTo>
                    <a:pt x="317076" y="923742"/>
                    <a:pt x="311061" y="884441"/>
                    <a:pt x="289806" y="864390"/>
                  </a:cubicBezTo>
                  <a:cubicBezTo>
                    <a:pt x="268552" y="844338"/>
                    <a:pt x="232058" y="829500"/>
                    <a:pt x="198371" y="806641"/>
                  </a:cubicBezTo>
                  <a:cubicBezTo>
                    <a:pt x="164684" y="783783"/>
                    <a:pt x="112951" y="757314"/>
                    <a:pt x="87686" y="727237"/>
                  </a:cubicBezTo>
                  <a:cubicBezTo>
                    <a:pt x="62422" y="697160"/>
                    <a:pt x="50390" y="664275"/>
                    <a:pt x="46781" y="626177"/>
                  </a:cubicBezTo>
                  <a:lnTo>
                    <a:pt x="46758" y="617242"/>
                  </a:lnTo>
                  <a:lnTo>
                    <a:pt x="42842" y="620987"/>
                  </a:lnTo>
                  <a:cubicBezTo>
                    <a:pt x="27227" y="636567"/>
                    <a:pt x="12889" y="651046"/>
                    <a:pt x="6643" y="650904"/>
                  </a:cubicBezTo>
                  <a:cubicBezTo>
                    <a:pt x="-5850" y="650621"/>
                    <a:pt x="1249" y="611440"/>
                    <a:pt x="11753" y="582765"/>
                  </a:cubicBezTo>
                  <a:cubicBezTo>
                    <a:pt x="22258" y="554089"/>
                    <a:pt x="52637" y="486233"/>
                    <a:pt x="69672" y="478851"/>
                  </a:cubicBezTo>
                  <a:cubicBezTo>
                    <a:pt x="86707" y="471470"/>
                    <a:pt x="100903" y="519736"/>
                    <a:pt x="113963" y="538474"/>
                  </a:cubicBezTo>
                  <a:cubicBezTo>
                    <a:pt x="127023" y="557212"/>
                    <a:pt x="152575" y="583616"/>
                    <a:pt x="148033" y="591282"/>
                  </a:cubicBezTo>
                  <a:cubicBezTo>
                    <a:pt x="144626" y="597031"/>
                    <a:pt x="124610" y="585533"/>
                    <a:pt x="105233" y="583018"/>
                  </a:cubicBezTo>
                  <a:lnTo>
                    <a:pt x="103233" y="583174"/>
                  </a:lnTo>
                  <a:lnTo>
                    <a:pt x="108633" y="597324"/>
                  </a:lnTo>
                  <a:cubicBezTo>
                    <a:pt x="110596" y="602122"/>
                    <a:pt x="112450" y="606226"/>
                    <a:pt x="114155" y="609334"/>
                  </a:cubicBezTo>
                  <a:cubicBezTo>
                    <a:pt x="127790" y="634198"/>
                    <a:pt x="134607" y="638610"/>
                    <a:pt x="147841" y="647833"/>
                  </a:cubicBezTo>
                  <a:cubicBezTo>
                    <a:pt x="161075" y="657057"/>
                    <a:pt x="176715" y="663072"/>
                    <a:pt x="193559" y="664676"/>
                  </a:cubicBezTo>
                  <a:cubicBezTo>
                    <a:pt x="210402" y="666280"/>
                    <a:pt x="235667" y="670692"/>
                    <a:pt x="248901" y="657458"/>
                  </a:cubicBezTo>
                  <a:cubicBezTo>
                    <a:pt x="262135" y="644224"/>
                    <a:pt x="267348" y="661067"/>
                    <a:pt x="272963" y="585272"/>
                  </a:cubicBezTo>
                  <a:cubicBezTo>
                    <a:pt x="277174" y="528426"/>
                    <a:pt x="279354" y="427930"/>
                    <a:pt x="281027" y="316522"/>
                  </a:cubicBezTo>
                  <a:lnTo>
                    <a:pt x="281755" y="263461"/>
                  </a:lnTo>
                  <a:lnTo>
                    <a:pt x="268015" y="259196"/>
                  </a:lnTo>
                  <a:cubicBezTo>
                    <a:pt x="219598" y="238717"/>
                    <a:pt x="185625" y="190776"/>
                    <a:pt x="185625" y="134899"/>
                  </a:cubicBezTo>
                  <a:cubicBezTo>
                    <a:pt x="185625" y="60396"/>
                    <a:pt x="246021" y="0"/>
                    <a:pt x="320524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="" xmlns:a16="http://schemas.microsoft.com/office/drawing/2014/main" id="{51D579FF-A95B-A6DA-F122-4B25578F4DFC}"/>
                </a:ext>
              </a:extLst>
            </p:cNvPr>
            <p:cNvSpPr/>
            <p:nvPr/>
          </p:nvSpPr>
          <p:spPr>
            <a:xfrm rot="10800000">
              <a:off x="5940996" y="4087815"/>
              <a:ext cx="110105" cy="1677017"/>
            </a:xfrm>
            <a:custGeom>
              <a:avLst/>
              <a:gdLst>
                <a:gd name="connsiteX0" fmla="*/ 88987 w 110105"/>
                <a:gd name="connsiteY0" fmla="*/ 1676697 h 1677017"/>
                <a:gd name="connsiteX1" fmla="*/ 29994 w 110105"/>
                <a:gd name="connsiteY1" fmla="*/ 1516572 h 1677017"/>
                <a:gd name="connsiteX2" fmla="*/ 46849 w 110105"/>
                <a:gd name="connsiteY2" fmla="*/ 1335378 h 1677017"/>
                <a:gd name="connsiteX3" fmla="*/ 25780 w 110105"/>
                <a:gd name="connsiteY3" fmla="*/ 1192108 h 1677017"/>
                <a:gd name="connsiteX4" fmla="*/ 55277 w 110105"/>
                <a:gd name="connsiteY4" fmla="*/ 1057265 h 1677017"/>
                <a:gd name="connsiteX5" fmla="*/ 29994 w 110105"/>
                <a:gd name="connsiteY5" fmla="*/ 930850 h 1677017"/>
                <a:gd name="connsiteX6" fmla="*/ 67918 w 110105"/>
                <a:gd name="connsiteY6" fmla="*/ 817077 h 1677017"/>
                <a:gd name="connsiteX7" fmla="*/ 34208 w 110105"/>
                <a:gd name="connsiteY7" fmla="*/ 673807 h 1677017"/>
                <a:gd name="connsiteX8" fmla="*/ 55277 w 110105"/>
                <a:gd name="connsiteY8" fmla="*/ 585317 h 1677017"/>
                <a:gd name="connsiteX9" fmla="*/ 34208 w 110105"/>
                <a:gd name="connsiteY9" fmla="*/ 458902 h 1677017"/>
                <a:gd name="connsiteX10" fmla="*/ 51063 w 110105"/>
                <a:gd name="connsiteY10" fmla="*/ 374626 h 1677017"/>
                <a:gd name="connsiteX11" fmla="*/ 8925 w 110105"/>
                <a:gd name="connsiteY11" fmla="*/ 265066 h 1677017"/>
                <a:gd name="connsiteX12" fmla="*/ 21566 w 110105"/>
                <a:gd name="connsiteY12" fmla="*/ 117582 h 1677017"/>
                <a:gd name="connsiteX13" fmla="*/ 497 w 110105"/>
                <a:gd name="connsiteY13" fmla="*/ 29092 h 1677017"/>
                <a:gd name="connsiteX14" fmla="*/ 46849 w 110105"/>
                <a:gd name="connsiteY14" fmla="*/ 3809 h 1677017"/>
                <a:gd name="connsiteX15" fmla="*/ 72132 w 110105"/>
                <a:gd name="connsiteY15" fmla="*/ 100727 h 1677017"/>
                <a:gd name="connsiteX16" fmla="*/ 55277 w 110105"/>
                <a:gd name="connsiteY16" fmla="*/ 248211 h 1677017"/>
                <a:gd name="connsiteX17" fmla="*/ 84774 w 110105"/>
                <a:gd name="connsiteY17" fmla="*/ 361984 h 1677017"/>
                <a:gd name="connsiteX18" fmla="*/ 72132 w 110105"/>
                <a:gd name="connsiteY18" fmla="*/ 479971 h 1677017"/>
                <a:gd name="connsiteX19" fmla="*/ 110057 w 110105"/>
                <a:gd name="connsiteY19" fmla="*/ 589531 h 1677017"/>
                <a:gd name="connsiteX20" fmla="*/ 80560 w 110105"/>
                <a:gd name="connsiteY20" fmla="*/ 694876 h 1677017"/>
                <a:gd name="connsiteX21" fmla="*/ 101629 w 110105"/>
                <a:gd name="connsiteY21" fmla="*/ 787580 h 1677017"/>
                <a:gd name="connsiteX22" fmla="*/ 80560 w 110105"/>
                <a:gd name="connsiteY22" fmla="*/ 918209 h 1677017"/>
                <a:gd name="connsiteX23" fmla="*/ 101629 w 110105"/>
                <a:gd name="connsiteY23" fmla="*/ 1036196 h 1677017"/>
                <a:gd name="connsiteX24" fmla="*/ 67918 w 110105"/>
                <a:gd name="connsiteY24" fmla="*/ 1204749 h 1677017"/>
                <a:gd name="connsiteX25" fmla="*/ 88987 w 110105"/>
                <a:gd name="connsiteY25" fmla="*/ 1310095 h 1677017"/>
                <a:gd name="connsiteX26" fmla="*/ 63704 w 110105"/>
                <a:gd name="connsiteY26" fmla="*/ 1474434 h 1677017"/>
                <a:gd name="connsiteX27" fmla="*/ 88987 w 110105"/>
                <a:gd name="connsiteY27" fmla="*/ 1676697 h 167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105" h="1677017">
                  <a:moveTo>
                    <a:pt x="88987" y="1676697"/>
                  </a:moveTo>
                  <a:cubicBezTo>
                    <a:pt x="83369" y="1683720"/>
                    <a:pt x="37017" y="1573458"/>
                    <a:pt x="29994" y="1516572"/>
                  </a:cubicBezTo>
                  <a:cubicBezTo>
                    <a:pt x="22971" y="1459686"/>
                    <a:pt x="47551" y="1389455"/>
                    <a:pt x="46849" y="1335378"/>
                  </a:cubicBezTo>
                  <a:cubicBezTo>
                    <a:pt x="46147" y="1281301"/>
                    <a:pt x="24375" y="1238460"/>
                    <a:pt x="25780" y="1192108"/>
                  </a:cubicBezTo>
                  <a:cubicBezTo>
                    <a:pt x="27185" y="1145756"/>
                    <a:pt x="54575" y="1100808"/>
                    <a:pt x="55277" y="1057265"/>
                  </a:cubicBezTo>
                  <a:cubicBezTo>
                    <a:pt x="55979" y="1013722"/>
                    <a:pt x="27887" y="970881"/>
                    <a:pt x="29994" y="930850"/>
                  </a:cubicBezTo>
                  <a:cubicBezTo>
                    <a:pt x="32101" y="890819"/>
                    <a:pt x="67216" y="859917"/>
                    <a:pt x="67918" y="817077"/>
                  </a:cubicBezTo>
                  <a:cubicBezTo>
                    <a:pt x="68620" y="774237"/>
                    <a:pt x="36315" y="712434"/>
                    <a:pt x="34208" y="673807"/>
                  </a:cubicBezTo>
                  <a:cubicBezTo>
                    <a:pt x="32101" y="635180"/>
                    <a:pt x="55277" y="621134"/>
                    <a:pt x="55277" y="585317"/>
                  </a:cubicBezTo>
                  <a:cubicBezTo>
                    <a:pt x="55277" y="549500"/>
                    <a:pt x="34910" y="494017"/>
                    <a:pt x="34208" y="458902"/>
                  </a:cubicBezTo>
                  <a:cubicBezTo>
                    <a:pt x="33506" y="423787"/>
                    <a:pt x="55277" y="406932"/>
                    <a:pt x="51063" y="374626"/>
                  </a:cubicBezTo>
                  <a:cubicBezTo>
                    <a:pt x="46849" y="342320"/>
                    <a:pt x="13841" y="307907"/>
                    <a:pt x="8925" y="265066"/>
                  </a:cubicBezTo>
                  <a:cubicBezTo>
                    <a:pt x="4009" y="222225"/>
                    <a:pt x="22971" y="156911"/>
                    <a:pt x="21566" y="117582"/>
                  </a:cubicBezTo>
                  <a:cubicBezTo>
                    <a:pt x="20161" y="78253"/>
                    <a:pt x="-3717" y="48054"/>
                    <a:pt x="497" y="29092"/>
                  </a:cubicBezTo>
                  <a:cubicBezTo>
                    <a:pt x="4711" y="10130"/>
                    <a:pt x="34910" y="-8130"/>
                    <a:pt x="46849" y="3809"/>
                  </a:cubicBezTo>
                  <a:cubicBezTo>
                    <a:pt x="58788" y="15748"/>
                    <a:pt x="70727" y="59993"/>
                    <a:pt x="72132" y="100727"/>
                  </a:cubicBezTo>
                  <a:cubicBezTo>
                    <a:pt x="73537" y="141461"/>
                    <a:pt x="53170" y="204668"/>
                    <a:pt x="55277" y="248211"/>
                  </a:cubicBezTo>
                  <a:cubicBezTo>
                    <a:pt x="57384" y="291754"/>
                    <a:pt x="81965" y="323357"/>
                    <a:pt x="84774" y="361984"/>
                  </a:cubicBezTo>
                  <a:cubicBezTo>
                    <a:pt x="87583" y="400611"/>
                    <a:pt x="67918" y="442046"/>
                    <a:pt x="72132" y="479971"/>
                  </a:cubicBezTo>
                  <a:cubicBezTo>
                    <a:pt x="76346" y="517895"/>
                    <a:pt x="108652" y="553714"/>
                    <a:pt x="110057" y="589531"/>
                  </a:cubicBezTo>
                  <a:cubicBezTo>
                    <a:pt x="111462" y="625348"/>
                    <a:pt x="81965" y="661868"/>
                    <a:pt x="80560" y="694876"/>
                  </a:cubicBezTo>
                  <a:cubicBezTo>
                    <a:pt x="79155" y="727884"/>
                    <a:pt x="101629" y="750358"/>
                    <a:pt x="101629" y="787580"/>
                  </a:cubicBezTo>
                  <a:cubicBezTo>
                    <a:pt x="101629" y="824802"/>
                    <a:pt x="80560" y="876773"/>
                    <a:pt x="80560" y="918209"/>
                  </a:cubicBezTo>
                  <a:cubicBezTo>
                    <a:pt x="80560" y="959645"/>
                    <a:pt x="103736" y="988440"/>
                    <a:pt x="101629" y="1036196"/>
                  </a:cubicBezTo>
                  <a:cubicBezTo>
                    <a:pt x="99522" y="1083952"/>
                    <a:pt x="70025" y="1159099"/>
                    <a:pt x="67918" y="1204749"/>
                  </a:cubicBezTo>
                  <a:cubicBezTo>
                    <a:pt x="65811" y="1250399"/>
                    <a:pt x="89689" y="1265148"/>
                    <a:pt x="88987" y="1310095"/>
                  </a:cubicBezTo>
                  <a:cubicBezTo>
                    <a:pt x="88285" y="1355042"/>
                    <a:pt x="59490" y="1418250"/>
                    <a:pt x="63704" y="1474434"/>
                  </a:cubicBezTo>
                  <a:cubicBezTo>
                    <a:pt x="67918" y="1530618"/>
                    <a:pt x="94605" y="1669674"/>
                    <a:pt x="88987" y="16766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6E3BD34-7CDF-E8E0-7EC6-DED6D8CD9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31"/>
          <a:stretch/>
        </p:blipFill>
        <p:spPr>
          <a:xfrm>
            <a:off x="0" y="-1"/>
            <a:ext cx="9144000" cy="4466545"/>
          </a:xfrm>
          <a:custGeom>
            <a:avLst/>
            <a:gdLst>
              <a:gd name="connsiteX0" fmla="*/ 0 w 9144000"/>
              <a:gd name="connsiteY0" fmla="*/ 0 h 4466545"/>
              <a:gd name="connsiteX1" fmla="*/ 9144000 w 9144000"/>
              <a:gd name="connsiteY1" fmla="*/ 0 h 4466545"/>
              <a:gd name="connsiteX2" fmla="*/ 9144000 w 9144000"/>
              <a:gd name="connsiteY2" fmla="*/ 4466545 h 4466545"/>
              <a:gd name="connsiteX3" fmla="*/ 6051551 w 9144000"/>
              <a:gd name="connsiteY3" fmla="*/ 4466545 h 4466545"/>
              <a:gd name="connsiteX4" fmla="*/ 5998521 w 9144000"/>
              <a:gd name="connsiteY4" fmla="*/ 4416905 h 4466545"/>
              <a:gd name="connsiteX5" fmla="*/ 5945491 w 9144000"/>
              <a:gd name="connsiteY5" fmla="*/ 4466545 h 4466545"/>
              <a:gd name="connsiteX6" fmla="*/ 0 w 9144000"/>
              <a:gd name="connsiteY6" fmla="*/ 4466545 h 446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466545">
                <a:moveTo>
                  <a:pt x="0" y="0"/>
                </a:moveTo>
                <a:lnTo>
                  <a:pt x="9144000" y="0"/>
                </a:lnTo>
                <a:lnTo>
                  <a:pt x="9144000" y="4466545"/>
                </a:lnTo>
                <a:lnTo>
                  <a:pt x="6051551" y="4466545"/>
                </a:lnTo>
                <a:cubicBezTo>
                  <a:pt x="6051551" y="4439130"/>
                  <a:pt x="6027809" y="4416905"/>
                  <a:pt x="5998521" y="4416905"/>
                </a:cubicBezTo>
                <a:cubicBezTo>
                  <a:pt x="5969233" y="4416905"/>
                  <a:pt x="5945491" y="4439130"/>
                  <a:pt x="5945491" y="4466545"/>
                </a:cubicBezTo>
                <a:lnTo>
                  <a:pt x="0" y="4466545"/>
                </a:lnTo>
                <a:close/>
              </a:path>
            </a:pathLst>
          </a:custGeom>
        </p:spPr>
      </p:pic>
      <p:pic>
        <p:nvPicPr>
          <p:cNvPr id="28" name="Picture 2" descr="Sea Transparent PNG, Sea Waves, Sea Water Clipart With Transparent  Background - Free Transparent PNG Logos">
            <a:extLst>
              <a:ext uri="{FF2B5EF4-FFF2-40B4-BE49-F238E27FC236}">
                <a16:creationId xmlns="" xmlns:a16="http://schemas.microsoft.com/office/drawing/2014/main" id="{294914B2-CF7A-C3CF-13DE-37557FB2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431"/>
            <a:ext cx="9144000" cy="1883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Выноска-облако 33">
            <a:extLst>
              <a:ext uri="{FF2B5EF4-FFF2-40B4-BE49-F238E27FC236}">
                <a16:creationId xmlns="" xmlns:a16="http://schemas.microsoft.com/office/drawing/2014/main" id="{E83A59C7-A789-781D-4001-0ED944621C9E}"/>
              </a:ext>
            </a:extLst>
          </p:cNvPr>
          <p:cNvSpPr/>
          <p:nvPr/>
        </p:nvSpPr>
        <p:spPr>
          <a:xfrm>
            <a:off x="457198" y="457199"/>
            <a:ext cx="1956391" cy="1282500"/>
          </a:xfrm>
          <a:prstGeom prst="cloudCallout">
            <a:avLst>
              <a:gd name="adj1" fmla="val 36510"/>
              <a:gd name="adj2" fmla="val 7816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i="1" dirty="0" smtClean="0">
                <a:solidFill>
                  <a:sysClr val="windowText" lastClr="000000"/>
                </a:solidFill>
              </a:rPr>
              <a:t>Кім шәй құяды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="" xmlns:a16="http://schemas.microsoft.com/office/drawing/2014/main" id="{C4979301-AFC3-B4D3-44BF-C6FC03E6CE6A}"/>
              </a:ext>
            </a:extLst>
          </p:cNvPr>
          <p:cNvSpPr/>
          <p:nvPr/>
        </p:nvSpPr>
        <p:spPr>
          <a:xfrm>
            <a:off x="276445" y="6166884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bg1">
                    <a:lumMod val="95000"/>
                  </a:schemeClr>
                </a:solidFill>
              </a:rPr>
              <a:t>Тексеру 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="" xmlns:a16="http://schemas.microsoft.com/office/drawing/2014/main" id="{A59F0F53-215D-3114-1EA0-32DDD48A1652}"/>
              </a:ext>
            </a:extLst>
          </p:cNvPr>
          <p:cNvSpPr/>
          <p:nvPr/>
        </p:nvSpPr>
        <p:spPr>
          <a:xfrm>
            <a:off x="7453424" y="6166883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TIMER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Полилиния 38">
            <a:extLst>
              <a:ext uri="{FF2B5EF4-FFF2-40B4-BE49-F238E27FC236}">
                <a16:creationId xmlns="" xmlns:a16="http://schemas.microsoft.com/office/drawing/2014/main" id="{1D8203F4-0F0D-B59E-8E1A-2B925B962378}"/>
              </a:ext>
            </a:extLst>
          </p:cNvPr>
          <p:cNvSpPr/>
          <p:nvPr/>
        </p:nvSpPr>
        <p:spPr>
          <a:xfrm>
            <a:off x="3872628" y="2400589"/>
            <a:ext cx="1874027" cy="1345794"/>
          </a:xfrm>
          <a:custGeom>
            <a:avLst/>
            <a:gdLst>
              <a:gd name="connsiteX0" fmla="*/ 29759 w 1874027"/>
              <a:gd name="connsiteY0" fmla="*/ 0 h 1260418"/>
              <a:gd name="connsiteX1" fmla="*/ 1758092 w 1874027"/>
              <a:gd name="connsiteY1" fmla="*/ 0 h 1260418"/>
              <a:gd name="connsiteX2" fmla="*/ 1781766 w 1874027"/>
              <a:gd name="connsiteY2" fmla="*/ 70555 h 1260418"/>
              <a:gd name="connsiteX3" fmla="*/ 1809796 w 1874027"/>
              <a:gd name="connsiteY3" fmla="*/ 186024 h 1260418"/>
              <a:gd name="connsiteX4" fmla="*/ 1856271 w 1874027"/>
              <a:gd name="connsiteY4" fmla="*/ 836276 h 1260418"/>
              <a:gd name="connsiteX5" fmla="*/ 1540243 w 1874027"/>
              <a:gd name="connsiteY5" fmla="*/ 1222912 h 1260418"/>
              <a:gd name="connsiteX6" fmla="*/ 434146 w 1874027"/>
              <a:gd name="connsiteY6" fmla="*/ 1240487 h 1260418"/>
              <a:gd name="connsiteX7" fmla="*/ 6579 w 1874027"/>
              <a:gd name="connsiteY7" fmla="*/ 1178976 h 1260418"/>
              <a:gd name="connsiteX8" fmla="*/ 173888 w 1874027"/>
              <a:gd name="connsiteY8" fmla="*/ 757192 h 1260418"/>
              <a:gd name="connsiteX9" fmla="*/ 164593 w 1874027"/>
              <a:gd name="connsiteY9" fmla="*/ 423278 h 1260418"/>
              <a:gd name="connsiteX10" fmla="*/ 34464 w 1874027"/>
              <a:gd name="connsiteY10" fmla="*/ 10280 h 126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027" h="1260418">
                <a:moveTo>
                  <a:pt x="29759" y="0"/>
                </a:moveTo>
                <a:lnTo>
                  <a:pt x="1758092" y="0"/>
                </a:lnTo>
                <a:lnTo>
                  <a:pt x="1781766" y="70555"/>
                </a:lnTo>
                <a:cubicBezTo>
                  <a:pt x="1790916" y="105841"/>
                  <a:pt x="1799339" y="144285"/>
                  <a:pt x="1809796" y="186024"/>
                </a:cubicBezTo>
                <a:cubicBezTo>
                  <a:pt x="1851624" y="352980"/>
                  <a:pt x="1901197" y="663461"/>
                  <a:pt x="1856271" y="836276"/>
                </a:cubicBezTo>
                <a:cubicBezTo>
                  <a:pt x="1811345" y="1009091"/>
                  <a:pt x="1777264" y="1155544"/>
                  <a:pt x="1540243" y="1222912"/>
                </a:cubicBezTo>
                <a:cubicBezTo>
                  <a:pt x="1303221" y="1290281"/>
                  <a:pt x="689757" y="1247810"/>
                  <a:pt x="434146" y="1240487"/>
                </a:cubicBezTo>
                <a:cubicBezTo>
                  <a:pt x="178536" y="1233164"/>
                  <a:pt x="49956" y="1259525"/>
                  <a:pt x="6579" y="1178976"/>
                </a:cubicBezTo>
                <a:cubicBezTo>
                  <a:pt x="-36797" y="1098427"/>
                  <a:pt x="147552" y="883141"/>
                  <a:pt x="173888" y="757192"/>
                </a:cubicBezTo>
                <a:cubicBezTo>
                  <a:pt x="200223" y="631242"/>
                  <a:pt x="187830" y="547763"/>
                  <a:pt x="164593" y="423278"/>
                </a:cubicBezTo>
                <a:cubicBezTo>
                  <a:pt x="141355" y="298793"/>
                  <a:pt x="57701" y="112797"/>
                  <a:pt x="34464" y="1028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k-KZ" b="1" i="1" dirty="0" smtClean="0"/>
              <a:t>Айеркем</a:t>
            </a:r>
            <a:endParaRPr lang="ru-RU" b="1" i="1" dirty="0"/>
          </a:p>
        </p:txBody>
      </p:sp>
      <p:pic>
        <p:nvPicPr>
          <p:cNvPr id="8" name="Рисунок 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539722-E6F7-AC60-801B-EFD846A1A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444" y="135601"/>
            <a:ext cx="841638" cy="855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8932139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0243 0.182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E5EA8C7-CD53-517F-D8B5-AFB156AED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61"/>
          <a:stretch/>
        </p:blipFill>
        <p:spPr>
          <a:xfrm>
            <a:off x="0" y="4466544"/>
            <a:ext cx="9144000" cy="2391456"/>
          </a:xfrm>
          <a:custGeom>
            <a:avLst/>
            <a:gdLst>
              <a:gd name="connsiteX0" fmla="*/ 0 w 9144000"/>
              <a:gd name="connsiteY0" fmla="*/ 0 h 2391456"/>
              <a:gd name="connsiteX1" fmla="*/ 5945491 w 9144000"/>
              <a:gd name="connsiteY1" fmla="*/ 0 h 2391456"/>
              <a:gd name="connsiteX2" fmla="*/ 5998521 w 9144000"/>
              <a:gd name="connsiteY2" fmla="*/ 49640 h 2391456"/>
              <a:gd name="connsiteX3" fmla="*/ 6051551 w 9144000"/>
              <a:gd name="connsiteY3" fmla="*/ 0 h 2391456"/>
              <a:gd name="connsiteX4" fmla="*/ 9144000 w 9144000"/>
              <a:gd name="connsiteY4" fmla="*/ 0 h 2391456"/>
              <a:gd name="connsiteX5" fmla="*/ 9144000 w 9144000"/>
              <a:gd name="connsiteY5" fmla="*/ 2391456 h 2391456"/>
              <a:gd name="connsiteX6" fmla="*/ 0 w 9144000"/>
              <a:gd name="connsiteY6" fmla="*/ 2391456 h 23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391456">
                <a:moveTo>
                  <a:pt x="0" y="0"/>
                </a:moveTo>
                <a:lnTo>
                  <a:pt x="5945491" y="0"/>
                </a:lnTo>
                <a:cubicBezTo>
                  <a:pt x="5945491" y="27415"/>
                  <a:pt x="5969233" y="49640"/>
                  <a:pt x="5998521" y="49640"/>
                </a:cubicBezTo>
                <a:cubicBezTo>
                  <a:pt x="6027809" y="49640"/>
                  <a:pt x="6051551" y="27415"/>
                  <a:pt x="6051551" y="0"/>
                </a:cubicBezTo>
                <a:lnTo>
                  <a:pt x="9144000" y="0"/>
                </a:lnTo>
                <a:lnTo>
                  <a:pt x="9144000" y="2391456"/>
                </a:lnTo>
                <a:lnTo>
                  <a:pt x="0" y="2391456"/>
                </a:lnTo>
                <a:close/>
              </a:path>
            </a:pathLst>
          </a:custGeom>
        </p:spPr>
      </p:pic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1C0755AC-27B1-992D-6678-0A1BC9064CC0}"/>
              </a:ext>
            </a:extLst>
          </p:cNvPr>
          <p:cNvGrpSpPr/>
          <p:nvPr/>
        </p:nvGrpSpPr>
        <p:grpSpPr>
          <a:xfrm>
            <a:off x="5694300" y="2890673"/>
            <a:ext cx="645513" cy="2501639"/>
            <a:chOff x="5706331" y="4087815"/>
            <a:chExt cx="645513" cy="2501639"/>
          </a:xfrm>
        </p:grpSpPr>
        <p:sp>
          <p:nvSpPr>
            <p:cNvPr id="27" name="Полилиния 26">
              <a:extLst>
                <a:ext uri="{FF2B5EF4-FFF2-40B4-BE49-F238E27FC236}">
                  <a16:creationId xmlns="" xmlns:a16="http://schemas.microsoft.com/office/drawing/2014/main" id="{CB171387-4E9D-6042-BD43-C836474EC451}"/>
                </a:ext>
              </a:extLst>
            </p:cNvPr>
            <p:cNvSpPr/>
            <p:nvPr/>
          </p:nvSpPr>
          <p:spPr>
            <a:xfrm>
              <a:off x="5706331" y="5662272"/>
              <a:ext cx="645513" cy="927182"/>
            </a:xfrm>
            <a:custGeom>
              <a:avLst/>
              <a:gdLst>
                <a:gd name="connsiteX0" fmla="*/ 322050 w 645513"/>
                <a:gd name="connsiteY0" fmla="*/ 69361 h 927182"/>
                <a:gd name="connsiteX1" fmla="*/ 253871 w 645513"/>
                <a:gd name="connsiteY1" fmla="*/ 137540 h 927182"/>
                <a:gd name="connsiteX2" fmla="*/ 322050 w 645513"/>
                <a:gd name="connsiteY2" fmla="*/ 205719 h 927182"/>
                <a:gd name="connsiteX3" fmla="*/ 390229 w 645513"/>
                <a:gd name="connsiteY3" fmla="*/ 137540 h 927182"/>
                <a:gd name="connsiteX4" fmla="*/ 322050 w 645513"/>
                <a:gd name="connsiteY4" fmla="*/ 69361 h 927182"/>
                <a:gd name="connsiteX5" fmla="*/ 320524 w 645513"/>
                <a:gd name="connsiteY5" fmla="*/ 0 h 927182"/>
                <a:gd name="connsiteX6" fmla="*/ 455422 w 645513"/>
                <a:gd name="connsiteY6" fmla="*/ 134899 h 927182"/>
                <a:gd name="connsiteX7" fmla="*/ 373032 w 645513"/>
                <a:gd name="connsiteY7" fmla="*/ 259196 h 927182"/>
                <a:gd name="connsiteX8" fmla="*/ 359618 w 645513"/>
                <a:gd name="connsiteY8" fmla="*/ 263360 h 927182"/>
                <a:gd name="connsiteX9" fmla="*/ 359876 w 645513"/>
                <a:gd name="connsiteY9" fmla="*/ 275382 h 927182"/>
                <a:gd name="connsiteX10" fmla="*/ 359585 w 645513"/>
                <a:gd name="connsiteY10" fmla="*/ 404808 h 927182"/>
                <a:gd name="connsiteX11" fmla="*/ 364398 w 645513"/>
                <a:gd name="connsiteY11" fmla="*/ 587678 h 927182"/>
                <a:gd name="connsiteX12" fmla="*/ 383647 w 645513"/>
                <a:gd name="connsiteY12" fmla="*/ 659864 h 927182"/>
                <a:gd name="connsiteX13" fmla="*/ 431771 w 645513"/>
                <a:gd name="connsiteY13" fmla="*/ 681520 h 927182"/>
                <a:gd name="connsiteX14" fmla="*/ 496738 w 645513"/>
                <a:gd name="connsiteY14" fmla="*/ 652645 h 927182"/>
                <a:gd name="connsiteX15" fmla="*/ 544862 w 645513"/>
                <a:gd name="connsiteY15" fmla="*/ 597303 h 927182"/>
                <a:gd name="connsiteX16" fmla="*/ 550518 w 645513"/>
                <a:gd name="connsiteY16" fmla="*/ 584929 h 927182"/>
                <a:gd name="connsiteX17" fmla="*/ 550904 w 645513"/>
                <a:gd name="connsiteY17" fmla="*/ 583849 h 927182"/>
                <a:gd name="connsiteX18" fmla="*/ 540281 w 645513"/>
                <a:gd name="connsiteY18" fmla="*/ 583017 h 927182"/>
                <a:gd name="connsiteX19" fmla="*/ 497481 w 645513"/>
                <a:gd name="connsiteY19" fmla="*/ 591282 h 927182"/>
                <a:gd name="connsiteX20" fmla="*/ 531551 w 645513"/>
                <a:gd name="connsiteY20" fmla="*/ 538474 h 927182"/>
                <a:gd name="connsiteX21" fmla="*/ 575842 w 645513"/>
                <a:gd name="connsiteY21" fmla="*/ 478851 h 927182"/>
                <a:gd name="connsiteX22" fmla="*/ 633760 w 645513"/>
                <a:gd name="connsiteY22" fmla="*/ 582765 h 927182"/>
                <a:gd name="connsiteX23" fmla="*/ 638871 w 645513"/>
                <a:gd name="connsiteY23" fmla="*/ 650904 h 927182"/>
                <a:gd name="connsiteX24" fmla="*/ 602671 w 645513"/>
                <a:gd name="connsiteY24" fmla="*/ 620987 h 927182"/>
                <a:gd name="connsiteX25" fmla="*/ 599239 w 645513"/>
                <a:gd name="connsiteY25" fmla="*/ 617703 h 927182"/>
                <a:gd name="connsiteX26" fmla="*/ 599140 w 645513"/>
                <a:gd name="connsiteY26" fmla="*/ 627613 h 927182"/>
                <a:gd name="connsiteX27" fmla="*/ 597798 w 645513"/>
                <a:gd name="connsiteY27" fmla="*/ 645427 h 927182"/>
                <a:gd name="connsiteX28" fmla="*/ 554487 w 645513"/>
                <a:gd name="connsiteY28" fmla="*/ 736862 h 927182"/>
                <a:gd name="connsiteX29" fmla="*/ 479895 w 645513"/>
                <a:gd name="connsiteY29" fmla="*/ 797017 h 927182"/>
                <a:gd name="connsiteX30" fmla="*/ 388460 w 645513"/>
                <a:gd name="connsiteY30" fmla="*/ 833109 h 927182"/>
                <a:gd name="connsiteX31" fmla="*/ 342742 w 645513"/>
                <a:gd name="connsiteY31" fmla="*/ 883639 h 927182"/>
                <a:gd name="connsiteX32" fmla="*/ 325899 w 645513"/>
                <a:gd name="connsiteY32" fmla="*/ 926951 h 927182"/>
                <a:gd name="connsiteX33" fmla="*/ 289806 w 645513"/>
                <a:gd name="connsiteY33" fmla="*/ 864390 h 927182"/>
                <a:gd name="connsiteX34" fmla="*/ 198371 w 645513"/>
                <a:gd name="connsiteY34" fmla="*/ 806641 h 927182"/>
                <a:gd name="connsiteX35" fmla="*/ 87686 w 645513"/>
                <a:gd name="connsiteY35" fmla="*/ 727237 h 927182"/>
                <a:gd name="connsiteX36" fmla="*/ 46781 w 645513"/>
                <a:gd name="connsiteY36" fmla="*/ 626177 h 927182"/>
                <a:gd name="connsiteX37" fmla="*/ 46758 w 645513"/>
                <a:gd name="connsiteY37" fmla="*/ 617242 h 927182"/>
                <a:gd name="connsiteX38" fmla="*/ 42842 w 645513"/>
                <a:gd name="connsiteY38" fmla="*/ 620987 h 927182"/>
                <a:gd name="connsiteX39" fmla="*/ 6643 w 645513"/>
                <a:gd name="connsiteY39" fmla="*/ 650904 h 927182"/>
                <a:gd name="connsiteX40" fmla="*/ 11753 w 645513"/>
                <a:gd name="connsiteY40" fmla="*/ 582765 h 927182"/>
                <a:gd name="connsiteX41" fmla="*/ 69672 w 645513"/>
                <a:gd name="connsiteY41" fmla="*/ 478851 h 927182"/>
                <a:gd name="connsiteX42" fmla="*/ 113963 w 645513"/>
                <a:gd name="connsiteY42" fmla="*/ 538474 h 927182"/>
                <a:gd name="connsiteX43" fmla="*/ 148033 w 645513"/>
                <a:gd name="connsiteY43" fmla="*/ 591282 h 927182"/>
                <a:gd name="connsiteX44" fmla="*/ 105233 w 645513"/>
                <a:gd name="connsiteY44" fmla="*/ 583018 h 927182"/>
                <a:gd name="connsiteX45" fmla="*/ 103233 w 645513"/>
                <a:gd name="connsiteY45" fmla="*/ 583174 h 927182"/>
                <a:gd name="connsiteX46" fmla="*/ 108633 w 645513"/>
                <a:gd name="connsiteY46" fmla="*/ 597324 h 927182"/>
                <a:gd name="connsiteX47" fmla="*/ 114155 w 645513"/>
                <a:gd name="connsiteY47" fmla="*/ 609334 h 927182"/>
                <a:gd name="connsiteX48" fmla="*/ 147841 w 645513"/>
                <a:gd name="connsiteY48" fmla="*/ 647833 h 927182"/>
                <a:gd name="connsiteX49" fmla="*/ 193559 w 645513"/>
                <a:gd name="connsiteY49" fmla="*/ 664676 h 927182"/>
                <a:gd name="connsiteX50" fmla="*/ 248901 w 645513"/>
                <a:gd name="connsiteY50" fmla="*/ 657458 h 927182"/>
                <a:gd name="connsiteX51" fmla="*/ 272963 w 645513"/>
                <a:gd name="connsiteY51" fmla="*/ 585272 h 927182"/>
                <a:gd name="connsiteX52" fmla="*/ 281027 w 645513"/>
                <a:gd name="connsiteY52" fmla="*/ 316522 h 927182"/>
                <a:gd name="connsiteX53" fmla="*/ 281755 w 645513"/>
                <a:gd name="connsiteY53" fmla="*/ 263461 h 927182"/>
                <a:gd name="connsiteX54" fmla="*/ 268015 w 645513"/>
                <a:gd name="connsiteY54" fmla="*/ 259196 h 927182"/>
                <a:gd name="connsiteX55" fmla="*/ 185625 w 645513"/>
                <a:gd name="connsiteY55" fmla="*/ 134899 h 927182"/>
                <a:gd name="connsiteX56" fmla="*/ 320524 w 645513"/>
                <a:gd name="connsiteY56" fmla="*/ 0 h 92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45513" h="927182">
                  <a:moveTo>
                    <a:pt x="322050" y="69361"/>
                  </a:moveTo>
                  <a:cubicBezTo>
                    <a:pt x="284396" y="69361"/>
                    <a:pt x="253871" y="99886"/>
                    <a:pt x="253871" y="137540"/>
                  </a:cubicBezTo>
                  <a:cubicBezTo>
                    <a:pt x="253871" y="175194"/>
                    <a:pt x="284396" y="205719"/>
                    <a:pt x="322050" y="205719"/>
                  </a:cubicBezTo>
                  <a:cubicBezTo>
                    <a:pt x="359704" y="205719"/>
                    <a:pt x="390229" y="175194"/>
                    <a:pt x="390229" y="137540"/>
                  </a:cubicBezTo>
                  <a:cubicBezTo>
                    <a:pt x="390229" y="99886"/>
                    <a:pt x="359704" y="69361"/>
                    <a:pt x="322050" y="69361"/>
                  </a:cubicBezTo>
                  <a:close/>
                  <a:moveTo>
                    <a:pt x="320524" y="0"/>
                  </a:moveTo>
                  <a:cubicBezTo>
                    <a:pt x="395026" y="0"/>
                    <a:pt x="455422" y="60396"/>
                    <a:pt x="455422" y="134899"/>
                  </a:cubicBezTo>
                  <a:cubicBezTo>
                    <a:pt x="455422" y="190776"/>
                    <a:pt x="421450" y="238717"/>
                    <a:pt x="373032" y="259196"/>
                  </a:cubicBezTo>
                  <a:lnTo>
                    <a:pt x="359618" y="263360"/>
                  </a:lnTo>
                  <a:lnTo>
                    <a:pt x="359876" y="275382"/>
                  </a:lnTo>
                  <a:cubicBezTo>
                    <a:pt x="360065" y="318271"/>
                    <a:pt x="358683" y="368265"/>
                    <a:pt x="359585" y="404808"/>
                  </a:cubicBezTo>
                  <a:cubicBezTo>
                    <a:pt x="361190" y="469775"/>
                    <a:pt x="360388" y="545169"/>
                    <a:pt x="364398" y="587678"/>
                  </a:cubicBezTo>
                  <a:cubicBezTo>
                    <a:pt x="368408" y="630188"/>
                    <a:pt x="372418" y="644224"/>
                    <a:pt x="383647" y="659864"/>
                  </a:cubicBezTo>
                  <a:cubicBezTo>
                    <a:pt x="394876" y="675504"/>
                    <a:pt x="412923" y="682723"/>
                    <a:pt x="431771" y="681520"/>
                  </a:cubicBezTo>
                  <a:cubicBezTo>
                    <a:pt x="450619" y="680317"/>
                    <a:pt x="477890" y="666682"/>
                    <a:pt x="496738" y="652645"/>
                  </a:cubicBezTo>
                  <a:cubicBezTo>
                    <a:pt x="515587" y="638610"/>
                    <a:pt x="530024" y="623771"/>
                    <a:pt x="544862" y="597303"/>
                  </a:cubicBezTo>
                  <a:cubicBezTo>
                    <a:pt x="546716" y="593995"/>
                    <a:pt x="548609" y="589771"/>
                    <a:pt x="550518" y="584929"/>
                  </a:cubicBezTo>
                  <a:lnTo>
                    <a:pt x="550904" y="583849"/>
                  </a:lnTo>
                  <a:lnTo>
                    <a:pt x="540281" y="583017"/>
                  </a:lnTo>
                  <a:cubicBezTo>
                    <a:pt x="520904" y="585533"/>
                    <a:pt x="500888" y="597031"/>
                    <a:pt x="497481" y="591282"/>
                  </a:cubicBezTo>
                  <a:cubicBezTo>
                    <a:pt x="492939" y="583616"/>
                    <a:pt x="518491" y="557212"/>
                    <a:pt x="531551" y="538474"/>
                  </a:cubicBezTo>
                  <a:cubicBezTo>
                    <a:pt x="544611" y="519736"/>
                    <a:pt x="558807" y="471470"/>
                    <a:pt x="575842" y="478851"/>
                  </a:cubicBezTo>
                  <a:cubicBezTo>
                    <a:pt x="592877" y="486233"/>
                    <a:pt x="623255" y="554089"/>
                    <a:pt x="633760" y="582765"/>
                  </a:cubicBezTo>
                  <a:cubicBezTo>
                    <a:pt x="644265" y="611440"/>
                    <a:pt x="651363" y="650620"/>
                    <a:pt x="638871" y="650904"/>
                  </a:cubicBezTo>
                  <a:cubicBezTo>
                    <a:pt x="632625" y="651046"/>
                    <a:pt x="618287" y="636566"/>
                    <a:pt x="602671" y="620987"/>
                  </a:cubicBezTo>
                  <a:lnTo>
                    <a:pt x="599239" y="617703"/>
                  </a:lnTo>
                  <a:lnTo>
                    <a:pt x="599140" y="627613"/>
                  </a:lnTo>
                  <a:cubicBezTo>
                    <a:pt x="598888" y="634323"/>
                    <a:pt x="598450" y="640364"/>
                    <a:pt x="597798" y="645427"/>
                  </a:cubicBezTo>
                  <a:cubicBezTo>
                    <a:pt x="592585" y="685931"/>
                    <a:pt x="574137" y="711597"/>
                    <a:pt x="554487" y="736862"/>
                  </a:cubicBezTo>
                  <a:cubicBezTo>
                    <a:pt x="534836" y="762127"/>
                    <a:pt x="507566" y="780975"/>
                    <a:pt x="479895" y="797017"/>
                  </a:cubicBezTo>
                  <a:cubicBezTo>
                    <a:pt x="452224" y="813058"/>
                    <a:pt x="411318" y="818672"/>
                    <a:pt x="388460" y="833109"/>
                  </a:cubicBezTo>
                  <a:cubicBezTo>
                    <a:pt x="365601" y="847547"/>
                    <a:pt x="353169" y="867999"/>
                    <a:pt x="342742" y="883639"/>
                  </a:cubicBezTo>
                  <a:cubicBezTo>
                    <a:pt x="332315" y="899279"/>
                    <a:pt x="334722" y="930159"/>
                    <a:pt x="325899" y="926951"/>
                  </a:cubicBezTo>
                  <a:cubicBezTo>
                    <a:pt x="317076" y="923742"/>
                    <a:pt x="311061" y="884441"/>
                    <a:pt x="289806" y="864390"/>
                  </a:cubicBezTo>
                  <a:cubicBezTo>
                    <a:pt x="268552" y="844338"/>
                    <a:pt x="232058" y="829500"/>
                    <a:pt x="198371" y="806641"/>
                  </a:cubicBezTo>
                  <a:cubicBezTo>
                    <a:pt x="164684" y="783783"/>
                    <a:pt x="112951" y="757314"/>
                    <a:pt x="87686" y="727237"/>
                  </a:cubicBezTo>
                  <a:cubicBezTo>
                    <a:pt x="62422" y="697160"/>
                    <a:pt x="50390" y="664275"/>
                    <a:pt x="46781" y="626177"/>
                  </a:cubicBezTo>
                  <a:lnTo>
                    <a:pt x="46758" y="617242"/>
                  </a:lnTo>
                  <a:lnTo>
                    <a:pt x="42842" y="620987"/>
                  </a:lnTo>
                  <a:cubicBezTo>
                    <a:pt x="27227" y="636567"/>
                    <a:pt x="12889" y="651046"/>
                    <a:pt x="6643" y="650904"/>
                  </a:cubicBezTo>
                  <a:cubicBezTo>
                    <a:pt x="-5850" y="650621"/>
                    <a:pt x="1249" y="611440"/>
                    <a:pt x="11753" y="582765"/>
                  </a:cubicBezTo>
                  <a:cubicBezTo>
                    <a:pt x="22258" y="554089"/>
                    <a:pt x="52637" y="486233"/>
                    <a:pt x="69672" y="478851"/>
                  </a:cubicBezTo>
                  <a:cubicBezTo>
                    <a:pt x="86707" y="471470"/>
                    <a:pt x="100903" y="519736"/>
                    <a:pt x="113963" y="538474"/>
                  </a:cubicBezTo>
                  <a:cubicBezTo>
                    <a:pt x="127023" y="557212"/>
                    <a:pt x="152575" y="583616"/>
                    <a:pt x="148033" y="591282"/>
                  </a:cubicBezTo>
                  <a:cubicBezTo>
                    <a:pt x="144626" y="597031"/>
                    <a:pt x="124610" y="585533"/>
                    <a:pt x="105233" y="583018"/>
                  </a:cubicBezTo>
                  <a:lnTo>
                    <a:pt x="103233" y="583174"/>
                  </a:lnTo>
                  <a:lnTo>
                    <a:pt x="108633" y="597324"/>
                  </a:lnTo>
                  <a:cubicBezTo>
                    <a:pt x="110596" y="602122"/>
                    <a:pt x="112450" y="606226"/>
                    <a:pt x="114155" y="609334"/>
                  </a:cubicBezTo>
                  <a:cubicBezTo>
                    <a:pt x="127790" y="634198"/>
                    <a:pt x="134607" y="638610"/>
                    <a:pt x="147841" y="647833"/>
                  </a:cubicBezTo>
                  <a:cubicBezTo>
                    <a:pt x="161075" y="657057"/>
                    <a:pt x="176715" y="663072"/>
                    <a:pt x="193559" y="664676"/>
                  </a:cubicBezTo>
                  <a:cubicBezTo>
                    <a:pt x="210402" y="666280"/>
                    <a:pt x="235667" y="670692"/>
                    <a:pt x="248901" y="657458"/>
                  </a:cubicBezTo>
                  <a:cubicBezTo>
                    <a:pt x="262135" y="644224"/>
                    <a:pt x="267348" y="661067"/>
                    <a:pt x="272963" y="585272"/>
                  </a:cubicBezTo>
                  <a:cubicBezTo>
                    <a:pt x="277174" y="528426"/>
                    <a:pt x="279354" y="427930"/>
                    <a:pt x="281027" y="316522"/>
                  </a:cubicBezTo>
                  <a:lnTo>
                    <a:pt x="281755" y="263461"/>
                  </a:lnTo>
                  <a:lnTo>
                    <a:pt x="268015" y="259196"/>
                  </a:lnTo>
                  <a:cubicBezTo>
                    <a:pt x="219598" y="238717"/>
                    <a:pt x="185625" y="190776"/>
                    <a:pt x="185625" y="134899"/>
                  </a:cubicBezTo>
                  <a:cubicBezTo>
                    <a:pt x="185625" y="60396"/>
                    <a:pt x="246021" y="0"/>
                    <a:pt x="320524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="" xmlns:a16="http://schemas.microsoft.com/office/drawing/2014/main" id="{51D579FF-A95B-A6DA-F122-4B25578F4DFC}"/>
                </a:ext>
              </a:extLst>
            </p:cNvPr>
            <p:cNvSpPr/>
            <p:nvPr/>
          </p:nvSpPr>
          <p:spPr>
            <a:xfrm rot="10800000">
              <a:off x="5940996" y="4087815"/>
              <a:ext cx="110105" cy="1677017"/>
            </a:xfrm>
            <a:custGeom>
              <a:avLst/>
              <a:gdLst>
                <a:gd name="connsiteX0" fmla="*/ 88987 w 110105"/>
                <a:gd name="connsiteY0" fmla="*/ 1676697 h 1677017"/>
                <a:gd name="connsiteX1" fmla="*/ 29994 w 110105"/>
                <a:gd name="connsiteY1" fmla="*/ 1516572 h 1677017"/>
                <a:gd name="connsiteX2" fmla="*/ 46849 w 110105"/>
                <a:gd name="connsiteY2" fmla="*/ 1335378 h 1677017"/>
                <a:gd name="connsiteX3" fmla="*/ 25780 w 110105"/>
                <a:gd name="connsiteY3" fmla="*/ 1192108 h 1677017"/>
                <a:gd name="connsiteX4" fmla="*/ 55277 w 110105"/>
                <a:gd name="connsiteY4" fmla="*/ 1057265 h 1677017"/>
                <a:gd name="connsiteX5" fmla="*/ 29994 w 110105"/>
                <a:gd name="connsiteY5" fmla="*/ 930850 h 1677017"/>
                <a:gd name="connsiteX6" fmla="*/ 67918 w 110105"/>
                <a:gd name="connsiteY6" fmla="*/ 817077 h 1677017"/>
                <a:gd name="connsiteX7" fmla="*/ 34208 w 110105"/>
                <a:gd name="connsiteY7" fmla="*/ 673807 h 1677017"/>
                <a:gd name="connsiteX8" fmla="*/ 55277 w 110105"/>
                <a:gd name="connsiteY8" fmla="*/ 585317 h 1677017"/>
                <a:gd name="connsiteX9" fmla="*/ 34208 w 110105"/>
                <a:gd name="connsiteY9" fmla="*/ 458902 h 1677017"/>
                <a:gd name="connsiteX10" fmla="*/ 51063 w 110105"/>
                <a:gd name="connsiteY10" fmla="*/ 374626 h 1677017"/>
                <a:gd name="connsiteX11" fmla="*/ 8925 w 110105"/>
                <a:gd name="connsiteY11" fmla="*/ 265066 h 1677017"/>
                <a:gd name="connsiteX12" fmla="*/ 21566 w 110105"/>
                <a:gd name="connsiteY12" fmla="*/ 117582 h 1677017"/>
                <a:gd name="connsiteX13" fmla="*/ 497 w 110105"/>
                <a:gd name="connsiteY13" fmla="*/ 29092 h 1677017"/>
                <a:gd name="connsiteX14" fmla="*/ 46849 w 110105"/>
                <a:gd name="connsiteY14" fmla="*/ 3809 h 1677017"/>
                <a:gd name="connsiteX15" fmla="*/ 72132 w 110105"/>
                <a:gd name="connsiteY15" fmla="*/ 100727 h 1677017"/>
                <a:gd name="connsiteX16" fmla="*/ 55277 w 110105"/>
                <a:gd name="connsiteY16" fmla="*/ 248211 h 1677017"/>
                <a:gd name="connsiteX17" fmla="*/ 84774 w 110105"/>
                <a:gd name="connsiteY17" fmla="*/ 361984 h 1677017"/>
                <a:gd name="connsiteX18" fmla="*/ 72132 w 110105"/>
                <a:gd name="connsiteY18" fmla="*/ 479971 h 1677017"/>
                <a:gd name="connsiteX19" fmla="*/ 110057 w 110105"/>
                <a:gd name="connsiteY19" fmla="*/ 589531 h 1677017"/>
                <a:gd name="connsiteX20" fmla="*/ 80560 w 110105"/>
                <a:gd name="connsiteY20" fmla="*/ 694876 h 1677017"/>
                <a:gd name="connsiteX21" fmla="*/ 101629 w 110105"/>
                <a:gd name="connsiteY21" fmla="*/ 787580 h 1677017"/>
                <a:gd name="connsiteX22" fmla="*/ 80560 w 110105"/>
                <a:gd name="connsiteY22" fmla="*/ 918209 h 1677017"/>
                <a:gd name="connsiteX23" fmla="*/ 101629 w 110105"/>
                <a:gd name="connsiteY23" fmla="*/ 1036196 h 1677017"/>
                <a:gd name="connsiteX24" fmla="*/ 67918 w 110105"/>
                <a:gd name="connsiteY24" fmla="*/ 1204749 h 1677017"/>
                <a:gd name="connsiteX25" fmla="*/ 88987 w 110105"/>
                <a:gd name="connsiteY25" fmla="*/ 1310095 h 1677017"/>
                <a:gd name="connsiteX26" fmla="*/ 63704 w 110105"/>
                <a:gd name="connsiteY26" fmla="*/ 1474434 h 1677017"/>
                <a:gd name="connsiteX27" fmla="*/ 88987 w 110105"/>
                <a:gd name="connsiteY27" fmla="*/ 1676697 h 167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105" h="1677017">
                  <a:moveTo>
                    <a:pt x="88987" y="1676697"/>
                  </a:moveTo>
                  <a:cubicBezTo>
                    <a:pt x="83369" y="1683720"/>
                    <a:pt x="37017" y="1573458"/>
                    <a:pt x="29994" y="1516572"/>
                  </a:cubicBezTo>
                  <a:cubicBezTo>
                    <a:pt x="22971" y="1459686"/>
                    <a:pt x="47551" y="1389455"/>
                    <a:pt x="46849" y="1335378"/>
                  </a:cubicBezTo>
                  <a:cubicBezTo>
                    <a:pt x="46147" y="1281301"/>
                    <a:pt x="24375" y="1238460"/>
                    <a:pt x="25780" y="1192108"/>
                  </a:cubicBezTo>
                  <a:cubicBezTo>
                    <a:pt x="27185" y="1145756"/>
                    <a:pt x="54575" y="1100808"/>
                    <a:pt x="55277" y="1057265"/>
                  </a:cubicBezTo>
                  <a:cubicBezTo>
                    <a:pt x="55979" y="1013722"/>
                    <a:pt x="27887" y="970881"/>
                    <a:pt x="29994" y="930850"/>
                  </a:cubicBezTo>
                  <a:cubicBezTo>
                    <a:pt x="32101" y="890819"/>
                    <a:pt x="67216" y="859917"/>
                    <a:pt x="67918" y="817077"/>
                  </a:cubicBezTo>
                  <a:cubicBezTo>
                    <a:pt x="68620" y="774237"/>
                    <a:pt x="36315" y="712434"/>
                    <a:pt x="34208" y="673807"/>
                  </a:cubicBezTo>
                  <a:cubicBezTo>
                    <a:pt x="32101" y="635180"/>
                    <a:pt x="55277" y="621134"/>
                    <a:pt x="55277" y="585317"/>
                  </a:cubicBezTo>
                  <a:cubicBezTo>
                    <a:pt x="55277" y="549500"/>
                    <a:pt x="34910" y="494017"/>
                    <a:pt x="34208" y="458902"/>
                  </a:cubicBezTo>
                  <a:cubicBezTo>
                    <a:pt x="33506" y="423787"/>
                    <a:pt x="55277" y="406932"/>
                    <a:pt x="51063" y="374626"/>
                  </a:cubicBezTo>
                  <a:cubicBezTo>
                    <a:pt x="46849" y="342320"/>
                    <a:pt x="13841" y="307907"/>
                    <a:pt x="8925" y="265066"/>
                  </a:cubicBezTo>
                  <a:cubicBezTo>
                    <a:pt x="4009" y="222225"/>
                    <a:pt x="22971" y="156911"/>
                    <a:pt x="21566" y="117582"/>
                  </a:cubicBezTo>
                  <a:cubicBezTo>
                    <a:pt x="20161" y="78253"/>
                    <a:pt x="-3717" y="48054"/>
                    <a:pt x="497" y="29092"/>
                  </a:cubicBezTo>
                  <a:cubicBezTo>
                    <a:pt x="4711" y="10130"/>
                    <a:pt x="34910" y="-8130"/>
                    <a:pt x="46849" y="3809"/>
                  </a:cubicBezTo>
                  <a:cubicBezTo>
                    <a:pt x="58788" y="15748"/>
                    <a:pt x="70727" y="59993"/>
                    <a:pt x="72132" y="100727"/>
                  </a:cubicBezTo>
                  <a:cubicBezTo>
                    <a:pt x="73537" y="141461"/>
                    <a:pt x="53170" y="204668"/>
                    <a:pt x="55277" y="248211"/>
                  </a:cubicBezTo>
                  <a:cubicBezTo>
                    <a:pt x="57384" y="291754"/>
                    <a:pt x="81965" y="323357"/>
                    <a:pt x="84774" y="361984"/>
                  </a:cubicBezTo>
                  <a:cubicBezTo>
                    <a:pt x="87583" y="400611"/>
                    <a:pt x="67918" y="442046"/>
                    <a:pt x="72132" y="479971"/>
                  </a:cubicBezTo>
                  <a:cubicBezTo>
                    <a:pt x="76346" y="517895"/>
                    <a:pt x="108652" y="553714"/>
                    <a:pt x="110057" y="589531"/>
                  </a:cubicBezTo>
                  <a:cubicBezTo>
                    <a:pt x="111462" y="625348"/>
                    <a:pt x="81965" y="661868"/>
                    <a:pt x="80560" y="694876"/>
                  </a:cubicBezTo>
                  <a:cubicBezTo>
                    <a:pt x="79155" y="727884"/>
                    <a:pt x="101629" y="750358"/>
                    <a:pt x="101629" y="787580"/>
                  </a:cubicBezTo>
                  <a:cubicBezTo>
                    <a:pt x="101629" y="824802"/>
                    <a:pt x="80560" y="876773"/>
                    <a:pt x="80560" y="918209"/>
                  </a:cubicBezTo>
                  <a:cubicBezTo>
                    <a:pt x="80560" y="959645"/>
                    <a:pt x="103736" y="988440"/>
                    <a:pt x="101629" y="1036196"/>
                  </a:cubicBezTo>
                  <a:cubicBezTo>
                    <a:pt x="99522" y="1083952"/>
                    <a:pt x="70025" y="1159099"/>
                    <a:pt x="67918" y="1204749"/>
                  </a:cubicBezTo>
                  <a:cubicBezTo>
                    <a:pt x="65811" y="1250399"/>
                    <a:pt x="89689" y="1265148"/>
                    <a:pt x="88987" y="1310095"/>
                  </a:cubicBezTo>
                  <a:cubicBezTo>
                    <a:pt x="88285" y="1355042"/>
                    <a:pt x="59490" y="1418250"/>
                    <a:pt x="63704" y="1474434"/>
                  </a:cubicBezTo>
                  <a:cubicBezTo>
                    <a:pt x="67918" y="1530618"/>
                    <a:pt x="94605" y="1669674"/>
                    <a:pt x="88987" y="16766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6E3BD34-7CDF-E8E0-7EC6-DED6D8CD9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31"/>
          <a:stretch/>
        </p:blipFill>
        <p:spPr>
          <a:xfrm>
            <a:off x="0" y="-1"/>
            <a:ext cx="9144000" cy="4466545"/>
          </a:xfrm>
          <a:custGeom>
            <a:avLst/>
            <a:gdLst>
              <a:gd name="connsiteX0" fmla="*/ 0 w 9144000"/>
              <a:gd name="connsiteY0" fmla="*/ 0 h 4466545"/>
              <a:gd name="connsiteX1" fmla="*/ 9144000 w 9144000"/>
              <a:gd name="connsiteY1" fmla="*/ 0 h 4466545"/>
              <a:gd name="connsiteX2" fmla="*/ 9144000 w 9144000"/>
              <a:gd name="connsiteY2" fmla="*/ 4466545 h 4466545"/>
              <a:gd name="connsiteX3" fmla="*/ 6051551 w 9144000"/>
              <a:gd name="connsiteY3" fmla="*/ 4466545 h 4466545"/>
              <a:gd name="connsiteX4" fmla="*/ 5998521 w 9144000"/>
              <a:gd name="connsiteY4" fmla="*/ 4416905 h 4466545"/>
              <a:gd name="connsiteX5" fmla="*/ 5945491 w 9144000"/>
              <a:gd name="connsiteY5" fmla="*/ 4466545 h 4466545"/>
              <a:gd name="connsiteX6" fmla="*/ 0 w 9144000"/>
              <a:gd name="connsiteY6" fmla="*/ 4466545 h 446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466545">
                <a:moveTo>
                  <a:pt x="0" y="0"/>
                </a:moveTo>
                <a:lnTo>
                  <a:pt x="9144000" y="0"/>
                </a:lnTo>
                <a:lnTo>
                  <a:pt x="9144000" y="4466545"/>
                </a:lnTo>
                <a:lnTo>
                  <a:pt x="6051551" y="4466545"/>
                </a:lnTo>
                <a:cubicBezTo>
                  <a:pt x="6051551" y="4439130"/>
                  <a:pt x="6027809" y="4416905"/>
                  <a:pt x="5998521" y="4416905"/>
                </a:cubicBezTo>
                <a:cubicBezTo>
                  <a:pt x="5969233" y="4416905"/>
                  <a:pt x="5945491" y="4439130"/>
                  <a:pt x="5945491" y="4466545"/>
                </a:cubicBezTo>
                <a:lnTo>
                  <a:pt x="0" y="4466545"/>
                </a:lnTo>
                <a:close/>
              </a:path>
            </a:pathLst>
          </a:custGeom>
        </p:spPr>
      </p:pic>
      <p:pic>
        <p:nvPicPr>
          <p:cNvPr id="28" name="Picture 2" descr="Sea Transparent PNG, Sea Waves, Sea Water Clipart With Transparent  Background - Free Transparent PNG Logos">
            <a:extLst>
              <a:ext uri="{FF2B5EF4-FFF2-40B4-BE49-F238E27FC236}">
                <a16:creationId xmlns="" xmlns:a16="http://schemas.microsoft.com/office/drawing/2014/main" id="{294914B2-CF7A-C3CF-13DE-37557FB2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431"/>
            <a:ext cx="9144000" cy="1883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Выноска-облако 33">
            <a:extLst>
              <a:ext uri="{FF2B5EF4-FFF2-40B4-BE49-F238E27FC236}">
                <a16:creationId xmlns="" xmlns:a16="http://schemas.microsoft.com/office/drawing/2014/main" id="{E83A59C7-A789-781D-4001-0ED944621C9E}"/>
              </a:ext>
            </a:extLst>
          </p:cNvPr>
          <p:cNvSpPr/>
          <p:nvPr/>
        </p:nvSpPr>
        <p:spPr>
          <a:xfrm>
            <a:off x="457198" y="457199"/>
            <a:ext cx="1956391" cy="1282500"/>
          </a:xfrm>
          <a:prstGeom prst="cloudCallout">
            <a:avLst>
              <a:gd name="adj1" fmla="val 36510"/>
              <a:gd name="adj2" fmla="val 7816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i="1" dirty="0" smtClean="0">
                <a:solidFill>
                  <a:sysClr val="windowText" lastClr="000000"/>
                </a:solidFill>
              </a:rPr>
              <a:t>Кім ұйықтайды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="" xmlns:a16="http://schemas.microsoft.com/office/drawing/2014/main" id="{C4979301-AFC3-B4D3-44BF-C6FC03E6CE6A}"/>
              </a:ext>
            </a:extLst>
          </p:cNvPr>
          <p:cNvSpPr/>
          <p:nvPr/>
        </p:nvSpPr>
        <p:spPr>
          <a:xfrm>
            <a:off x="276445" y="6166884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bg1">
                    <a:lumMod val="95000"/>
                  </a:schemeClr>
                </a:solidFill>
              </a:rPr>
              <a:t>Тексеру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="" xmlns:a16="http://schemas.microsoft.com/office/drawing/2014/main" id="{A59F0F53-215D-3114-1EA0-32DDD48A1652}"/>
              </a:ext>
            </a:extLst>
          </p:cNvPr>
          <p:cNvSpPr/>
          <p:nvPr/>
        </p:nvSpPr>
        <p:spPr>
          <a:xfrm>
            <a:off x="7453424" y="6166883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TIMER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Полилиния 38">
            <a:extLst>
              <a:ext uri="{FF2B5EF4-FFF2-40B4-BE49-F238E27FC236}">
                <a16:creationId xmlns="" xmlns:a16="http://schemas.microsoft.com/office/drawing/2014/main" id="{1D8203F4-0F0D-B59E-8E1A-2B925B962378}"/>
              </a:ext>
            </a:extLst>
          </p:cNvPr>
          <p:cNvSpPr/>
          <p:nvPr/>
        </p:nvSpPr>
        <p:spPr>
          <a:xfrm>
            <a:off x="3872628" y="2400589"/>
            <a:ext cx="1874027" cy="1345794"/>
          </a:xfrm>
          <a:custGeom>
            <a:avLst/>
            <a:gdLst>
              <a:gd name="connsiteX0" fmla="*/ 29759 w 1874027"/>
              <a:gd name="connsiteY0" fmla="*/ 0 h 1260418"/>
              <a:gd name="connsiteX1" fmla="*/ 1758092 w 1874027"/>
              <a:gd name="connsiteY1" fmla="*/ 0 h 1260418"/>
              <a:gd name="connsiteX2" fmla="*/ 1781766 w 1874027"/>
              <a:gd name="connsiteY2" fmla="*/ 70555 h 1260418"/>
              <a:gd name="connsiteX3" fmla="*/ 1809796 w 1874027"/>
              <a:gd name="connsiteY3" fmla="*/ 186024 h 1260418"/>
              <a:gd name="connsiteX4" fmla="*/ 1856271 w 1874027"/>
              <a:gd name="connsiteY4" fmla="*/ 836276 h 1260418"/>
              <a:gd name="connsiteX5" fmla="*/ 1540243 w 1874027"/>
              <a:gd name="connsiteY5" fmla="*/ 1222912 h 1260418"/>
              <a:gd name="connsiteX6" fmla="*/ 434146 w 1874027"/>
              <a:gd name="connsiteY6" fmla="*/ 1240487 h 1260418"/>
              <a:gd name="connsiteX7" fmla="*/ 6579 w 1874027"/>
              <a:gd name="connsiteY7" fmla="*/ 1178976 h 1260418"/>
              <a:gd name="connsiteX8" fmla="*/ 173888 w 1874027"/>
              <a:gd name="connsiteY8" fmla="*/ 757192 h 1260418"/>
              <a:gd name="connsiteX9" fmla="*/ 164593 w 1874027"/>
              <a:gd name="connsiteY9" fmla="*/ 423278 h 1260418"/>
              <a:gd name="connsiteX10" fmla="*/ 34464 w 1874027"/>
              <a:gd name="connsiteY10" fmla="*/ 10280 h 126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027" h="1260418">
                <a:moveTo>
                  <a:pt x="29759" y="0"/>
                </a:moveTo>
                <a:lnTo>
                  <a:pt x="1758092" y="0"/>
                </a:lnTo>
                <a:lnTo>
                  <a:pt x="1781766" y="70555"/>
                </a:lnTo>
                <a:cubicBezTo>
                  <a:pt x="1790916" y="105841"/>
                  <a:pt x="1799339" y="144285"/>
                  <a:pt x="1809796" y="186024"/>
                </a:cubicBezTo>
                <a:cubicBezTo>
                  <a:pt x="1851624" y="352980"/>
                  <a:pt x="1901197" y="663461"/>
                  <a:pt x="1856271" y="836276"/>
                </a:cubicBezTo>
                <a:cubicBezTo>
                  <a:pt x="1811345" y="1009091"/>
                  <a:pt x="1777264" y="1155544"/>
                  <a:pt x="1540243" y="1222912"/>
                </a:cubicBezTo>
                <a:cubicBezTo>
                  <a:pt x="1303221" y="1290281"/>
                  <a:pt x="689757" y="1247810"/>
                  <a:pt x="434146" y="1240487"/>
                </a:cubicBezTo>
                <a:cubicBezTo>
                  <a:pt x="178536" y="1233164"/>
                  <a:pt x="49956" y="1259525"/>
                  <a:pt x="6579" y="1178976"/>
                </a:cubicBezTo>
                <a:cubicBezTo>
                  <a:pt x="-36797" y="1098427"/>
                  <a:pt x="147552" y="883141"/>
                  <a:pt x="173888" y="757192"/>
                </a:cubicBezTo>
                <a:cubicBezTo>
                  <a:pt x="200223" y="631242"/>
                  <a:pt x="187830" y="547763"/>
                  <a:pt x="164593" y="423278"/>
                </a:cubicBezTo>
                <a:cubicBezTo>
                  <a:pt x="141355" y="298793"/>
                  <a:pt x="57701" y="112797"/>
                  <a:pt x="34464" y="1028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k-KZ" b="1" i="1" dirty="0" smtClean="0"/>
              <a:t>Ясина</a:t>
            </a:r>
            <a:endParaRPr lang="ru-RU" b="1" i="1" dirty="0"/>
          </a:p>
        </p:txBody>
      </p:sp>
      <p:pic>
        <p:nvPicPr>
          <p:cNvPr id="8" name="Рисунок 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539722-E6F7-AC60-801B-EFD846A1A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444" y="135601"/>
            <a:ext cx="841638" cy="855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826597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0243 0.182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E5EA8C7-CD53-517F-D8B5-AFB156AED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61"/>
          <a:stretch/>
        </p:blipFill>
        <p:spPr>
          <a:xfrm>
            <a:off x="0" y="4466544"/>
            <a:ext cx="9144000" cy="2391456"/>
          </a:xfrm>
          <a:custGeom>
            <a:avLst/>
            <a:gdLst>
              <a:gd name="connsiteX0" fmla="*/ 0 w 9144000"/>
              <a:gd name="connsiteY0" fmla="*/ 0 h 2391456"/>
              <a:gd name="connsiteX1" fmla="*/ 5945491 w 9144000"/>
              <a:gd name="connsiteY1" fmla="*/ 0 h 2391456"/>
              <a:gd name="connsiteX2" fmla="*/ 5998521 w 9144000"/>
              <a:gd name="connsiteY2" fmla="*/ 49640 h 2391456"/>
              <a:gd name="connsiteX3" fmla="*/ 6051551 w 9144000"/>
              <a:gd name="connsiteY3" fmla="*/ 0 h 2391456"/>
              <a:gd name="connsiteX4" fmla="*/ 9144000 w 9144000"/>
              <a:gd name="connsiteY4" fmla="*/ 0 h 2391456"/>
              <a:gd name="connsiteX5" fmla="*/ 9144000 w 9144000"/>
              <a:gd name="connsiteY5" fmla="*/ 2391456 h 2391456"/>
              <a:gd name="connsiteX6" fmla="*/ 0 w 9144000"/>
              <a:gd name="connsiteY6" fmla="*/ 2391456 h 23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391456">
                <a:moveTo>
                  <a:pt x="0" y="0"/>
                </a:moveTo>
                <a:lnTo>
                  <a:pt x="5945491" y="0"/>
                </a:lnTo>
                <a:cubicBezTo>
                  <a:pt x="5945491" y="27415"/>
                  <a:pt x="5969233" y="49640"/>
                  <a:pt x="5998521" y="49640"/>
                </a:cubicBezTo>
                <a:cubicBezTo>
                  <a:pt x="6027809" y="49640"/>
                  <a:pt x="6051551" y="27415"/>
                  <a:pt x="6051551" y="0"/>
                </a:cubicBezTo>
                <a:lnTo>
                  <a:pt x="9144000" y="0"/>
                </a:lnTo>
                <a:lnTo>
                  <a:pt x="9144000" y="2391456"/>
                </a:lnTo>
                <a:lnTo>
                  <a:pt x="0" y="2391456"/>
                </a:lnTo>
                <a:close/>
              </a:path>
            </a:pathLst>
          </a:custGeom>
        </p:spPr>
      </p:pic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1C0755AC-27B1-992D-6678-0A1BC9064CC0}"/>
              </a:ext>
            </a:extLst>
          </p:cNvPr>
          <p:cNvGrpSpPr/>
          <p:nvPr/>
        </p:nvGrpSpPr>
        <p:grpSpPr>
          <a:xfrm>
            <a:off x="5694300" y="2890673"/>
            <a:ext cx="645513" cy="2501639"/>
            <a:chOff x="5706331" y="4087815"/>
            <a:chExt cx="645513" cy="2501639"/>
          </a:xfrm>
        </p:grpSpPr>
        <p:sp>
          <p:nvSpPr>
            <p:cNvPr id="27" name="Полилиния 26">
              <a:extLst>
                <a:ext uri="{FF2B5EF4-FFF2-40B4-BE49-F238E27FC236}">
                  <a16:creationId xmlns="" xmlns:a16="http://schemas.microsoft.com/office/drawing/2014/main" id="{CB171387-4E9D-6042-BD43-C836474EC451}"/>
                </a:ext>
              </a:extLst>
            </p:cNvPr>
            <p:cNvSpPr/>
            <p:nvPr/>
          </p:nvSpPr>
          <p:spPr>
            <a:xfrm>
              <a:off x="5706331" y="5662272"/>
              <a:ext cx="645513" cy="927182"/>
            </a:xfrm>
            <a:custGeom>
              <a:avLst/>
              <a:gdLst>
                <a:gd name="connsiteX0" fmla="*/ 322050 w 645513"/>
                <a:gd name="connsiteY0" fmla="*/ 69361 h 927182"/>
                <a:gd name="connsiteX1" fmla="*/ 253871 w 645513"/>
                <a:gd name="connsiteY1" fmla="*/ 137540 h 927182"/>
                <a:gd name="connsiteX2" fmla="*/ 322050 w 645513"/>
                <a:gd name="connsiteY2" fmla="*/ 205719 h 927182"/>
                <a:gd name="connsiteX3" fmla="*/ 390229 w 645513"/>
                <a:gd name="connsiteY3" fmla="*/ 137540 h 927182"/>
                <a:gd name="connsiteX4" fmla="*/ 322050 w 645513"/>
                <a:gd name="connsiteY4" fmla="*/ 69361 h 927182"/>
                <a:gd name="connsiteX5" fmla="*/ 320524 w 645513"/>
                <a:gd name="connsiteY5" fmla="*/ 0 h 927182"/>
                <a:gd name="connsiteX6" fmla="*/ 455422 w 645513"/>
                <a:gd name="connsiteY6" fmla="*/ 134899 h 927182"/>
                <a:gd name="connsiteX7" fmla="*/ 373032 w 645513"/>
                <a:gd name="connsiteY7" fmla="*/ 259196 h 927182"/>
                <a:gd name="connsiteX8" fmla="*/ 359618 w 645513"/>
                <a:gd name="connsiteY8" fmla="*/ 263360 h 927182"/>
                <a:gd name="connsiteX9" fmla="*/ 359876 w 645513"/>
                <a:gd name="connsiteY9" fmla="*/ 275382 h 927182"/>
                <a:gd name="connsiteX10" fmla="*/ 359585 w 645513"/>
                <a:gd name="connsiteY10" fmla="*/ 404808 h 927182"/>
                <a:gd name="connsiteX11" fmla="*/ 364398 w 645513"/>
                <a:gd name="connsiteY11" fmla="*/ 587678 h 927182"/>
                <a:gd name="connsiteX12" fmla="*/ 383647 w 645513"/>
                <a:gd name="connsiteY12" fmla="*/ 659864 h 927182"/>
                <a:gd name="connsiteX13" fmla="*/ 431771 w 645513"/>
                <a:gd name="connsiteY13" fmla="*/ 681520 h 927182"/>
                <a:gd name="connsiteX14" fmla="*/ 496738 w 645513"/>
                <a:gd name="connsiteY14" fmla="*/ 652645 h 927182"/>
                <a:gd name="connsiteX15" fmla="*/ 544862 w 645513"/>
                <a:gd name="connsiteY15" fmla="*/ 597303 h 927182"/>
                <a:gd name="connsiteX16" fmla="*/ 550518 w 645513"/>
                <a:gd name="connsiteY16" fmla="*/ 584929 h 927182"/>
                <a:gd name="connsiteX17" fmla="*/ 550904 w 645513"/>
                <a:gd name="connsiteY17" fmla="*/ 583849 h 927182"/>
                <a:gd name="connsiteX18" fmla="*/ 540281 w 645513"/>
                <a:gd name="connsiteY18" fmla="*/ 583017 h 927182"/>
                <a:gd name="connsiteX19" fmla="*/ 497481 w 645513"/>
                <a:gd name="connsiteY19" fmla="*/ 591282 h 927182"/>
                <a:gd name="connsiteX20" fmla="*/ 531551 w 645513"/>
                <a:gd name="connsiteY20" fmla="*/ 538474 h 927182"/>
                <a:gd name="connsiteX21" fmla="*/ 575842 w 645513"/>
                <a:gd name="connsiteY21" fmla="*/ 478851 h 927182"/>
                <a:gd name="connsiteX22" fmla="*/ 633760 w 645513"/>
                <a:gd name="connsiteY22" fmla="*/ 582765 h 927182"/>
                <a:gd name="connsiteX23" fmla="*/ 638871 w 645513"/>
                <a:gd name="connsiteY23" fmla="*/ 650904 h 927182"/>
                <a:gd name="connsiteX24" fmla="*/ 602671 w 645513"/>
                <a:gd name="connsiteY24" fmla="*/ 620987 h 927182"/>
                <a:gd name="connsiteX25" fmla="*/ 599239 w 645513"/>
                <a:gd name="connsiteY25" fmla="*/ 617703 h 927182"/>
                <a:gd name="connsiteX26" fmla="*/ 599140 w 645513"/>
                <a:gd name="connsiteY26" fmla="*/ 627613 h 927182"/>
                <a:gd name="connsiteX27" fmla="*/ 597798 w 645513"/>
                <a:gd name="connsiteY27" fmla="*/ 645427 h 927182"/>
                <a:gd name="connsiteX28" fmla="*/ 554487 w 645513"/>
                <a:gd name="connsiteY28" fmla="*/ 736862 h 927182"/>
                <a:gd name="connsiteX29" fmla="*/ 479895 w 645513"/>
                <a:gd name="connsiteY29" fmla="*/ 797017 h 927182"/>
                <a:gd name="connsiteX30" fmla="*/ 388460 w 645513"/>
                <a:gd name="connsiteY30" fmla="*/ 833109 h 927182"/>
                <a:gd name="connsiteX31" fmla="*/ 342742 w 645513"/>
                <a:gd name="connsiteY31" fmla="*/ 883639 h 927182"/>
                <a:gd name="connsiteX32" fmla="*/ 325899 w 645513"/>
                <a:gd name="connsiteY32" fmla="*/ 926951 h 927182"/>
                <a:gd name="connsiteX33" fmla="*/ 289806 w 645513"/>
                <a:gd name="connsiteY33" fmla="*/ 864390 h 927182"/>
                <a:gd name="connsiteX34" fmla="*/ 198371 w 645513"/>
                <a:gd name="connsiteY34" fmla="*/ 806641 h 927182"/>
                <a:gd name="connsiteX35" fmla="*/ 87686 w 645513"/>
                <a:gd name="connsiteY35" fmla="*/ 727237 h 927182"/>
                <a:gd name="connsiteX36" fmla="*/ 46781 w 645513"/>
                <a:gd name="connsiteY36" fmla="*/ 626177 h 927182"/>
                <a:gd name="connsiteX37" fmla="*/ 46758 w 645513"/>
                <a:gd name="connsiteY37" fmla="*/ 617242 h 927182"/>
                <a:gd name="connsiteX38" fmla="*/ 42842 w 645513"/>
                <a:gd name="connsiteY38" fmla="*/ 620987 h 927182"/>
                <a:gd name="connsiteX39" fmla="*/ 6643 w 645513"/>
                <a:gd name="connsiteY39" fmla="*/ 650904 h 927182"/>
                <a:gd name="connsiteX40" fmla="*/ 11753 w 645513"/>
                <a:gd name="connsiteY40" fmla="*/ 582765 h 927182"/>
                <a:gd name="connsiteX41" fmla="*/ 69672 w 645513"/>
                <a:gd name="connsiteY41" fmla="*/ 478851 h 927182"/>
                <a:gd name="connsiteX42" fmla="*/ 113963 w 645513"/>
                <a:gd name="connsiteY42" fmla="*/ 538474 h 927182"/>
                <a:gd name="connsiteX43" fmla="*/ 148033 w 645513"/>
                <a:gd name="connsiteY43" fmla="*/ 591282 h 927182"/>
                <a:gd name="connsiteX44" fmla="*/ 105233 w 645513"/>
                <a:gd name="connsiteY44" fmla="*/ 583018 h 927182"/>
                <a:gd name="connsiteX45" fmla="*/ 103233 w 645513"/>
                <a:gd name="connsiteY45" fmla="*/ 583174 h 927182"/>
                <a:gd name="connsiteX46" fmla="*/ 108633 w 645513"/>
                <a:gd name="connsiteY46" fmla="*/ 597324 h 927182"/>
                <a:gd name="connsiteX47" fmla="*/ 114155 w 645513"/>
                <a:gd name="connsiteY47" fmla="*/ 609334 h 927182"/>
                <a:gd name="connsiteX48" fmla="*/ 147841 w 645513"/>
                <a:gd name="connsiteY48" fmla="*/ 647833 h 927182"/>
                <a:gd name="connsiteX49" fmla="*/ 193559 w 645513"/>
                <a:gd name="connsiteY49" fmla="*/ 664676 h 927182"/>
                <a:gd name="connsiteX50" fmla="*/ 248901 w 645513"/>
                <a:gd name="connsiteY50" fmla="*/ 657458 h 927182"/>
                <a:gd name="connsiteX51" fmla="*/ 272963 w 645513"/>
                <a:gd name="connsiteY51" fmla="*/ 585272 h 927182"/>
                <a:gd name="connsiteX52" fmla="*/ 281027 w 645513"/>
                <a:gd name="connsiteY52" fmla="*/ 316522 h 927182"/>
                <a:gd name="connsiteX53" fmla="*/ 281755 w 645513"/>
                <a:gd name="connsiteY53" fmla="*/ 263461 h 927182"/>
                <a:gd name="connsiteX54" fmla="*/ 268015 w 645513"/>
                <a:gd name="connsiteY54" fmla="*/ 259196 h 927182"/>
                <a:gd name="connsiteX55" fmla="*/ 185625 w 645513"/>
                <a:gd name="connsiteY55" fmla="*/ 134899 h 927182"/>
                <a:gd name="connsiteX56" fmla="*/ 320524 w 645513"/>
                <a:gd name="connsiteY56" fmla="*/ 0 h 92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45513" h="927182">
                  <a:moveTo>
                    <a:pt x="322050" y="69361"/>
                  </a:moveTo>
                  <a:cubicBezTo>
                    <a:pt x="284396" y="69361"/>
                    <a:pt x="253871" y="99886"/>
                    <a:pt x="253871" y="137540"/>
                  </a:cubicBezTo>
                  <a:cubicBezTo>
                    <a:pt x="253871" y="175194"/>
                    <a:pt x="284396" y="205719"/>
                    <a:pt x="322050" y="205719"/>
                  </a:cubicBezTo>
                  <a:cubicBezTo>
                    <a:pt x="359704" y="205719"/>
                    <a:pt x="390229" y="175194"/>
                    <a:pt x="390229" y="137540"/>
                  </a:cubicBezTo>
                  <a:cubicBezTo>
                    <a:pt x="390229" y="99886"/>
                    <a:pt x="359704" y="69361"/>
                    <a:pt x="322050" y="69361"/>
                  </a:cubicBezTo>
                  <a:close/>
                  <a:moveTo>
                    <a:pt x="320524" y="0"/>
                  </a:moveTo>
                  <a:cubicBezTo>
                    <a:pt x="395026" y="0"/>
                    <a:pt x="455422" y="60396"/>
                    <a:pt x="455422" y="134899"/>
                  </a:cubicBezTo>
                  <a:cubicBezTo>
                    <a:pt x="455422" y="190776"/>
                    <a:pt x="421450" y="238717"/>
                    <a:pt x="373032" y="259196"/>
                  </a:cubicBezTo>
                  <a:lnTo>
                    <a:pt x="359618" y="263360"/>
                  </a:lnTo>
                  <a:lnTo>
                    <a:pt x="359876" y="275382"/>
                  </a:lnTo>
                  <a:cubicBezTo>
                    <a:pt x="360065" y="318271"/>
                    <a:pt x="358683" y="368265"/>
                    <a:pt x="359585" y="404808"/>
                  </a:cubicBezTo>
                  <a:cubicBezTo>
                    <a:pt x="361190" y="469775"/>
                    <a:pt x="360388" y="545169"/>
                    <a:pt x="364398" y="587678"/>
                  </a:cubicBezTo>
                  <a:cubicBezTo>
                    <a:pt x="368408" y="630188"/>
                    <a:pt x="372418" y="644224"/>
                    <a:pt x="383647" y="659864"/>
                  </a:cubicBezTo>
                  <a:cubicBezTo>
                    <a:pt x="394876" y="675504"/>
                    <a:pt x="412923" y="682723"/>
                    <a:pt x="431771" y="681520"/>
                  </a:cubicBezTo>
                  <a:cubicBezTo>
                    <a:pt x="450619" y="680317"/>
                    <a:pt x="477890" y="666682"/>
                    <a:pt x="496738" y="652645"/>
                  </a:cubicBezTo>
                  <a:cubicBezTo>
                    <a:pt x="515587" y="638610"/>
                    <a:pt x="530024" y="623771"/>
                    <a:pt x="544862" y="597303"/>
                  </a:cubicBezTo>
                  <a:cubicBezTo>
                    <a:pt x="546716" y="593995"/>
                    <a:pt x="548609" y="589771"/>
                    <a:pt x="550518" y="584929"/>
                  </a:cubicBezTo>
                  <a:lnTo>
                    <a:pt x="550904" y="583849"/>
                  </a:lnTo>
                  <a:lnTo>
                    <a:pt x="540281" y="583017"/>
                  </a:lnTo>
                  <a:cubicBezTo>
                    <a:pt x="520904" y="585533"/>
                    <a:pt x="500888" y="597031"/>
                    <a:pt x="497481" y="591282"/>
                  </a:cubicBezTo>
                  <a:cubicBezTo>
                    <a:pt x="492939" y="583616"/>
                    <a:pt x="518491" y="557212"/>
                    <a:pt x="531551" y="538474"/>
                  </a:cubicBezTo>
                  <a:cubicBezTo>
                    <a:pt x="544611" y="519736"/>
                    <a:pt x="558807" y="471470"/>
                    <a:pt x="575842" y="478851"/>
                  </a:cubicBezTo>
                  <a:cubicBezTo>
                    <a:pt x="592877" y="486233"/>
                    <a:pt x="623255" y="554089"/>
                    <a:pt x="633760" y="582765"/>
                  </a:cubicBezTo>
                  <a:cubicBezTo>
                    <a:pt x="644265" y="611440"/>
                    <a:pt x="651363" y="650620"/>
                    <a:pt x="638871" y="650904"/>
                  </a:cubicBezTo>
                  <a:cubicBezTo>
                    <a:pt x="632625" y="651046"/>
                    <a:pt x="618287" y="636566"/>
                    <a:pt x="602671" y="620987"/>
                  </a:cubicBezTo>
                  <a:lnTo>
                    <a:pt x="599239" y="617703"/>
                  </a:lnTo>
                  <a:lnTo>
                    <a:pt x="599140" y="627613"/>
                  </a:lnTo>
                  <a:cubicBezTo>
                    <a:pt x="598888" y="634323"/>
                    <a:pt x="598450" y="640364"/>
                    <a:pt x="597798" y="645427"/>
                  </a:cubicBezTo>
                  <a:cubicBezTo>
                    <a:pt x="592585" y="685931"/>
                    <a:pt x="574137" y="711597"/>
                    <a:pt x="554487" y="736862"/>
                  </a:cubicBezTo>
                  <a:cubicBezTo>
                    <a:pt x="534836" y="762127"/>
                    <a:pt x="507566" y="780975"/>
                    <a:pt x="479895" y="797017"/>
                  </a:cubicBezTo>
                  <a:cubicBezTo>
                    <a:pt x="452224" y="813058"/>
                    <a:pt x="411318" y="818672"/>
                    <a:pt x="388460" y="833109"/>
                  </a:cubicBezTo>
                  <a:cubicBezTo>
                    <a:pt x="365601" y="847547"/>
                    <a:pt x="353169" y="867999"/>
                    <a:pt x="342742" y="883639"/>
                  </a:cubicBezTo>
                  <a:cubicBezTo>
                    <a:pt x="332315" y="899279"/>
                    <a:pt x="334722" y="930159"/>
                    <a:pt x="325899" y="926951"/>
                  </a:cubicBezTo>
                  <a:cubicBezTo>
                    <a:pt x="317076" y="923742"/>
                    <a:pt x="311061" y="884441"/>
                    <a:pt x="289806" y="864390"/>
                  </a:cubicBezTo>
                  <a:cubicBezTo>
                    <a:pt x="268552" y="844338"/>
                    <a:pt x="232058" y="829500"/>
                    <a:pt x="198371" y="806641"/>
                  </a:cubicBezTo>
                  <a:cubicBezTo>
                    <a:pt x="164684" y="783783"/>
                    <a:pt x="112951" y="757314"/>
                    <a:pt x="87686" y="727237"/>
                  </a:cubicBezTo>
                  <a:cubicBezTo>
                    <a:pt x="62422" y="697160"/>
                    <a:pt x="50390" y="664275"/>
                    <a:pt x="46781" y="626177"/>
                  </a:cubicBezTo>
                  <a:lnTo>
                    <a:pt x="46758" y="617242"/>
                  </a:lnTo>
                  <a:lnTo>
                    <a:pt x="42842" y="620987"/>
                  </a:lnTo>
                  <a:cubicBezTo>
                    <a:pt x="27227" y="636567"/>
                    <a:pt x="12889" y="651046"/>
                    <a:pt x="6643" y="650904"/>
                  </a:cubicBezTo>
                  <a:cubicBezTo>
                    <a:pt x="-5850" y="650621"/>
                    <a:pt x="1249" y="611440"/>
                    <a:pt x="11753" y="582765"/>
                  </a:cubicBezTo>
                  <a:cubicBezTo>
                    <a:pt x="22258" y="554089"/>
                    <a:pt x="52637" y="486233"/>
                    <a:pt x="69672" y="478851"/>
                  </a:cubicBezTo>
                  <a:cubicBezTo>
                    <a:pt x="86707" y="471470"/>
                    <a:pt x="100903" y="519736"/>
                    <a:pt x="113963" y="538474"/>
                  </a:cubicBezTo>
                  <a:cubicBezTo>
                    <a:pt x="127023" y="557212"/>
                    <a:pt x="152575" y="583616"/>
                    <a:pt x="148033" y="591282"/>
                  </a:cubicBezTo>
                  <a:cubicBezTo>
                    <a:pt x="144626" y="597031"/>
                    <a:pt x="124610" y="585533"/>
                    <a:pt x="105233" y="583018"/>
                  </a:cubicBezTo>
                  <a:lnTo>
                    <a:pt x="103233" y="583174"/>
                  </a:lnTo>
                  <a:lnTo>
                    <a:pt x="108633" y="597324"/>
                  </a:lnTo>
                  <a:cubicBezTo>
                    <a:pt x="110596" y="602122"/>
                    <a:pt x="112450" y="606226"/>
                    <a:pt x="114155" y="609334"/>
                  </a:cubicBezTo>
                  <a:cubicBezTo>
                    <a:pt x="127790" y="634198"/>
                    <a:pt x="134607" y="638610"/>
                    <a:pt x="147841" y="647833"/>
                  </a:cubicBezTo>
                  <a:cubicBezTo>
                    <a:pt x="161075" y="657057"/>
                    <a:pt x="176715" y="663072"/>
                    <a:pt x="193559" y="664676"/>
                  </a:cubicBezTo>
                  <a:cubicBezTo>
                    <a:pt x="210402" y="666280"/>
                    <a:pt x="235667" y="670692"/>
                    <a:pt x="248901" y="657458"/>
                  </a:cubicBezTo>
                  <a:cubicBezTo>
                    <a:pt x="262135" y="644224"/>
                    <a:pt x="267348" y="661067"/>
                    <a:pt x="272963" y="585272"/>
                  </a:cubicBezTo>
                  <a:cubicBezTo>
                    <a:pt x="277174" y="528426"/>
                    <a:pt x="279354" y="427930"/>
                    <a:pt x="281027" y="316522"/>
                  </a:cubicBezTo>
                  <a:lnTo>
                    <a:pt x="281755" y="263461"/>
                  </a:lnTo>
                  <a:lnTo>
                    <a:pt x="268015" y="259196"/>
                  </a:lnTo>
                  <a:cubicBezTo>
                    <a:pt x="219598" y="238717"/>
                    <a:pt x="185625" y="190776"/>
                    <a:pt x="185625" y="134899"/>
                  </a:cubicBezTo>
                  <a:cubicBezTo>
                    <a:pt x="185625" y="60396"/>
                    <a:pt x="246021" y="0"/>
                    <a:pt x="320524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="" xmlns:a16="http://schemas.microsoft.com/office/drawing/2014/main" id="{51D579FF-A95B-A6DA-F122-4B25578F4DFC}"/>
                </a:ext>
              </a:extLst>
            </p:cNvPr>
            <p:cNvSpPr/>
            <p:nvPr/>
          </p:nvSpPr>
          <p:spPr>
            <a:xfrm rot="10800000">
              <a:off x="5940996" y="4087815"/>
              <a:ext cx="110105" cy="1677017"/>
            </a:xfrm>
            <a:custGeom>
              <a:avLst/>
              <a:gdLst>
                <a:gd name="connsiteX0" fmla="*/ 88987 w 110105"/>
                <a:gd name="connsiteY0" fmla="*/ 1676697 h 1677017"/>
                <a:gd name="connsiteX1" fmla="*/ 29994 w 110105"/>
                <a:gd name="connsiteY1" fmla="*/ 1516572 h 1677017"/>
                <a:gd name="connsiteX2" fmla="*/ 46849 w 110105"/>
                <a:gd name="connsiteY2" fmla="*/ 1335378 h 1677017"/>
                <a:gd name="connsiteX3" fmla="*/ 25780 w 110105"/>
                <a:gd name="connsiteY3" fmla="*/ 1192108 h 1677017"/>
                <a:gd name="connsiteX4" fmla="*/ 55277 w 110105"/>
                <a:gd name="connsiteY4" fmla="*/ 1057265 h 1677017"/>
                <a:gd name="connsiteX5" fmla="*/ 29994 w 110105"/>
                <a:gd name="connsiteY5" fmla="*/ 930850 h 1677017"/>
                <a:gd name="connsiteX6" fmla="*/ 67918 w 110105"/>
                <a:gd name="connsiteY6" fmla="*/ 817077 h 1677017"/>
                <a:gd name="connsiteX7" fmla="*/ 34208 w 110105"/>
                <a:gd name="connsiteY7" fmla="*/ 673807 h 1677017"/>
                <a:gd name="connsiteX8" fmla="*/ 55277 w 110105"/>
                <a:gd name="connsiteY8" fmla="*/ 585317 h 1677017"/>
                <a:gd name="connsiteX9" fmla="*/ 34208 w 110105"/>
                <a:gd name="connsiteY9" fmla="*/ 458902 h 1677017"/>
                <a:gd name="connsiteX10" fmla="*/ 51063 w 110105"/>
                <a:gd name="connsiteY10" fmla="*/ 374626 h 1677017"/>
                <a:gd name="connsiteX11" fmla="*/ 8925 w 110105"/>
                <a:gd name="connsiteY11" fmla="*/ 265066 h 1677017"/>
                <a:gd name="connsiteX12" fmla="*/ 21566 w 110105"/>
                <a:gd name="connsiteY12" fmla="*/ 117582 h 1677017"/>
                <a:gd name="connsiteX13" fmla="*/ 497 w 110105"/>
                <a:gd name="connsiteY13" fmla="*/ 29092 h 1677017"/>
                <a:gd name="connsiteX14" fmla="*/ 46849 w 110105"/>
                <a:gd name="connsiteY14" fmla="*/ 3809 h 1677017"/>
                <a:gd name="connsiteX15" fmla="*/ 72132 w 110105"/>
                <a:gd name="connsiteY15" fmla="*/ 100727 h 1677017"/>
                <a:gd name="connsiteX16" fmla="*/ 55277 w 110105"/>
                <a:gd name="connsiteY16" fmla="*/ 248211 h 1677017"/>
                <a:gd name="connsiteX17" fmla="*/ 84774 w 110105"/>
                <a:gd name="connsiteY17" fmla="*/ 361984 h 1677017"/>
                <a:gd name="connsiteX18" fmla="*/ 72132 w 110105"/>
                <a:gd name="connsiteY18" fmla="*/ 479971 h 1677017"/>
                <a:gd name="connsiteX19" fmla="*/ 110057 w 110105"/>
                <a:gd name="connsiteY19" fmla="*/ 589531 h 1677017"/>
                <a:gd name="connsiteX20" fmla="*/ 80560 w 110105"/>
                <a:gd name="connsiteY20" fmla="*/ 694876 h 1677017"/>
                <a:gd name="connsiteX21" fmla="*/ 101629 w 110105"/>
                <a:gd name="connsiteY21" fmla="*/ 787580 h 1677017"/>
                <a:gd name="connsiteX22" fmla="*/ 80560 w 110105"/>
                <a:gd name="connsiteY22" fmla="*/ 918209 h 1677017"/>
                <a:gd name="connsiteX23" fmla="*/ 101629 w 110105"/>
                <a:gd name="connsiteY23" fmla="*/ 1036196 h 1677017"/>
                <a:gd name="connsiteX24" fmla="*/ 67918 w 110105"/>
                <a:gd name="connsiteY24" fmla="*/ 1204749 h 1677017"/>
                <a:gd name="connsiteX25" fmla="*/ 88987 w 110105"/>
                <a:gd name="connsiteY25" fmla="*/ 1310095 h 1677017"/>
                <a:gd name="connsiteX26" fmla="*/ 63704 w 110105"/>
                <a:gd name="connsiteY26" fmla="*/ 1474434 h 1677017"/>
                <a:gd name="connsiteX27" fmla="*/ 88987 w 110105"/>
                <a:gd name="connsiteY27" fmla="*/ 1676697 h 167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105" h="1677017">
                  <a:moveTo>
                    <a:pt x="88987" y="1676697"/>
                  </a:moveTo>
                  <a:cubicBezTo>
                    <a:pt x="83369" y="1683720"/>
                    <a:pt x="37017" y="1573458"/>
                    <a:pt x="29994" y="1516572"/>
                  </a:cubicBezTo>
                  <a:cubicBezTo>
                    <a:pt x="22971" y="1459686"/>
                    <a:pt x="47551" y="1389455"/>
                    <a:pt x="46849" y="1335378"/>
                  </a:cubicBezTo>
                  <a:cubicBezTo>
                    <a:pt x="46147" y="1281301"/>
                    <a:pt x="24375" y="1238460"/>
                    <a:pt x="25780" y="1192108"/>
                  </a:cubicBezTo>
                  <a:cubicBezTo>
                    <a:pt x="27185" y="1145756"/>
                    <a:pt x="54575" y="1100808"/>
                    <a:pt x="55277" y="1057265"/>
                  </a:cubicBezTo>
                  <a:cubicBezTo>
                    <a:pt x="55979" y="1013722"/>
                    <a:pt x="27887" y="970881"/>
                    <a:pt x="29994" y="930850"/>
                  </a:cubicBezTo>
                  <a:cubicBezTo>
                    <a:pt x="32101" y="890819"/>
                    <a:pt x="67216" y="859917"/>
                    <a:pt x="67918" y="817077"/>
                  </a:cubicBezTo>
                  <a:cubicBezTo>
                    <a:pt x="68620" y="774237"/>
                    <a:pt x="36315" y="712434"/>
                    <a:pt x="34208" y="673807"/>
                  </a:cubicBezTo>
                  <a:cubicBezTo>
                    <a:pt x="32101" y="635180"/>
                    <a:pt x="55277" y="621134"/>
                    <a:pt x="55277" y="585317"/>
                  </a:cubicBezTo>
                  <a:cubicBezTo>
                    <a:pt x="55277" y="549500"/>
                    <a:pt x="34910" y="494017"/>
                    <a:pt x="34208" y="458902"/>
                  </a:cubicBezTo>
                  <a:cubicBezTo>
                    <a:pt x="33506" y="423787"/>
                    <a:pt x="55277" y="406932"/>
                    <a:pt x="51063" y="374626"/>
                  </a:cubicBezTo>
                  <a:cubicBezTo>
                    <a:pt x="46849" y="342320"/>
                    <a:pt x="13841" y="307907"/>
                    <a:pt x="8925" y="265066"/>
                  </a:cubicBezTo>
                  <a:cubicBezTo>
                    <a:pt x="4009" y="222225"/>
                    <a:pt x="22971" y="156911"/>
                    <a:pt x="21566" y="117582"/>
                  </a:cubicBezTo>
                  <a:cubicBezTo>
                    <a:pt x="20161" y="78253"/>
                    <a:pt x="-3717" y="48054"/>
                    <a:pt x="497" y="29092"/>
                  </a:cubicBezTo>
                  <a:cubicBezTo>
                    <a:pt x="4711" y="10130"/>
                    <a:pt x="34910" y="-8130"/>
                    <a:pt x="46849" y="3809"/>
                  </a:cubicBezTo>
                  <a:cubicBezTo>
                    <a:pt x="58788" y="15748"/>
                    <a:pt x="70727" y="59993"/>
                    <a:pt x="72132" y="100727"/>
                  </a:cubicBezTo>
                  <a:cubicBezTo>
                    <a:pt x="73537" y="141461"/>
                    <a:pt x="53170" y="204668"/>
                    <a:pt x="55277" y="248211"/>
                  </a:cubicBezTo>
                  <a:cubicBezTo>
                    <a:pt x="57384" y="291754"/>
                    <a:pt x="81965" y="323357"/>
                    <a:pt x="84774" y="361984"/>
                  </a:cubicBezTo>
                  <a:cubicBezTo>
                    <a:pt x="87583" y="400611"/>
                    <a:pt x="67918" y="442046"/>
                    <a:pt x="72132" y="479971"/>
                  </a:cubicBezTo>
                  <a:cubicBezTo>
                    <a:pt x="76346" y="517895"/>
                    <a:pt x="108652" y="553714"/>
                    <a:pt x="110057" y="589531"/>
                  </a:cubicBezTo>
                  <a:cubicBezTo>
                    <a:pt x="111462" y="625348"/>
                    <a:pt x="81965" y="661868"/>
                    <a:pt x="80560" y="694876"/>
                  </a:cubicBezTo>
                  <a:cubicBezTo>
                    <a:pt x="79155" y="727884"/>
                    <a:pt x="101629" y="750358"/>
                    <a:pt x="101629" y="787580"/>
                  </a:cubicBezTo>
                  <a:cubicBezTo>
                    <a:pt x="101629" y="824802"/>
                    <a:pt x="80560" y="876773"/>
                    <a:pt x="80560" y="918209"/>
                  </a:cubicBezTo>
                  <a:cubicBezTo>
                    <a:pt x="80560" y="959645"/>
                    <a:pt x="103736" y="988440"/>
                    <a:pt x="101629" y="1036196"/>
                  </a:cubicBezTo>
                  <a:cubicBezTo>
                    <a:pt x="99522" y="1083952"/>
                    <a:pt x="70025" y="1159099"/>
                    <a:pt x="67918" y="1204749"/>
                  </a:cubicBezTo>
                  <a:cubicBezTo>
                    <a:pt x="65811" y="1250399"/>
                    <a:pt x="89689" y="1265148"/>
                    <a:pt x="88987" y="1310095"/>
                  </a:cubicBezTo>
                  <a:cubicBezTo>
                    <a:pt x="88285" y="1355042"/>
                    <a:pt x="59490" y="1418250"/>
                    <a:pt x="63704" y="1474434"/>
                  </a:cubicBezTo>
                  <a:cubicBezTo>
                    <a:pt x="67918" y="1530618"/>
                    <a:pt x="94605" y="1669674"/>
                    <a:pt x="88987" y="16766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6E3BD34-7CDF-E8E0-7EC6-DED6D8CD9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31"/>
          <a:stretch/>
        </p:blipFill>
        <p:spPr>
          <a:xfrm>
            <a:off x="0" y="-1"/>
            <a:ext cx="9144000" cy="4466545"/>
          </a:xfrm>
          <a:custGeom>
            <a:avLst/>
            <a:gdLst>
              <a:gd name="connsiteX0" fmla="*/ 0 w 9144000"/>
              <a:gd name="connsiteY0" fmla="*/ 0 h 4466545"/>
              <a:gd name="connsiteX1" fmla="*/ 9144000 w 9144000"/>
              <a:gd name="connsiteY1" fmla="*/ 0 h 4466545"/>
              <a:gd name="connsiteX2" fmla="*/ 9144000 w 9144000"/>
              <a:gd name="connsiteY2" fmla="*/ 4466545 h 4466545"/>
              <a:gd name="connsiteX3" fmla="*/ 6051551 w 9144000"/>
              <a:gd name="connsiteY3" fmla="*/ 4466545 h 4466545"/>
              <a:gd name="connsiteX4" fmla="*/ 5998521 w 9144000"/>
              <a:gd name="connsiteY4" fmla="*/ 4416905 h 4466545"/>
              <a:gd name="connsiteX5" fmla="*/ 5945491 w 9144000"/>
              <a:gd name="connsiteY5" fmla="*/ 4466545 h 4466545"/>
              <a:gd name="connsiteX6" fmla="*/ 0 w 9144000"/>
              <a:gd name="connsiteY6" fmla="*/ 4466545 h 446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466545">
                <a:moveTo>
                  <a:pt x="0" y="0"/>
                </a:moveTo>
                <a:lnTo>
                  <a:pt x="9144000" y="0"/>
                </a:lnTo>
                <a:lnTo>
                  <a:pt x="9144000" y="4466545"/>
                </a:lnTo>
                <a:lnTo>
                  <a:pt x="6051551" y="4466545"/>
                </a:lnTo>
                <a:cubicBezTo>
                  <a:pt x="6051551" y="4439130"/>
                  <a:pt x="6027809" y="4416905"/>
                  <a:pt x="5998521" y="4416905"/>
                </a:cubicBezTo>
                <a:cubicBezTo>
                  <a:pt x="5969233" y="4416905"/>
                  <a:pt x="5945491" y="4439130"/>
                  <a:pt x="5945491" y="4466545"/>
                </a:cubicBezTo>
                <a:lnTo>
                  <a:pt x="0" y="4466545"/>
                </a:lnTo>
                <a:close/>
              </a:path>
            </a:pathLst>
          </a:custGeom>
        </p:spPr>
      </p:pic>
      <p:pic>
        <p:nvPicPr>
          <p:cNvPr id="28" name="Picture 2" descr="Sea Transparent PNG, Sea Waves, Sea Water Clipart With Transparent  Background - Free Transparent PNG Logos">
            <a:extLst>
              <a:ext uri="{FF2B5EF4-FFF2-40B4-BE49-F238E27FC236}">
                <a16:creationId xmlns="" xmlns:a16="http://schemas.microsoft.com/office/drawing/2014/main" id="{294914B2-CF7A-C3CF-13DE-37557FB2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431"/>
            <a:ext cx="9144000" cy="1883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Выноска-облако 33">
            <a:extLst>
              <a:ext uri="{FF2B5EF4-FFF2-40B4-BE49-F238E27FC236}">
                <a16:creationId xmlns="" xmlns:a16="http://schemas.microsoft.com/office/drawing/2014/main" id="{E83A59C7-A789-781D-4001-0ED944621C9E}"/>
              </a:ext>
            </a:extLst>
          </p:cNvPr>
          <p:cNvSpPr/>
          <p:nvPr/>
        </p:nvSpPr>
        <p:spPr>
          <a:xfrm>
            <a:off x="457198" y="457199"/>
            <a:ext cx="1956391" cy="1282500"/>
          </a:xfrm>
          <a:prstGeom prst="cloudCallout">
            <a:avLst>
              <a:gd name="adj1" fmla="val 36510"/>
              <a:gd name="adj2" fmla="val 7816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i="1" dirty="0" smtClean="0">
                <a:solidFill>
                  <a:sysClr val="windowText" lastClr="000000"/>
                </a:solidFill>
              </a:rPr>
              <a:t>Кім Ясинаны ұйықтатады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="" xmlns:a16="http://schemas.microsoft.com/office/drawing/2014/main" id="{C4979301-AFC3-B4D3-44BF-C6FC03E6CE6A}"/>
              </a:ext>
            </a:extLst>
          </p:cNvPr>
          <p:cNvSpPr/>
          <p:nvPr/>
        </p:nvSpPr>
        <p:spPr>
          <a:xfrm>
            <a:off x="276445" y="6166884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bg1">
                    <a:lumMod val="95000"/>
                  </a:schemeClr>
                </a:solidFill>
              </a:rPr>
              <a:t>Тексеру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="" xmlns:a16="http://schemas.microsoft.com/office/drawing/2014/main" id="{A59F0F53-215D-3114-1EA0-32DDD48A1652}"/>
              </a:ext>
            </a:extLst>
          </p:cNvPr>
          <p:cNvSpPr/>
          <p:nvPr/>
        </p:nvSpPr>
        <p:spPr>
          <a:xfrm>
            <a:off x="7453424" y="6166883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TIMER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Полилиния 38">
            <a:extLst>
              <a:ext uri="{FF2B5EF4-FFF2-40B4-BE49-F238E27FC236}">
                <a16:creationId xmlns="" xmlns:a16="http://schemas.microsoft.com/office/drawing/2014/main" id="{1D8203F4-0F0D-B59E-8E1A-2B925B962378}"/>
              </a:ext>
            </a:extLst>
          </p:cNvPr>
          <p:cNvSpPr/>
          <p:nvPr/>
        </p:nvSpPr>
        <p:spPr>
          <a:xfrm>
            <a:off x="3872628" y="2400589"/>
            <a:ext cx="1874027" cy="1345794"/>
          </a:xfrm>
          <a:custGeom>
            <a:avLst/>
            <a:gdLst>
              <a:gd name="connsiteX0" fmla="*/ 29759 w 1874027"/>
              <a:gd name="connsiteY0" fmla="*/ 0 h 1260418"/>
              <a:gd name="connsiteX1" fmla="*/ 1758092 w 1874027"/>
              <a:gd name="connsiteY1" fmla="*/ 0 h 1260418"/>
              <a:gd name="connsiteX2" fmla="*/ 1781766 w 1874027"/>
              <a:gd name="connsiteY2" fmla="*/ 70555 h 1260418"/>
              <a:gd name="connsiteX3" fmla="*/ 1809796 w 1874027"/>
              <a:gd name="connsiteY3" fmla="*/ 186024 h 1260418"/>
              <a:gd name="connsiteX4" fmla="*/ 1856271 w 1874027"/>
              <a:gd name="connsiteY4" fmla="*/ 836276 h 1260418"/>
              <a:gd name="connsiteX5" fmla="*/ 1540243 w 1874027"/>
              <a:gd name="connsiteY5" fmla="*/ 1222912 h 1260418"/>
              <a:gd name="connsiteX6" fmla="*/ 434146 w 1874027"/>
              <a:gd name="connsiteY6" fmla="*/ 1240487 h 1260418"/>
              <a:gd name="connsiteX7" fmla="*/ 6579 w 1874027"/>
              <a:gd name="connsiteY7" fmla="*/ 1178976 h 1260418"/>
              <a:gd name="connsiteX8" fmla="*/ 173888 w 1874027"/>
              <a:gd name="connsiteY8" fmla="*/ 757192 h 1260418"/>
              <a:gd name="connsiteX9" fmla="*/ 164593 w 1874027"/>
              <a:gd name="connsiteY9" fmla="*/ 423278 h 1260418"/>
              <a:gd name="connsiteX10" fmla="*/ 34464 w 1874027"/>
              <a:gd name="connsiteY10" fmla="*/ 10280 h 126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027" h="1260418">
                <a:moveTo>
                  <a:pt x="29759" y="0"/>
                </a:moveTo>
                <a:lnTo>
                  <a:pt x="1758092" y="0"/>
                </a:lnTo>
                <a:lnTo>
                  <a:pt x="1781766" y="70555"/>
                </a:lnTo>
                <a:cubicBezTo>
                  <a:pt x="1790916" y="105841"/>
                  <a:pt x="1799339" y="144285"/>
                  <a:pt x="1809796" y="186024"/>
                </a:cubicBezTo>
                <a:cubicBezTo>
                  <a:pt x="1851624" y="352980"/>
                  <a:pt x="1901197" y="663461"/>
                  <a:pt x="1856271" y="836276"/>
                </a:cubicBezTo>
                <a:cubicBezTo>
                  <a:pt x="1811345" y="1009091"/>
                  <a:pt x="1777264" y="1155544"/>
                  <a:pt x="1540243" y="1222912"/>
                </a:cubicBezTo>
                <a:cubicBezTo>
                  <a:pt x="1303221" y="1290281"/>
                  <a:pt x="689757" y="1247810"/>
                  <a:pt x="434146" y="1240487"/>
                </a:cubicBezTo>
                <a:cubicBezTo>
                  <a:pt x="178536" y="1233164"/>
                  <a:pt x="49956" y="1259525"/>
                  <a:pt x="6579" y="1178976"/>
                </a:cubicBezTo>
                <a:cubicBezTo>
                  <a:pt x="-36797" y="1098427"/>
                  <a:pt x="147552" y="883141"/>
                  <a:pt x="173888" y="757192"/>
                </a:cubicBezTo>
                <a:cubicBezTo>
                  <a:pt x="200223" y="631242"/>
                  <a:pt x="187830" y="547763"/>
                  <a:pt x="164593" y="423278"/>
                </a:cubicBezTo>
                <a:cubicBezTo>
                  <a:pt x="141355" y="298793"/>
                  <a:pt x="57701" y="112797"/>
                  <a:pt x="34464" y="1028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k-KZ" b="1" i="1" dirty="0" smtClean="0"/>
              <a:t>Мама</a:t>
            </a:r>
            <a:endParaRPr lang="ru-RU" b="1" i="1" dirty="0"/>
          </a:p>
        </p:txBody>
      </p:sp>
      <p:pic>
        <p:nvPicPr>
          <p:cNvPr id="8" name="Рисунок 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539722-E6F7-AC60-801B-EFD846A1A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444" y="135601"/>
            <a:ext cx="841638" cy="855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003464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0243 0.182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E5EA8C7-CD53-517F-D8B5-AFB156AED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61"/>
          <a:stretch/>
        </p:blipFill>
        <p:spPr>
          <a:xfrm>
            <a:off x="0" y="4466544"/>
            <a:ext cx="9144000" cy="2391456"/>
          </a:xfrm>
          <a:custGeom>
            <a:avLst/>
            <a:gdLst>
              <a:gd name="connsiteX0" fmla="*/ 0 w 9144000"/>
              <a:gd name="connsiteY0" fmla="*/ 0 h 2391456"/>
              <a:gd name="connsiteX1" fmla="*/ 5945491 w 9144000"/>
              <a:gd name="connsiteY1" fmla="*/ 0 h 2391456"/>
              <a:gd name="connsiteX2" fmla="*/ 5998521 w 9144000"/>
              <a:gd name="connsiteY2" fmla="*/ 49640 h 2391456"/>
              <a:gd name="connsiteX3" fmla="*/ 6051551 w 9144000"/>
              <a:gd name="connsiteY3" fmla="*/ 0 h 2391456"/>
              <a:gd name="connsiteX4" fmla="*/ 9144000 w 9144000"/>
              <a:gd name="connsiteY4" fmla="*/ 0 h 2391456"/>
              <a:gd name="connsiteX5" fmla="*/ 9144000 w 9144000"/>
              <a:gd name="connsiteY5" fmla="*/ 2391456 h 2391456"/>
              <a:gd name="connsiteX6" fmla="*/ 0 w 9144000"/>
              <a:gd name="connsiteY6" fmla="*/ 2391456 h 23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391456">
                <a:moveTo>
                  <a:pt x="0" y="0"/>
                </a:moveTo>
                <a:lnTo>
                  <a:pt x="5945491" y="0"/>
                </a:lnTo>
                <a:cubicBezTo>
                  <a:pt x="5945491" y="27415"/>
                  <a:pt x="5969233" y="49640"/>
                  <a:pt x="5998521" y="49640"/>
                </a:cubicBezTo>
                <a:cubicBezTo>
                  <a:pt x="6027809" y="49640"/>
                  <a:pt x="6051551" y="27415"/>
                  <a:pt x="6051551" y="0"/>
                </a:cubicBezTo>
                <a:lnTo>
                  <a:pt x="9144000" y="0"/>
                </a:lnTo>
                <a:lnTo>
                  <a:pt x="9144000" y="2391456"/>
                </a:lnTo>
                <a:lnTo>
                  <a:pt x="0" y="2391456"/>
                </a:lnTo>
                <a:close/>
              </a:path>
            </a:pathLst>
          </a:custGeom>
        </p:spPr>
      </p:pic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1C0755AC-27B1-992D-6678-0A1BC9064CC0}"/>
              </a:ext>
            </a:extLst>
          </p:cNvPr>
          <p:cNvGrpSpPr/>
          <p:nvPr/>
        </p:nvGrpSpPr>
        <p:grpSpPr>
          <a:xfrm>
            <a:off x="5694300" y="2890673"/>
            <a:ext cx="645513" cy="2501639"/>
            <a:chOff x="5706331" y="4087815"/>
            <a:chExt cx="645513" cy="2501639"/>
          </a:xfrm>
        </p:grpSpPr>
        <p:sp>
          <p:nvSpPr>
            <p:cNvPr id="27" name="Полилиния 26">
              <a:extLst>
                <a:ext uri="{FF2B5EF4-FFF2-40B4-BE49-F238E27FC236}">
                  <a16:creationId xmlns="" xmlns:a16="http://schemas.microsoft.com/office/drawing/2014/main" id="{CB171387-4E9D-6042-BD43-C836474EC451}"/>
                </a:ext>
              </a:extLst>
            </p:cNvPr>
            <p:cNvSpPr/>
            <p:nvPr/>
          </p:nvSpPr>
          <p:spPr>
            <a:xfrm>
              <a:off x="5706331" y="5662272"/>
              <a:ext cx="645513" cy="927182"/>
            </a:xfrm>
            <a:custGeom>
              <a:avLst/>
              <a:gdLst>
                <a:gd name="connsiteX0" fmla="*/ 322050 w 645513"/>
                <a:gd name="connsiteY0" fmla="*/ 69361 h 927182"/>
                <a:gd name="connsiteX1" fmla="*/ 253871 w 645513"/>
                <a:gd name="connsiteY1" fmla="*/ 137540 h 927182"/>
                <a:gd name="connsiteX2" fmla="*/ 322050 w 645513"/>
                <a:gd name="connsiteY2" fmla="*/ 205719 h 927182"/>
                <a:gd name="connsiteX3" fmla="*/ 390229 w 645513"/>
                <a:gd name="connsiteY3" fmla="*/ 137540 h 927182"/>
                <a:gd name="connsiteX4" fmla="*/ 322050 w 645513"/>
                <a:gd name="connsiteY4" fmla="*/ 69361 h 927182"/>
                <a:gd name="connsiteX5" fmla="*/ 320524 w 645513"/>
                <a:gd name="connsiteY5" fmla="*/ 0 h 927182"/>
                <a:gd name="connsiteX6" fmla="*/ 455422 w 645513"/>
                <a:gd name="connsiteY6" fmla="*/ 134899 h 927182"/>
                <a:gd name="connsiteX7" fmla="*/ 373032 w 645513"/>
                <a:gd name="connsiteY7" fmla="*/ 259196 h 927182"/>
                <a:gd name="connsiteX8" fmla="*/ 359618 w 645513"/>
                <a:gd name="connsiteY8" fmla="*/ 263360 h 927182"/>
                <a:gd name="connsiteX9" fmla="*/ 359876 w 645513"/>
                <a:gd name="connsiteY9" fmla="*/ 275382 h 927182"/>
                <a:gd name="connsiteX10" fmla="*/ 359585 w 645513"/>
                <a:gd name="connsiteY10" fmla="*/ 404808 h 927182"/>
                <a:gd name="connsiteX11" fmla="*/ 364398 w 645513"/>
                <a:gd name="connsiteY11" fmla="*/ 587678 h 927182"/>
                <a:gd name="connsiteX12" fmla="*/ 383647 w 645513"/>
                <a:gd name="connsiteY12" fmla="*/ 659864 h 927182"/>
                <a:gd name="connsiteX13" fmla="*/ 431771 w 645513"/>
                <a:gd name="connsiteY13" fmla="*/ 681520 h 927182"/>
                <a:gd name="connsiteX14" fmla="*/ 496738 w 645513"/>
                <a:gd name="connsiteY14" fmla="*/ 652645 h 927182"/>
                <a:gd name="connsiteX15" fmla="*/ 544862 w 645513"/>
                <a:gd name="connsiteY15" fmla="*/ 597303 h 927182"/>
                <a:gd name="connsiteX16" fmla="*/ 550518 w 645513"/>
                <a:gd name="connsiteY16" fmla="*/ 584929 h 927182"/>
                <a:gd name="connsiteX17" fmla="*/ 550904 w 645513"/>
                <a:gd name="connsiteY17" fmla="*/ 583849 h 927182"/>
                <a:gd name="connsiteX18" fmla="*/ 540281 w 645513"/>
                <a:gd name="connsiteY18" fmla="*/ 583017 h 927182"/>
                <a:gd name="connsiteX19" fmla="*/ 497481 w 645513"/>
                <a:gd name="connsiteY19" fmla="*/ 591282 h 927182"/>
                <a:gd name="connsiteX20" fmla="*/ 531551 w 645513"/>
                <a:gd name="connsiteY20" fmla="*/ 538474 h 927182"/>
                <a:gd name="connsiteX21" fmla="*/ 575842 w 645513"/>
                <a:gd name="connsiteY21" fmla="*/ 478851 h 927182"/>
                <a:gd name="connsiteX22" fmla="*/ 633760 w 645513"/>
                <a:gd name="connsiteY22" fmla="*/ 582765 h 927182"/>
                <a:gd name="connsiteX23" fmla="*/ 638871 w 645513"/>
                <a:gd name="connsiteY23" fmla="*/ 650904 h 927182"/>
                <a:gd name="connsiteX24" fmla="*/ 602671 w 645513"/>
                <a:gd name="connsiteY24" fmla="*/ 620987 h 927182"/>
                <a:gd name="connsiteX25" fmla="*/ 599239 w 645513"/>
                <a:gd name="connsiteY25" fmla="*/ 617703 h 927182"/>
                <a:gd name="connsiteX26" fmla="*/ 599140 w 645513"/>
                <a:gd name="connsiteY26" fmla="*/ 627613 h 927182"/>
                <a:gd name="connsiteX27" fmla="*/ 597798 w 645513"/>
                <a:gd name="connsiteY27" fmla="*/ 645427 h 927182"/>
                <a:gd name="connsiteX28" fmla="*/ 554487 w 645513"/>
                <a:gd name="connsiteY28" fmla="*/ 736862 h 927182"/>
                <a:gd name="connsiteX29" fmla="*/ 479895 w 645513"/>
                <a:gd name="connsiteY29" fmla="*/ 797017 h 927182"/>
                <a:gd name="connsiteX30" fmla="*/ 388460 w 645513"/>
                <a:gd name="connsiteY30" fmla="*/ 833109 h 927182"/>
                <a:gd name="connsiteX31" fmla="*/ 342742 w 645513"/>
                <a:gd name="connsiteY31" fmla="*/ 883639 h 927182"/>
                <a:gd name="connsiteX32" fmla="*/ 325899 w 645513"/>
                <a:gd name="connsiteY32" fmla="*/ 926951 h 927182"/>
                <a:gd name="connsiteX33" fmla="*/ 289806 w 645513"/>
                <a:gd name="connsiteY33" fmla="*/ 864390 h 927182"/>
                <a:gd name="connsiteX34" fmla="*/ 198371 w 645513"/>
                <a:gd name="connsiteY34" fmla="*/ 806641 h 927182"/>
                <a:gd name="connsiteX35" fmla="*/ 87686 w 645513"/>
                <a:gd name="connsiteY35" fmla="*/ 727237 h 927182"/>
                <a:gd name="connsiteX36" fmla="*/ 46781 w 645513"/>
                <a:gd name="connsiteY36" fmla="*/ 626177 h 927182"/>
                <a:gd name="connsiteX37" fmla="*/ 46758 w 645513"/>
                <a:gd name="connsiteY37" fmla="*/ 617242 h 927182"/>
                <a:gd name="connsiteX38" fmla="*/ 42842 w 645513"/>
                <a:gd name="connsiteY38" fmla="*/ 620987 h 927182"/>
                <a:gd name="connsiteX39" fmla="*/ 6643 w 645513"/>
                <a:gd name="connsiteY39" fmla="*/ 650904 h 927182"/>
                <a:gd name="connsiteX40" fmla="*/ 11753 w 645513"/>
                <a:gd name="connsiteY40" fmla="*/ 582765 h 927182"/>
                <a:gd name="connsiteX41" fmla="*/ 69672 w 645513"/>
                <a:gd name="connsiteY41" fmla="*/ 478851 h 927182"/>
                <a:gd name="connsiteX42" fmla="*/ 113963 w 645513"/>
                <a:gd name="connsiteY42" fmla="*/ 538474 h 927182"/>
                <a:gd name="connsiteX43" fmla="*/ 148033 w 645513"/>
                <a:gd name="connsiteY43" fmla="*/ 591282 h 927182"/>
                <a:gd name="connsiteX44" fmla="*/ 105233 w 645513"/>
                <a:gd name="connsiteY44" fmla="*/ 583018 h 927182"/>
                <a:gd name="connsiteX45" fmla="*/ 103233 w 645513"/>
                <a:gd name="connsiteY45" fmla="*/ 583174 h 927182"/>
                <a:gd name="connsiteX46" fmla="*/ 108633 w 645513"/>
                <a:gd name="connsiteY46" fmla="*/ 597324 h 927182"/>
                <a:gd name="connsiteX47" fmla="*/ 114155 w 645513"/>
                <a:gd name="connsiteY47" fmla="*/ 609334 h 927182"/>
                <a:gd name="connsiteX48" fmla="*/ 147841 w 645513"/>
                <a:gd name="connsiteY48" fmla="*/ 647833 h 927182"/>
                <a:gd name="connsiteX49" fmla="*/ 193559 w 645513"/>
                <a:gd name="connsiteY49" fmla="*/ 664676 h 927182"/>
                <a:gd name="connsiteX50" fmla="*/ 248901 w 645513"/>
                <a:gd name="connsiteY50" fmla="*/ 657458 h 927182"/>
                <a:gd name="connsiteX51" fmla="*/ 272963 w 645513"/>
                <a:gd name="connsiteY51" fmla="*/ 585272 h 927182"/>
                <a:gd name="connsiteX52" fmla="*/ 281027 w 645513"/>
                <a:gd name="connsiteY52" fmla="*/ 316522 h 927182"/>
                <a:gd name="connsiteX53" fmla="*/ 281755 w 645513"/>
                <a:gd name="connsiteY53" fmla="*/ 263461 h 927182"/>
                <a:gd name="connsiteX54" fmla="*/ 268015 w 645513"/>
                <a:gd name="connsiteY54" fmla="*/ 259196 h 927182"/>
                <a:gd name="connsiteX55" fmla="*/ 185625 w 645513"/>
                <a:gd name="connsiteY55" fmla="*/ 134899 h 927182"/>
                <a:gd name="connsiteX56" fmla="*/ 320524 w 645513"/>
                <a:gd name="connsiteY56" fmla="*/ 0 h 92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45513" h="927182">
                  <a:moveTo>
                    <a:pt x="322050" y="69361"/>
                  </a:moveTo>
                  <a:cubicBezTo>
                    <a:pt x="284396" y="69361"/>
                    <a:pt x="253871" y="99886"/>
                    <a:pt x="253871" y="137540"/>
                  </a:cubicBezTo>
                  <a:cubicBezTo>
                    <a:pt x="253871" y="175194"/>
                    <a:pt x="284396" y="205719"/>
                    <a:pt x="322050" y="205719"/>
                  </a:cubicBezTo>
                  <a:cubicBezTo>
                    <a:pt x="359704" y="205719"/>
                    <a:pt x="390229" y="175194"/>
                    <a:pt x="390229" y="137540"/>
                  </a:cubicBezTo>
                  <a:cubicBezTo>
                    <a:pt x="390229" y="99886"/>
                    <a:pt x="359704" y="69361"/>
                    <a:pt x="322050" y="69361"/>
                  </a:cubicBezTo>
                  <a:close/>
                  <a:moveTo>
                    <a:pt x="320524" y="0"/>
                  </a:moveTo>
                  <a:cubicBezTo>
                    <a:pt x="395026" y="0"/>
                    <a:pt x="455422" y="60396"/>
                    <a:pt x="455422" y="134899"/>
                  </a:cubicBezTo>
                  <a:cubicBezTo>
                    <a:pt x="455422" y="190776"/>
                    <a:pt x="421450" y="238717"/>
                    <a:pt x="373032" y="259196"/>
                  </a:cubicBezTo>
                  <a:lnTo>
                    <a:pt x="359618" y="263360"/>
                  </a:lnTo>
                  <a:lnTo>
                    <a:pt x="359876" y="275382"/>
                  </a:lnTo>
                  <a:cubicBezTo>
                    <a:pt x="360065" y="318271"/>
                    <a:pt x="358683" y="368265"/>
                    <a:pt x="359585" y="404808"/>
                  </a:cubicBezTo>
                  <a:cubicBezTo>
                    <a:pt x="361190" y="469775"/>
                    <a:pt x="360388" y="545169"/>
                    <a:pt x="364398" y="587678"/>
                  </a:cubicBezTo>
                  <a:cubicBezTo>
                    <a:pt x="368408" y="630188"/>
                    <a:pt x="372418" y="644224"/>
                    <a:pt x="383647" y="659864"/>
                  </a:cubicBezTo>
                  <a:cubicBezTo>
                    <a:pt x="394876" y="675504"/>
                    <a:pt x="412923" y="682723"/>
                    <a:pt x="431771" y="681520"/>
                  </a:cubicBezTo>
                  <a:cubicBezTo>
                    <a:pt x="450619" y="680317"/>
                    <a:pt x="477890" y="666682"/>
                    <a:pt x="496738" y="652645"/>
                  </a:cubicBezTo>
                  <a:cubicBezTo>
                    <a:pt x="515587" y="638610"/>
                    <a:pt x="530024" y="623771"/>
                    <a:pt x="544862" y="597303"/>
                  </a:cubicBezTo>
                  <a:cubicBezTo>
                    <a:pt x="546716" y="593995"/>
                    <a:pt x="548609" y="589771"/>
                    <a:pt x="550518" y="584929"/>
                  </a:cubicBezTo>
                  <a:lnTo>
                    <a:pt x="550904" y="583849"/>
                  </a:lnTo>
                  <a:lnTo>
                    <a:pt x="540281" y="583017"/>
                  </a:lnTo>
                  <a:cubicBezTo>
                    <a:pt x="520904" y="585533"/>
                    <a:pt x="500888" y="597031"/>
                    <a:pt x="497481" y="591282"/>
                  </a:cubicBezTo>
                  <a:cubicBezTo>
                    <a:pt x="492939" y="583616"/>
                    <a:pt x="518491" y="557212"/>
                    <a:pt x="531551" y="538474"/>
                  </a:cubicBezTo>
                  <a:cubicBezTo>
                    <a:pt x="544611" y="519736"/>
                    <a:pt x="558807" y="471470"/>
                    <a:pt x="575842" y="478851"/>
                  </a:cubicBezTo>
                  <a:cubicBezTo>
                    <a:pt x="592877" y="486233"/>
                    <a:pt x="623255" y="554089"/>
                    <a:pt x="633760" y="582765"/>
                  </a:cubicBezTo>
                  <a:cubicBezTo>
                    <a:pt x="644265" y="611440"/>
                    <a:pt x="651363" y="650620"/>
                    <a:pt x="638871" y="650904"/>
                  </a:cubicBezTo>
                  <a:cubicBezTo>
                    <a:pt x="632625" y="651046"/>
                    <a:pt x="618287" y="636566"/>
                    <a:pt x="602671" y="620987"/>
                  </a:cubicBezTo>
                  <a:lnTo>
                    <a:pt x="599239" y="617703"/>
                  </a:lnTo>
                  <a:lnTo>
                    <a:pt x="599140" y="627613"/>
                  </a:lnTo>
                  <a:cubicBezTo>
                    <a:pt x="598888" y="634323"/>
                    <a:pt x="598450" y="640364"/>
                    <a:pt x="597798" y="645427"/>
                  </a:cubicBezTo>
                  <a:cubicBezTo>
                    <a:pt x="592585" y="685931"/>
                    <a:pt x="574137" y="711597"/>
                    <a:pt x="554487" y="736862"/>
                  </a:cubicBezTo>
                  <a:cubicBezTo>
                    <a:pt x="534836" y="762127"/>
                    <a:pt x="507566" y="780975"/>
                    <a:pt x="479895" y="797017"/>
                  </a:cubicBezTo>
                  <a:cubicBezTo>
                    <a:pt x="452224" y="813058"/>
                    <a:pt x="411318" y="818672"/>
                    <a:pt x="388460" y="833109"/>
                  </a:cubicBezTo>
                  <a:cubicBezTo>
                    <a:pt x="365601" y="847547"/>
                    <a:pt x="353169" y="867999"/>
                    <a:pt x="342742" y="883639"/>
                  </a:cubicBezTo>
                  <a:cubicBezTo>
                    <a:pt x="332315" y="899279"/>
                    <a:pt x="334722" y="930159"/>
                    <a:pt x="325899" y="926951"/>
                  </a:cubicBezTo>
                  <a:cubicBezTo>
                    <a:pt x="317076" y="923742"/>
                    <a:pt x="311061" y="884441"/>
                    <a:pt x="289806" y="864390"/>
                  </a:cubicBezTo>
                  <a:cubicBezTo>
                    <a:pt x="268552" y="844338"/>
                    <a:pt x="232058" y="829500"/>
                    <a:pt x="198371" y="806641"/>
                  </a:cubicBezTo>
                  <a:cubicBezTo>
                    <a:pt x="164684" y="783783"/>
                    <a:pt x="112951" y="757314"/>
                    <a:pt x="87686" y="727237"/>
                  </a:cubicBezTo>
                  <a:cubicBezTo>
                    <a:pt x="62422" y="697160"/>
                    <a:pt x="50390" y="664275"/>
                    <a:pt x="46781" y="626177"/>
                  </a:cubicBezTo>
                  <a:lnTo>
                    <a:pt x="46758" y="617242"/>
                  </a:lnTo>
                  <a:lnTo>
                    <a:pt x="42842" y="620987"/>
                  </a:lnTo>
                  <a:cubicBezTo>
                    <a:pt x="27227" y="636567"/>
                    <a:pt x="12889" y="651046"/>
                    <a:pt x="6643" y="650904"/>
                  </a:cubicBezTo>
                  <a:cubicBezTo>
                    <a:pt x="-5850" y="650621"/>
                    <a:pt x="1249" y="611440"/>
                    <a:pt x="11753" y="582765"/>
                  </a:cubicBezTo>
                  <a:cubicBezTo>
                    <a:pt x="22258" y="554089"/>
                    <a:pt x="52637" y="486233"/>
                    <a:pt x="69672" y="478851"/>
                  </a:cubicBezTo>
                  <a:cubicBezTo>
                    <a:pt x="86707" y="471470"/>
                    <a:pt x="100903" y="519736"/>
                    <a:pt x="113963" y="538474"/>
                  </a:cubicBezTo>
                  <a:cubicBezTo>
                    <a:pt x="127023" y="557212"/>
                    <a:pt x="152575" y="583616"/>
                    <a:pt x="148033" y="591282"/>
                  </a:cubicBezTo>
                  <a:cubicBezTo>
                    <a:pt x="144626" y="597031"/>
                    <a:pt x="124610" y="585533"/>
                    <a:pt x="105233" y="583018"/>
                  </a:cubicBezTo>
                  <a:lnTo>
                    <a:pt x="103233" y="583174"/>
                  </a:lnTo>
                  <a:lnTo>
                    <a:pt x="108633" y="597324"/>
                  </a:lnTo>
                  <a:cubicBezTo>
                    <a:pt x="110596" y="602122"/>
                    <a:pt x="112450" y="606226"/>
                    <a:pt x="114155" y="609334"/>
                  </a:cubicBezTo>
                  <a:cubicBezTo>
                    <a:pt x="127790" y="634198"/>
                    <a:pt x="134607" y="638610"/>
                    <a:pt x="147841" y="647833"/>
                  </a:cubicBezTo>
                  <a:cubicBezTo>
                    <a:pt x="161075" y="657057"/>
                    <a:pt x="176715" y="663072"/>
                    <a:pt x="193559" y="664676"/>
                  </a:cubicBezTo>
                  <a:cubicBezTo>
                    <a:pt x="210402" y="666280"/>
                    <a:pt x="235667" y="670692"/>
                    <a:pt x="248901" y="657458"/>
                  </a:cubicBezTo>
                  <a:cubicBezTo>
                    <a:pt x="262135" y="644224"/>
                    <a:pt x="267348" y="661067"/>
                    <a:pt x="272963" y="585272"/>
                  </a:cubicBezTo>
                  <a:cubicBezTo>
                    <a:pt x="277174" y="528426"/>
                    <a:pt x="279354" y="427930"/>
                    <a:pt x="281027" y="316522"/>
                  </a:cubicBezTo>
                  <a:lnTo>
                    <a:pt x="281755" y="263461"/>
                  </a:lnTo>
                  <a:lnTo>
                    <a:pt x="268015" y="259196"/>
                  </a:lnTo>
                  <a:cubicBezTo>
                    <a:pt x="219598" y="238717"/>
                    <a:pt x="185625" y="190776"/>
                    <a:pt x="185625" y="134899"/>
                  </a:cubicBezTo>
                  <a:cubicBezTo>
                    <a:pt x="185625" y="60396"/>
                    <a:pt x="246021" y="0"/>
                    <a:pt x="320524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="" xmlns:a16="http://schemas.microsoft.com/office/drawing/2014/main" id="{51D579FF-A95B-A6DA-F122-4B25578F4DFC}"/>
                </a:ext>
              </a:extLst>
            </p:cNvPr>
            <p:cNvSpPr/>
            <p:nvPr/>
          </p:nvSpPr>
          <p:spPr>
            <a:xfrm rot="10800000">
              <a:off x="5940996" y="4087815"/>
              <a:ext cx="110105" cy="1677017"/>
            </a:xfrm>
            <a:custGeom>
              <a:avLst/>
              <a:gdLst>
                <a:gd name="connsiteX0" fmla="*/ 88987 w 110105"/>
                <a:gd name="connsiteY0" fmla="*/ 1676697 h 1677017"/>
                <a:gd name="connsiteX1" fmla="*/ 29994 w 110105"/>
                <a:gd name="connsiteY1" fmla="*/ 1516572 h 1677017"/>
                <a:gd name="connsiteX2" fmla="*/ 46849 w 110105"/>
                <a:gd name="connsiteY2" fmla="*/ 1335378 h 1677017"/>
                <a:gd name="connsiteX3" fmla="*/ 25780 w 110105"/>
                <a:gd name="connsiteY3" fmla="*/ 1192108 h 1677017"/>
                <a:gd name="connsiteX4" fmla="*/ 55277 w 110105"/>
                <a:gd name="connsiteY4" fmla="*/ 1057265 h 1677017"/>
                <a:gd name="connsiteX5" fmla="*/ 29994 w 110105"/>
                <a:gd name="connsiteY5" fmla="*/ 930850 h 1677017"/>
                <a:gd name="connsiteX6" fmla="*/ 67918 w 110105"/>
                <a:gd name="connsiteY6" fmla="*/ 817077 h 1677017"/>
                <a:gd name="connsiteX7" fmla="*/ 34208 w 110105"/>
                <a:gd name="connsiteY7" fmla="*/ 673807 h 1677017"/>
                <a:gd name="connsiteX8" fmla="*/ 55277 w 110105"/>
                <a:gd name="connsiteY8" fmla="*/ 585317 h 1677017"/>
                <a:gd name="connsiteX9" fmla="*/ 34208 w 110105"/>
                <a:gd name="connsiteY9" fmla="*/ 458902 h 1677017"/>
                <a:gd name="connsiteX10" fmla="*/ 51063 w 110105"/>
                <a:gd name="connsiteY10" fmla="*/ 374626 h 1677017"/>
                <a:gd name="connsiteX11" fmla="*/ 8925 w 110105"/>
                <a:gd name="connsiteY11" fmla="*/ 265066 h 1677017"/>
                <a:gd name="connsiteX12" fmla="*/ 21566 w 110105"/>
                <a:gd name="connsiteY12" fmla="*/ 117582 h 1677017"/>
                <a:gd name="connsiteX13" fmla="*/ 497 w 110105"/>
                <a:gd name="connsiteY13" fmla="*/ 29092 h 1677017"/>
                <a:gd name="connsiteX14" fmla="*/ 46849 w 110105"/>
                <a:gd name="connsiteY14" fmla="*/ 3809 h 1677017"/>
                <a:gd name="connsiteX15" fmla="*/ 72132 w 110105"/>
                <a:gd name="connsiteY15" fmla="*/ 100727 h 1677017"/>
                <a:gd name="connsiteX16" fmla="*/ 55277 w 110105"/>
                <a:gd name="connsiteY16" fmla="*/ 248211 h 1677017"/>
                <a:gd name="connsiteX17" fmla="*/ 84774 w 110105"/>
                <a:gd name="connsiteY17" fmla="*/ 361984 h 1677017"/>
                <a:gd name="connsiteX18" fmla="*/ 72132 w 110105"/>
                <a:gd name="connsiteY18" fmla="*/ 479971 h 1677017"/>
                <a:gd name="connsiteX19" fmla="*/ 110057 w 110105"/>
                <a:gd name="connsiteY19" fmla="*/ 589531 h 1677017"/>
                <a:gd name="connsiteX20" fmla="*/ 80560 w 110105"/>
                <a:gd name="connsiteY20" fmla="*/ 694876 h 1677017"/>
                <a:gd name="connsiteX21" fmla="*/ 101629 w 110105"/>
                <a:gd name="connsiteY21" fmla="*/ 787580 h 1677017"/>
                <a:gd name="connsiteX22" fmla="*/ 80560 w 110105"/>
                <a:gd name="connsiteY22" fmla="*/ 918209 h 1677017"/>
                <a:gd name="connsiteX23" fmla="*/ 101629 w 110105"/>
                <a:gd name="connsiteY23" fmla="*/ 1036196 h 1677017"/>
                <a:gd name="connsiteX24" fmla="*/ 67918 w 110105"/>
                <a:gd name="connsiteY24" fmla="*/ 1204749 h 1677017"/>
                <a:gd name="connsiteX25" fmla="*/ 88987 w 110105"/>
                <a:gd name="connsiteY25" fmla="*/ 1310095 h 1677017"/>
                <a:gd name="connsiteX26" fmla="*/ 63704 w 110105"/>
                <a:gd name="connsiteY26" fmla="*/ 1474434 h 1677017"/>
                <a:gd name="connsiteX27" fmla="*/ 88987 w 110105"/>
                <a:gd name="connsiteY27" fmla="*/ 1676697 h 167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105" h="1677017">
                  <a:moveTo>
                    <a:pt x="88987" y="1676697"/>
                  </a:moveTo>
                  <a:cubicBezTo>
                    <a:pt x="83369" y="1683720"/>
                    <a:pt x="37017" y="1573458"/>
                    <a:pt x="29994" y="1516572"/>
                  </a:cubicBezTo>
                  <a:cubicBezTo>
                    <a:pt x="22971" y="1459686"/>
                    <a:pt x="47551" y="1389455"/>
                    <a:pt x="46849" y="1335378"/>
                  </a:cubicBezTo>
                  <a:cubicBezTo>
                    <a:pt x="46147" y="1281301"/>
                    <a:pt x="24375" y="1238460"/>
                    <a:pt x="25780" y="1192108"/>
                  </a:cubicBezTo>
                  <a:cubicBezTo>
                    <a:pt x="27185" y="1145756"/>
                    <a:pt x="54575" y="1100808"/>
                    <a:pt x="55277" y="1057265"/>
                  </a:cubicBezTo>
                  <a:cubicBezTo>
                    <a:pt x="55979" y="1013722"/>
                    <a:pt x="27887" y="970881"/>
                    <a:pt x="29994" y="930850"/>
                  </a:cubicBezTo>
                  <a:cubicBezTo>
                    <a:pt x="32101" y="890819"/>
                    <a:pt x="67216" y="859917"/>
                    <a:pt x="67918" y="817077"/>
                  </a:cubicBezTo>
                  <a:cubicBezTo>
                    <a:pt x="68620" y="774237"/>
                    <a:pt x="36315" y="712434"/>
                    <a:pt x="34208" y="673807"/>
                  </a:cubicBezTo>
                  <a:cubicBezTo>
                    <a:pt x="32101" y="635180"/>
                    <a:pt x="55277" y="621134"/>
                    <a:pt x="55277" y="585317"/>
                  </a:cubicBezTo>
                  <a:cubicBezTo>
                    <a:pt x="55277" y="549500"/>
                    <a:pt x="34910" y="494017"/>
                    <a:pt x="34208" y="458902"/>
                  </a:cubicBezTo>
                  <a:cubicBezTo>
                    <a:pt x="33506" y="423787"/>
                    <a:pt x="55277" y="406932"/>
                    <a:pt x="51063" y="374626"/>
                  </a:cubicBezTo>
                  <a:cubicBezTo>
                    <a:pt x="46849" y="342320"/>
                    <a:pt x="13841" y="307907"/>
                    <a:pt x="8925" y="265066"/>
                  </a:cubicBezTo>
                  <a:cubicBezTo>
                    <a:pt x="4009" y="222225"/>
                    <a:pt x="22971" y="156911"/>
                    <a:pt x="21566" y="117582"/>
                  </a:cubicBezTo>
                  <a:cubicBezTo>
                    <a:pt x="20161" y="78253"/>
                    <a:pt x="-3717" y="48054"/>
                    <a:pt x="497" y="29092"/>
                  </a:cubicBezTo>
                  <a:cubicBezTo>
                    <a:pt x="4711" y="10130"/>
                    <a:pt x="34910" y="-8130"/>
                    <a:pt x="46849" y="3809"/>
                  </a:cubicBezTo>
                  <a:cubicBezTo>
                    <a:pt x="58788" y="15748"/>
                    <a:pt x="70727" y="59993"/>
                    <a:pt x="72132" y="100727"/>
                  </a:cubicBezTo>
                  <a:cubicBezTo>
                    <a:pt x="73537" y="141461"/>
                    <a:pt x="53170" y="204668"/>
                    <a:pt x="55277" y="248211"/>
                  </a:cubicBezTo>
                  <a:cubicBezTo>
                    <a:pt x="57384" y="291754"/>
                    <a:pt x="81965" y="323357"/>
                    <a:pt x="84774" y="361984"/>
                  </a:cubicBezTo>
                  <a:cubicBezTo>
                    <a:pt x="87583" y="400611"/>
                    <a:pt x="67918" y="442046"/>
                    <a:pt x="72132" y="479971"/>
                  </a:cubicBezTo>
                  <a:cubicBezTo>
                    <a:pt x="76346" y="517895"/>
                    <a:pt x="108652" y="553714"/>
                    <a:pt x="110057" y="589531"/>
                  </a:cubicBezTo>
                  <a:cubicBezTo>
                    <a:pt x="111462" y="625348"/>
                    <a:pt x="81965" y="661868"/>
                    <a:pt x="80560" y="694876"/>
                  </a:cubicBezTo>
                  <a:cubicBezTo>
                    <a:pt x="79155" y="727884"/>
                    <a:pt x="101629" y="750358"/>
                    <a:pt x="101629" y="787580"/>
                  </a:cubicBezTo>
                  <a:cubicBezTo>
                    <a:pt x="101629" y="824802"/>
                    <a:pt x="80560" y="876773"/>
                    <a:pt x="80560" y="918209"/>
                  </a:cubicBezTo>
                  <a:cubicBezTo>
                    <a:pt x="80560" y="959645"/>
                    <a:pt x="103736" y="988440"/>
                    <a:pt x="101629" y="1036196"/>
                  </a:cubicBezTo>
                  <a:cubicBezTo>
                    <a:pt x="99522" y="1083952"/>
                    <a:pt x="70025" y="1159099"/>
                    <a:pt x="67918" y="1204749"/>
                  </a:cubicBezTo>
                  <a:cubicBezTo>
                    <a:pt x="65811" y="1250399"/>
                    <a:pt x="89689" y="1265148"/>
                    <a:pt x="88987" y="1310095"/>
                  </a:cubicBezTo>
                  <a:cubicBezTo>
                    <a:pt x="88285" y="1355042"/>
                    <a:pt x="59490" y="1418250"/>
                    <a:pt x="63704" y="1474434"/>
                  </a:cubicBezTo>
                  <a:cubicBezTo>
                    <a:pt x="67918" y="1530618"/>
                    <a:pt x="94605" y="1669674"/>
                    <a:pt x="88987" y="16766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6E3BD34-7CDF-E8E0-7EC6-DED6D8CD9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31"/>
          <a:stretch/>
        </p:blipFill>
        <p:spPr>
          <a:xfrm>
            <a:off x="0" y="-1"/>
            <a:ext cx="9144000" cy="4466545"/>
          </a:xfrm>
          <a:custGeom>
            <a:avLst/>
            <a:gdLst>
              <a:gd name="connsiteX0" fmla="*/ 0 w 9144000"/>
              <a:gd name="connsiteY0" fmla="*/ 0 h 4466545"/>
              <a:gd name="connsiteX1" fmla="*/ 9144000 w 9144000"/>
              <a:gd name="connsiteY1" fmla="*/ 0 h 4466545"/>
              <a:gd name="connsiteX2" fmla="*/ 9144000 w 9144000"/>
              <a:gd name="connsiteY2" fmla="*/ 4466545 h 4466545"/>
              <a:gd name="connsiteX3" fmla="*/ 6051551 w 9144000"/>
              <a:gd name="connsiteY3" fmla="*/ 4466545 h 4466545"/>
              <a:gd name="connsiteX4" fmla="*/ 5998521 w 9144000"/>
              <a:gd name="connsiteY4" fmla="*/ 4416905 h 4466545"/>
              <a:gd name="connsiteX5" fmla="*/ 5945491 w 9144000"/>
              <a:gd name="connsiteY5" fmla="*/ 4466545 h 4466545"/>
              <a:gd name="connsiteX6" fmla="*/ 0 w 9144000"/>
              <a:gd name="connsiteY6" fmla="*/ 4466545 h 446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466545">
                <a:moveTo>
                  <a:pt x="0" y="0"/>
                </a:moveTo>
                <a:lnTo>
                  <a:pt x="9144000" y="0"/>
                </a:lnTo>
                <a:lnTo>
                  <a:pt x="9144000" y="4466545"/>
                </a:lnTo>
                <a:lnTo>
                  <a:pt x="6051551" y="4466545"/>
                </a:lnTo>
                <a:cubicBezTo>
                  <a:pt x="6051551" y="4439130"/>
                  <a:pt x="6027809" y="4416905"/>
                  <a:pt x="5998521" y="4416905"/>
                </a:cubicBezTo>
                <a:cubicBezTo>
                  <a:pt x="5969233" y="4416905"/>
                  <a:pt x="5945491" y="4439130"/>
                  <a:pt x="5945491" y="4466545"/>
                </a:cubicBezTo>
                <a:lnTo>
                  <a:pt x="0" y="4466545"/>
                </a:lnTo>
                <a:close/>
              </a:path>
            </a:pathLst>
          </a:custGeom>
        </p:spPr>
      </p:pic>
      <p:pic>
        <p:nvPicPr>
          <p:cNvPr id="28" name="Picture 2" descr="Sea Transparent PNG, Sea Waves, Sea Water Clipart With Transparent  Background - Free Transparent PNG Logos">
            <a:extLst>
              <a:ext uri="{FF2B5EF4-FFF2-40B4-BE49-F238E27FC236}">
                <a16:creationId xmlns="" xmlns:a16="http://schemas.microsoft.com/office/drawing/2014/main" id="{294914B2-CF7A-C3CF-13DE-37557FB2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431"/>
            <a:ext cx="9144000" cy="1883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Выноска-облако 33">
            <a:extLst>
              <a:ext uri="{FF2B5EF4-FFF2-40B4-BE49-F238E27FC236}">
                <a16:creationId xmlns="" xmlns:a16="http://schemas.microsoft.com/office/drawing/2014/main" id="{E83A59C7-A789-781D-4001-0ED944621C9E}"/>
              </a:ext>
            </a:extLst>
          </p:cNvPr>
          <p:cNvSpPr/>
          <p:nvPr/>
        </p:nvSpPr>
        <p:spPr>
          <a:xfrm>
            <a:off x="457198" y="457199"/>
            <a:ext cx="1956391" cy="1282500"/>
          </a:xfrm>
          <a:prstGeom prst="cloudCallout">
            <a:avLst>
              <a:gd name="adj1" fmla="val 36510"/>
              <a:gd name="adj2" fmla="val 7816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i="1" dirty="0" smtClean="0">
                <a:solidFill>
                  <a:sysClr val="windowText" lastClr="000000"/>
                </a:solidFill>
              </a:rPr>
              <a:t>Кім келіп демалады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="" xmlns:a16="http://schemas.microsoft.com/office/drawing/2014/main" id="{C4979301-AFC3-B4D3-44BF-C6FC03E6CE6A}"/>
              </a:ext>
            </a:extLst>
          </p:cNvPr>
          <p:cNvSpPr/>
          <p:nvPr/>
        </p:nvSpPr>
        <p:spPr>
          <a:xfrm>
            <a:off x="276445" y="6166884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bg1">
                    <a:lumMod val="95000"/>
                  </a:schemeClr>
                </a:solidFill>
              </a:rPr>
              <a:t>Тексеру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="" xmlns:a16="http://schemas.microsoft.com/office/drawing/2014/main" id="{A59F0F53-215D-3114-1EA0-32DDD48A1652}"/>
              </a:ext>
            </a:extLst>
          </p:cNvPr>
          <p:cNvSpPr/>
          <p:nvPr/>
        </p:nvSpPr>
        <p:spPr>
          <a:xfrm>
            <a:off x="7453424" y="6166883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TIMER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Полилиния 38">
            <a:extLst>
              <a:ext uri="{FF2B5EF4-FFF2-40B4-BE49-F238E27FC236}">
                <a16:creationId xmlns="" xmlns:a16="http://schemas.microsoft.com/office/drawing/2014/main" id="{1D8203F4-0F0D-B59E-8E1A-2B925B962378}"/>
              </a:ext>
            </a:extLst>
          </p:cNvPr>
          <p:cNvSpPr/>
          <p:nvPr/>
        </p:nvSpPr>
        <p:spPr>
          <a:xfrm>
            <a:off x="3872628" y="2400589"/>
            <a:ext cx="1874027" cy="1345794"/>
          </a:xfrm>
          <a:custGeom>
            <a:avLst/>
            <a:gdLst>
              <a:gd name="connsiteX0" fmla="*/ 29759 w 1874027"/>
              <a:gd name="connsiteY0" fmla="*/ 0 h 1260418"/>
              <a:gd name="connsiteX1" fmla="*/ 1758092 w 1874027"/>
              <a:gd name="connsiteY1" fmla="*/ 0 h 1260418"/>
              <a:gd name="connsiteX2" fmla="*/ 1781766 w 1874027"/>
              <a:gd name="connsiteY2" fmla="*/ 70555 h 1260418"/>
              <a:gd name="connsiteX3" fmla="*/ 1809796 w 1874027"/>
              <a:gd name="connsiteY3" fmla="*/ 186024 h 1260418"/>
              <a:gd name="connsiteX4" fmla="*/ 1856271 w 1874027"/>
              <a:gd name="connsiteY4" fmla="*/ 836276 h 1260418"/>
              <a:gd name="connsiteX5" fmla="*/ 1540243 w 1874027"/>
              <a:gd name="connsiteY5" fmla="*/ 1222912 h 1260418"/>
              <a:gd name="connsiteX6" fmla="*/ 434146 w 1874027"/>
              <a:gd name="connsiteY6" fmla="*/ 1240487 h 1260418"/>
              <a:gd name="connsiteX7" fmla="*/ 6579 w 1874027"/>
              <a:gd name="connsiteY7" fmla="*/ 1178976 h 1260418"/>
              <a:gd name="connsiteX8" fmla="*/ 173888 w 1874027"/>
              <a:gd name="connsiteY8" fmla="*/ 757192 h 1260418"/>
              <a:gd name="connsiteX9" fmla="*/ 164593 w 1874027"/>
              <a:gd name="connsiteY9" fmla="*/ 423278 h 1260418"/>
              <a:gd name="connsiteX10" fmla="*/ 34464 w 1874027"/>
              <a:gd name="connsiteY10" fmla="*/ 10280 h 126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027" h="1260418">
                <a:moveTo>
                  <a:pt x="29759" y="0"/>
                </a:moveTo>
                <a:lnTo>
                  <a:pt x="1758092" y="0"/>
                </a:lnTo>
                <a:lnTo>
                  <a:pt x="1781766" y="70555"/>
                </a:lnTo>
                <a:cubicBezTo>
                  <a:pt x="1790916" y="105841"/>
                  <a:pt x="1799339" y="144285"/>
                  <a:pt x="1809796" y="186024"/>
                </a:cubicBezTo>
                <a:cubicBezTo>
                  <a:pt x="1851624" y="352980"/>
                  <a:pt x="1901197" y="663461"/>
                  <a:pt x="1856271" y="836276"/>
                </a:cubicBezTo>
                <a:cubicBezTo>
                  <a:pt x="1811345" y="1009091"/>
                  <a:pt x="1777264" y="1155544"/>
                  <a:pt x="1540243" y="1222912"/>
                </a:cubicBezTo>
                <a:cubicBezTo>
                  <a:pt x="1303221" y="1290281"/>
                  <a:pt x="689757" y="1247810"/>
                  <a:pt x="434146" y="1240487"/>
                </a:cubicBezTo>
                <a:cubicBezTo>
                  <a:pt x="178536" y="1233164"/>
                  <a:pt x="49956" y="1259525"/>
                  <a:pt x="6579" y="1178976"/>
                </a:cubicBezTo>
                <a:cubicBezTo>
                  <a:pt x="-36797" y="1098427"/>
                  <a:pt x="147552" y="883141"/>
                  <a:pt x="173888" y="757192"/>
                </a:cubicBezTo>
                <a:cubicBezTo>
                  <a:pt x="200223" y="631242"/>
                  <a:pt x="187830" y="547763"/>
                  <a:pt x="164593" y="423278"/>
                </a:cubicBezTo>
                <a:cubicBezTo>
                  <a:pt x="141355" y="298793"/>
                  <a:pt x="57701" y="112797"/>
                  <a:pt x="34464" y="1028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k-KZ" b="1" i="1" dirty="0" smtClean="0"/>
              <a:t>Папа</a:t>
            </a:r>
            <a:endParaRPr lang="ru-RU" b="1" i="1" dirty="0"/>
          </a:p>
        </p:txBody>
      </p:sp>
      <p:pic>
        <p:nvPicPr>
          <p:cNvPr id="8" name="Рисунок 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539722-E6F7-AC60-801B-EFD846A1A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444" y="135601"/>
            <a:ext cx="841638" cy="855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420839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0243 0.182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E5EA8C7-CD53-517F-D8B5-AFB156AED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61"/>
          <a:stretch/>
        </p:blipFill>
        <p:spPr>
          <a:xfrm>
            <a:off x="0" y="4466544"/>
            <a:ext cx="9144000" cy="2391456"/>
          </a:xfrm>
          <a:custGeom>
            <a:avLst/>
            <a:gdLst>
              <a:gd name="connsiteX0" fmla="*/ 0 w 9144000"/>
              <a:gd name="connsiteY0" fmla="*/ 0 h 2391456"/>
              <a:gd name="connsiteX1" fmla="*/ 5945491 w 9144000"/>
              <a:gd name="connsiteY1" fmla="*/ 0 h 2391456"/>
              <a:gd name="connsiteX2" fmla="*/ 5998521 w 9144000"/>
              <a:gd name="connsiteY2" fmla="*/ 49640 h 2391456"/>
              <a:gd name="connsiteX3" fmla="*/ 6051551 w 9144000"/>
              <a:gd name="connsiteY3" fmla="*/ 0 h 2391456"/>
              <a:gd name="connsiteX4" fmla="*/ 9144000 w 9144000"/>
              <a:gd name="connsiteY4" fmla="*/ 0 h 2391456"/>
              <a:gd name="connsiteX5" fmla="*/ 9144000 w 9144000"/>
              <a:gd name="connsiteY5" fmla="*/ 2391456 h 2391456"/>
              <a:gd name="connsiteX6" fmla="*/ 0 w 9144000"/>
              <a:gd name="connsiteY6" fmla="*/ 2391456 h 23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391456">
                <a:moveTo>
                  <a:pt x="0" y="0"/>
                </a:moveTo>
                <a:lnTo>
                  <a:pt x="5945491" y="0"/>
                </a:lnTo>
                <a:cubicBezTo>
                  <a:pt x="5945491" y="27415"/>
                  <a:pt x="5969233" y="49640"/>
                  <a:pt x="5998521" y="49640"/>
                </a:cubicBezTo>
                <a:cubicBezTo>
                  <a:pt x="6027809" y="49640"/>
                  <a:pt x="6051551" y="27415"/>
                  <a:pt x="6051551" y="0"/>
                </a:cubicBezTo>
                <a:lnTo>
                  <a:pt x="9144000" y="0"/>
                </a:lnTo>
                <a:lnTo>
                  <a:pt x="9144000" y="2391456"/>
                </a:lnTo>
                <a:lnTo>
                  <a:pt x="0" y="2391456"/>
                </a:lnTo>
                <a:close/>
              </a:path>
            </a:pathLst>
          </a:custGeom>
        </p:spPr>
      </p:pic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1C0755AC-27B1-992D-6678-0A1BC9064CC0}"/>
              </a:ext>
            </a:extLst>
          </p:cNvPr>
          <p:cNvGrpSpPr/>
          <p:nvPr/>
        </p:nvGrpSpPr>
        <p:grpSpPr>
          <a:xfrm>
            <a:off x="5694300" y="2890673"/>
            <a:ext cx="645513" cy="2501639"/>
            <a:chOff x="5706331" y="4087815"/>
            <a:chExt cx="645513" cy="2501639"/>
          </a:xfrm>
        </p:grpSpPr>
        <p:sp>
          <p:nvSpPr>
            <p:cNvPr id="27" name="Полилиния 26">
              <a:extLst>
                <a:ext uri="{FF2B5EF4-FFF2-40B4-BE49-F238E27FC236}">
                  <a16:creationId xmlns="" xmlns:a16="http://schemas.microsoft.com/office/drawing/2014/main" id="{CB171387-4E9D-6042-BD43-C836474EC451}"/>
                </a:ext>
              </a:extLst>
            </p:cNvPr>
            <p:cNvSpPr/>
            <p:nvPr/>
          </p:nvSpPr>
          <p:spPr>
            <a:xfrm>
              <a:off x="5706331" y="5662272"/>
              <a:ext cx="645513" cy="927182"/>
            </a:xfrm>
            <a:custGeom>
              <a:avLst/>
              <a:gdLst>
                <a:gd name="connsiteX0" fmla="*/ 322050 w 645513"/>
                <a:gd name="connsiteY0" fmla="*/ 69361 h 927182"/>
                <a:gd name="connsiteX1" fmla="*/ 253871 w 645513"/>
                <a:gd name="connsiteY1" fmla="*/ 137540 h 927182"/>
                <a:gd name="connsiteX2" fmla="*/ 322050 w 645513"/>
                <a:gd name="connsiteY2" fmla="*/ 205719 h 927182"/>
                <a:gd name="connsiteX3" fmla="*/ 390229 w 645513"/>
                <a:gd name="connsiteY3" fmla="*/ 137540 h 927182"/>
                <a:gd name="connsiteX4" fmla="*/ 322050 w 645513"/>
                <a:gd name="connsiteY4" fmla="*/ 69361 h 927182"/>
                <a:gd name="connsiteX5" fmla="*/ 320524 w 645513"/>
                <a:gd name="connsiteY5" fmla="*/ 0 h 927182"/>
                <a:gd name="connsiteX6" fmla="*/ 455422 w 645513"/>
                <a:gd name="connsiteY6" fmla="*/ 134899 h 927182"/>
                <a:gd name="connsiteX7" fmla="*/ 373032 w 645513"/>
                <a:gd name="connsiteY7" fmla="*/ 259196 h 927182"/>
                <a:gd name="connsiteX8" fmla="*/ 359618 w 645513"/>
                <a:gd name="connsiteY8" fmla="*/ 263360 h 927182"/>
                <a:gd name="connsiteX9" fmla="*/ 359876 w 645513"/>
                <a:gd name="connsiteY9" fmla="*/ 275382 h 927182"/>
                <a:gd name="connsiteX10" fmla="*/ 359585 w 645513"/>
                <a:gd name="connsiteY10" fmla="*/ 404808 h 927182"/>
                <a:gd name="connsiteX11" fmla="*/ 364398 w 645513"/>
                <a:gd name="connsiteY11" fmla="*/ 587678 h 927182"/>
                <a:gd name="connsiteX12" fmla="*/ 383647 w 645513"/>
                <a:gd name="connsiteY12" fmla="*/ 659864 h 927182"/>
                <a:gd name="connsiteX13" fmla="*/ 431771 w 645513"/>
                <a:gd name="connsiteY13" fmla="*/ 681520 h 927182"/>
                <a:gd name="connsiteX14" fmla="*/ 496738 w 645513"/>
                <a:gd name="connsiteY14" fmla="*/ 652645 h 927182"/>
                <a:gd name="connsiteX15" fmla="*/ 544862 w 645513"/>
                <a:gd name="connsiteY15" fmla="*/ 597303 h 927182"/>
                <a:gd name="connsiteX16" fmla="*/ 550518 w 645513"/>
                <a:gd name="connsiteY16" fmla="*/ 584929 h 927182"/>
                <a:gd name="connsiteX17" fmla="*/ 550904 w 645513"/>
                <a:gd name="connsiteY17" fmla="*/ 583849 h 927182"/>
                <a:gd name="connsiteX18" fmla="*/ 540281 w 645513"/>
                <a:gd name="connsiteY18" fmla="*/ 583017 h 927182"/>
                <a:gd name="connsiteX19" fmla="*/ 497481 w 645513"/>
                <a:gd name="connsiteY19" fmla="*/ 591282 h 927182"/>
                <a:gd name="connsiteX20" fmla="*/ 531551 w 645513"/>
                <a:gd name="connsiteY20" fmla="*/ 538474 h 927182"/>
                <a:gd name="connsiteX21" fmla="*/ 575842 w 645513"/>
                <a:gd name="connsiteY21" fmla="*/ 478851 h 927182"/>
                <a:gd name="connsiteX22" fmla="*/ 633760 w 645513"/>
                <a:gd name="connsiteY22" fmla="*/ 582765 h 927182"/>
                <a:gd name="connsiteX23" fmla="*/ 638871 w 645513"/>
                <a:gd name="connsiteY23" fmla="*/ 650904 h 927182"/>
                <a:gd name="connsiteX24" fmla="*/ 602671 w 645513"/>
                <a:gd name="connsiteY24" fmla="*/ 620987 h 927182"/>
                <a:gd name="connsiteX25" fmla="*/ 599239 w 645513"/>
                <a:gd name="connsiteY25" fmla="*/ 617703 h 927182"/>
                <a:gd name="connsiteX26" fmla="*/ 599140 w 645513"/>
                <a:gd name="connsiteY26" fmla="*/ 627613 h 927182"/>
                <a:gd name="connsiteX27" fmla="*/ 597798 w 645513"/>
                <a:gd name="connsiteY27" fmla="*/ 645427 h 927182"/>
                <a:gd name="connsiteX28" fmla="*/ 554487 w 645513"/>
                <a:gd name="connsiteY28" fmla="*/ 736862 h 927182"/>
                <a:gd name="connsiteX29" fmla="*/ 479895 w 645513"/>
                <a:gd name="connsiteY29" fmla="*/ 797017 h 927182"/>
                <a:gd name="connsiteX30" fmla="*/ 388460 w 645513"/>
                <a:gd name="connsiteY30" fmla="*/ 833109 h 927182"/>
                <a:gd name="connsiteX31" fmla="*/ 342742 w 645513"/>
                <a:gd name="connsiteY31" fmla="*/ 883639 h 927182"/>
                <a:gd name="connsiteX32" fmla="*/ 325899 w 645513"/>
                <a:gd name="connsiteY32" fmla="*/ 926951 h 927182"/>
                <a:gd name="connsiteX33" fmla="*/ 289806 w 645513"/>
                <a:gd name="connsiteY33" fmla="*/ 864390 h 927182"/>
                <a:gd name="connsiteX34" fmla="*/ 198371 w 645513"/>
                <a:gd name="connsiteY34" fmla="*/ 806641 h 927182"/>
                <a:gd name="connsiteX35" fmla="*/ 87686 w 645513"/>
                <a:gd name="connsiteY35" fmla="*/ 727237 h 927182"/>
                <a:gd name="connsiteX36" fmla="*/ 46781 w 645513"/>
                <a:gd name="connsiteY36" fmla="*/ 626177 h 927182"/>
                <a:gd name="connsiteX37" fmla="*/ 46758 w 645513"/>
                <a:gd name="connsiteY37" fmla="*/ 617242 h 927182"/>
                <a:gd name="connsiteX38" fmla="*/ 42842 w 645513"/>
                <a:gd name="connsiteY38" fmla="*/ 620987 h 927182"/>
                <a:gd name="connsiteX39" fmla="*/ 6643 w 645513"/>
                <a:gd name="connsiteY39" fmla="*/ 650904 h 927182"/>
                <a:gd name="connsiteX40" fmla="*/ 11753 w 645513"/>
                <a:gd name="connsiteY40" fmla="*/ 582765 h 927182"/>
                <a:gd name="connsiteX41" fmla="*/ 69672 w 645513"/>
                <a:gd name="connsiteY41" fmla="*/ 478851 h 927182"/>
                <a:gd name="connsiteX42" fmla="*/ 113963 w 645513"/>
                <a:gd name="connsiteY42" fmla="*/ 538474 h 927182"/>
                <a:gd name="connsiteX43" fmla="*/ 148033 w 645513"/>
                <a:gd name="connsiteY43" fmla="*/ 591282 h 927182"/>
                <a:gd name="connsiteX44" fmla="*/ 105233 w 645513"/>
                <a:gd name="connsiteY44" fmla="*/ 583018 h 927182"/>
                <a:gd name="connsiteX45" fmla="*/ 103233 w 645513"/>
                <a:gd name="connsiteY45" fmla="*/ 583174 h 927182"/>
                <a:gd name="connsiteX46" fmla="*/ 108633 w 645513"/>
                <a:gd name="connsiteY46" fmla="*/ 597324 h 927182"/>
                <a:gd name="connsiteX47" fmla="*/ 114155 w 645513"/>
                <a:gd name="connsiteY47" fmla="*/ 609334 h 927182"/>
                <a:gd name="connsiteX48" fmla="*/ 147841 w 645513"/>
                <a:gd name="connsiteY48" fmla="*/ 647833 h 927182"/>
                <a:gd name="connsiteX49" fmla="*/ 193559 w 645513"/>
                <a:gd name="connsiteY49" fmla="*/ 664676 h 927182"/>
                <a:gd name="connsiteX50" fmla="*/ 248901 w 645513"/>
                <a:gd name="connsiteY50" fmla="*/ 657458 h 927182"/>
                <a:gd name="connsiteX51" fmla="*/ 272963 w 645513"/>
                <a:gd name="connsiteY51" fmla="*/ 585272 h 927182"/>
                <a:gd name="connsiteX52" fmla="*/ 281027 w 645513"/>
                <a:gd name="connsiteY52" fmla="*/ 316522 h 927182"/>
                <a:gd name="connsiteX53" fmla="*/ 281755 w 645513"/>
                <a:gd name="connsiteY53" fmla="*/ 263461 h 927182"/>
                <a:gd name="connsiteX54" fmla="*/ 268015 w 645513"/>
                <a:gd name="connsiteY54" fmla="*/ 259196 h 927182"/>
                <a:gd name="connsiteX55" fmla="*/ 185625 w 645513"/>
                <a:gd name="connsiteY55" fmla="*/ 134899 h 927182"/>
                <a:gd name="connsiteX56" fmla="*/ 320524 w 645513"/>
                <a:gd name="connsiteY56" fmla="*/ 0 h 92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45513" h="927182">
                  <a:moveTo>
                    <a:pt x="322050" y="69361"/>
                  </a:moveTo>
                  <a:cubicBezTo>
                    <a:pt x="284396" y="69361"/>
                    <a:pt x="253871" y="99886"/>
                    <a:pt x="253871" y="137540"/>
                  </a:cubicBezTo>
                  <a:cubicBezTo>
                    <a:pt x="253871" y="175194"/>
                    <a:pt x="284396" y="205719"/>
                    <a:pt x="322050" y="205719"/>
                  </a:cubicBezTo>
                  <a:cubicBezTo>
                    <a:pt x="359704" y="205719"/>
                    <a:pt x="390229" y="175194"/>
                    <a:pt x="390229" y="137540"/>
                  </a:cubicBezTo>
                  <a:cubicBezTo>
                    <a:pt x="390229" y="99886"/>
                    <a:pt x="359704" y="69361"/>
                    <a:pt x="322050" y="69361"/>
                  </a:cubicBezTo>
                  <a:close/>
                  <a:moveTo>
                    <a:pt x="320524" y="0"/>
                  </a:moveTo>
                  <a:cubicBezTo>
                    <a:pt x="395026" y="0"/>
                    <a:pt x="455422" y="60396"/>
                    <a:pt x="455422" y="134899"/>
                  </a:cubicBezTo>
                  <a:cubicBezTo>
                    <a:pt x="455422" y="190776"/>
                    <a:pt x="421450" y="238717"/>
                    <a:pt x="373032" y="259196"/>
                  </a:cubicBezTo>
                  <a:lnTo>
                    <a:pt x="359618" y="263360"/>
                  </a:lnTo>
                  <a:lnTo>
                    <a:pt x="359876" y="275382"/>
                  </a:lnTo>
                  <a:cubicBezTo>
                    <a:pt x="360065" y="318271"/>
                    <a:pt x="358683" y="368265"/>
                    <a:pt x="359585" y="404808"/>
                  </a:cubicBezTo>
                  <a:cubicBezTo>
                    <a:pt x="361190" y="469775"/>
                    <a:pt x="360388" y="545169"/>
                    <a:pt x="364398" y="587678"/>
                  </a:cubicBezTo>
                  <a:cubicBezTo>
                    <a:pt x="368408" y="630188"/>
                    <a:pt x="372418" y="644224"/>
                    <a:pt x="383647" y="659864"/>
                  </a:cubicBezTo>
                  <a:cubicBezTo>
                    <a:pt x="394876" y="675504"/>
                    <a:pt x="412923" y="682723"/>
                    <a:pt x="431771" y="681520"/>
                  </a:cubicBezTo>
                  <a:cubicBezTo>
                    <a:pt x="450619" y="680317"/>
                    <a:pt x="477890" y="666682"/>
                    <a:pt x="496738" y="652645"/>
                  </a:cubicBezTo>
                  <a:cubicBezTo>
                    <a:pt x="515587" y="638610"/>
                    <a:pt x="530024" y="623771"/>
                    <a:pt x="544862" y="597303"/>
                  </a:cubicBezTo>
                  <a:cubicBezTo>
                    <a:pt x="546716" y="593995"/>
                    <a:pt x="548609" y="589771"/>
                    <a:pt x="550518" y="584929"/>
                  </a:cubicBezTo>
                  <a:lnTo>
                    <a:pt x="550904" y="583849"/>
                  </a:lnTo>
                  <a:lnTo>
                    <a:pt x="540281" y="583017"/>
                  </a:lnTo>
                  <a:cubicBezTo>
                    <a:pt x="520904" y="585533"/>
                    <a:pt x="500888" y="597031"/>
                    <a:pt x="497481" y="591282"/>
                  </a:cubicBezTo>
                  <a:cubicBezTo>
                    <a:pt x="492939" y="583616"/>
                    <a:pt x="518491" y="557212"/>
                    <a:pt x="531551" y="538474"/>
                  </a:cubicBezTo>
                  <a:cubicBezTo>
                    <a:pt x="544611" y="519736"/>
                    <a:pt x="558807" y="471470"/>
                    <a:pt x="575842" y="478851"/>
                  </a:cubicBezTo>
                  <a:cubicBezTo>
                    <a:pt x="592877" y="486233"/>
                    <a:pt x="623255" y="554089"/>
                    <a:pt x="633760" y="582765"/>
                  </a:cubicBezTo>
                  <a:cubicBezTo>
                    <a:pt x="644265" y="611440"/>
                    <a:pt x="651363" y="650620"/>
                    <a:pt x="638871" y="650904"/>
                  </a:cubicBezTo>
                  <a:cubicBezTo>
                    <a:pt x="632625" y="651046"/>
                    <a:pt x="618287" y="636566"/>
                    <a:pt x="602671" y="620987"/>
                  </a:cubicBezTo>
                  <a:lnTo>
                    <a:pt x="599239" y="617703"/>
                  </a:lnTo>
                  <a:lnTo>
                    <a:pt x="599140" y="627613"/>
                  </a:lnTo>
                  <a:cubicBezTo>
                    <a:pt x="598888" y="634323"/>
                    <a:pt x="598450" y="640364"/>
                    <a:pt x="597798" y="645427"/>
                  </a:cubicBezTo>
                  <a:cubicBezTo>
                    <a:pt x="592585" y="685931"/>
                    <a:pt x="574137" y="711597"/>
                    <a:pt x="554487" y="736862"/>
                  </a:cubicBezTo>
                  <a:cubicBezTo>
                    <a:pt x="534836" y="762127"/>
                    <a:pt x="507566" y="780975"/>
                    <a:pt x="479895" y="797017"/>
                  </a:cubicBezTo>
                  <a:cubicBezTo>
                    <a:pt x="452224" y="813058"/>
                    <a:pt x="411318" y="818672"/>
                    <a:pt x="388460" y="833109"/>
                  </a:cubicBezTo>
                  <a:cubicBezTo>
                    <a:pt x="365601" y="847547"/>
                    <a:pt x="353169" y="867999"/>
                    <a:pt x="342742" y="883639"/>
                  </a:cubicBezTo>
                  <a:cubicBezTo>
                    <a:pt x="332315" y="899279"/>
                    <a:pt x="334722" y="930159"/>
                    <a:pt x="325899" y="926951"/>
                  </a:cubicBezTo>
                  <a:cubicBezTo>
                    <a:pt x="317076" y="923742"/>
                    <a:pt x="311061" y="884441"/>
                    <a:pt x="289806" y="864390"/>
                  </a:cubicBezTo>
                  <a:cubicBezTo>
                    <a:pt x="268552" y="844338"/>
                    <a:pt x="232058" y="829500"/>
                    <a:pt x="198371" y="806641"/>
                  </a:cubicBezTo>
                  <a:cubicBezTo>
                    <a:pt x="164684" y="783783"/>
                    <a:pt x="112951" y="757314"/>
                    <a:pt x="87686" y="727237"/>
                  </a:cubicBezTo>
                  <a:cubicBezTo>
                    <a:pt x="62422" y="697160"/>
                    <a:pt x="50390" y="664275"/>
                    <a:pt x="46781" y="626177"/>
                  </a:cubicBezTo>
                  <a:lnTo>
                    <a:pt x="46758" y="617242"/>
                  </a:lnTo>
                  <a:lnTo>
                    <a:pt x="42842" y="620987"/>
                  </a:lnTo>
                  <a:cubicBezTo>
                    <a:pt x="27227" y="636567"/>
                    <a:pt x="12889" y="651046"/>
                    <a:pt x="6643" y="650904"/>
                  </a:cubicBezTo>
                  <a:cubicBezTo>
                    <a:pt x="-5850" y="650621"/>
                    <a:pt x="1249" y="611440"/>
                    <a:pt x="11753" y="582765"/>
                  </a:cubicBezTo>
                  <a:cubicBezTo>
                    <a:pt x="22258" y="554089"/>
                    <a:pt x="52637" y="486233"/>
                    <a:pt x="69672" y="478851"/>
                  </a:cubicBezTo>
                  <a:cubicBezTo>
                    <a:pt x="86707" y="471470"/>
                    <a:pt x="100903" y="519736"/>
                    <a:pt x="113963" y="538474"/>
                  </a:cubicBezTo>
                  <a:cubicBezTo>
                    <a:pt x="127023" y="557212"/>
                    <a:pt x="152575" y="583616"/>
                    <a:pt x="148033" y="591282"/>
                  </a:cubicBezTo>
                  <a:cubicBezTo>
                    <a:pt x="144626" y="597031"/>
                    <a:pt x="124610" y="585533"/>
                    <a:pt x="105233" y="583018"/>
                  </a:cubicBezTo>
                  <a:lnTo>
                    <a:pt x="103233" y="583174"/>
                  </a:lnTo>
                  <a:lnTo>
                    <a:pt x="108633" y="597324"/>
                  </a:lnTo>
                  <a:cubicBezTo>
                    <a:pt x="110596" y="602122"/>
                    <a:pt x="112450" y="606226"/>
                    <a:pt x="114155" y="609334"/>
                  </a:cubicBezTo>
                  <a:cubicBezTo>
                    <a:pt x="127790" y="634198"/>
                    <a:pt x="134607" y="638610"/>
                    <a:pt x="147841" y="647833"/>
                  </a:cubicBezTo>
                  <a:cubicBezTo>
                    <a:pt x="161075" y="657057"/>
                    <a:pt x="176715" y="663072"/>
                    <a:pt x="193559" y="664676"/>
                  </a:cubicBezTo>
                  <a:cubicBezTo>
                    <a:pt x="210402" y="666280"/>
                    <a:pt x="235667" y="670692"/>
                    <a:pt x="248901" y="657458"/>
                  </a:cubicBezTo>
                  <a:cubicBezTo>
                    <a:pt x="262135" y="644224"/>
                    <a:pt x="267348" y="661067"/>
                    <a:pt x="272963" y="585272"/>
                  </a:cubicBezTo>
                  <a:cubicBezTo>
                    <a:pt x="277174" y="528426"/>
                    <a:pt x="279354" y="427930"/>
                    <a:pt x="281027" y="316522"/>
                  </a:cubicBezTo>
                  <a:lnTo>
                    <a:pt x="281755" y="263461"/>
                  </a:lnTo>
                  <a:lnTo>
                    <a:pt x="268015" y="259196"/>
                  </a:lnTo>
                  <a:cubicBezTo>
                    <a:pt x="219598" y="238717"/>
                    <a:pt x="185625" y="190776"/>
                    <a:pt x="185625" y="134899"/>
                  </a:cubicBezTo>
                  <a:cubicBezTo>
                    <a:pt x="185625" y="60396"/>
                    <a:pt x="246021" y="0"/>
                    <a:pt x="320524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="" xmlns:a16="http://schemas.microsoft.com/office/drawing/2014/main" id="{51D579FF-A95B-A6DA-F122-4B25578F4DFC}"/>
                </a:ext>
              </a:extLst>
            </p:cNvPr>
            <p:cNvSpPr/>
            <p:nvPr/>
          </p:nvSpPr>
          <p:spPr>
            <a:xfrm rot="10800000">
              <a:off x="5940996" y="4087815"/>
              <a:ext cx="110105" cy="1677017"/>
            </a:xfrm>
            <a:custGeom>
              <a:avLst/>
              <a:gdLst>
                <a:gd name="connsiteX0" fmla="*/ 88987 w 110105"/>
                <a:gd name="connsiteY0" fmla="*/ 1676697 h 1677017"/>
                <a:gd name="connsiteX1" fmla="*/ 29994 w 110105"/>
                <a:gd name="connsiteY1" fmla="*/ 1516572 h 1677017"/>
                <a:gd name="connsiteX2" fmla="*/ 46849 w 110105"/>
                <a:gd name="connsiteY2" fmla="*/ 1335378 h 1677017"/>
                <a:gd name="connsiteX3" fmla="*/ 25780 w 110105"/>
                <a:gd name="connsiteY3" fmla="*/ 1192108 h 1677017"/>
                <a:gd name="connsiteX4" fmla="*/ 55277 w 110105"/>
                <a:gd name="connsiteY4" fmla="*/ 1057265 h 1677017"/>
                <a:gd name="connsiteX5" fmla="*/ 29994 w 110105"/>
                <a:gd name="connsiteY5" fmla="*/ 930850 h 1677017"/>
                <a:gd name="connsiteX6" fmla="*/ 67918 w 110105"/>
                <a:gd name="connsiteY6" fmla="*/ 817077 h 1677017"/>
                <a:gd name="connsiteX7" fmla="*/ 34208 w 110105"/>
                <a:gd name="connsiteY7" fmla="*/ 673807 h 1677017"/>
                <a:gd name="connsiteX8" fmla="*/ 55277 w 110105"/>
                <a:gd name="connsiteY8" fmla="*/ 585317 h 1677017"/>
                <a:gd name="connsiteX9" fmla="*/ 34208 w 110105"/>
                <a:gd name="connsiteY9" fmla="*/ 458902 h 1677017"/>
                <a:gd name="connsiteX10" fmla="*/ 51063 w 110105"/>
                <a:gd name="connsiteY10" fmla="*/ 374626 h 1677017"/>
                <a:gd name="connsiteX11" fmla="*/ 8925 w 110105"/>
                <a:gd name="connsiteY11" fmla="*/ 265066 h 1677017"/>
                <a:gd name="connsiteX12" fmla="*/ 21566 w 110105"/>
                <a:gd name="connsiteY12" fmla="*/ 117582 h 1677017"/>
                <a:gd name="connsiteX13" fmla="*/ 497 w 110105"/>
                <a:gd name="connsiteY13" fmla="*/ 29092 h 1677017"/>
                <a:gd name="connsiteX14" fmla="*/ 46849 w 110105"/>
                <a:gd name="connsiteY14" fmla="*/ 3809 h 1677017"/>
                <a:gd name="connsiteX15" fmla="*/ 72132 w 110105"/>
                <a:gd name="connsiteY15" fmla="*/ 100727 h 1677017"/>
                <a:gd name="connsiteX16" fmla="*/ 55277 w 110105"/>
                <a:gd name="connsiteY16" fmla="*/ 248211 h 1677017"/>
                <a:gd name="connsiteX17" fmla="*/ 84774 w 110105"/>
                <a:gd name="connsiteY17" fmla="*/ 361984 h 1677017"/>
                <a:gd name="connsiteX18" fmla="*/ 72132 w 110105"/>
                <a:gd name="connsiteY18" fmla="*/ 479971 h 1677017"/>
                <a:gd name="connsiteX19" fmla="*/ 110057 w 110105"/>
                <a:gd name="connsiteY19" fmla="*/ 589531 h 1677017"/>
                <a:gd name="connsiteX20" fmla="*/ 80560 w 110105"/>
                <a:gd name="connsiteY20" fmla="*/ 694876 h 1677017"/>
                <a:gd name="connsiteX21" fmla="*/ 101629 w 110105"/>
                <a:gd name="connsiteY21" fmla="*/ 787580 h 1677017"/>
                <a:gd name="connsiteX22" fmla="*/ 80560 w 110105"/>
                <a:gd name="connsiteY22" fmla="*/ 918209 h 1677017"/>
                <a:gd name="connsiteX23" fmla="*/ 101629 w 110105"/>
                <a:gd name="connsiteY23" fmla="*/ 1036196 h 1677017"/>
                <a:gd name="connsiteX24" fmla="*/ 67918 w 110105"/>
                <a:gd name="connsiteY24" fmla="*/ 1204749 h 1677017"/>
                <a:gd name="connsiteX25" fmla="*/ 88987 w 110105"/>
                <a:gd name="connsiteY25" fmla="*/ 1310095 h 1677017"/>
                <a:gd name="connsiteX26" fmla="*/ 63704 w 110105"/>
                <a:gd name="connsiteY26" fmla="*/ 1474434 h 1677017"/>
                <a:gd name="connsiteX27" fmla="*/ 88987 w 110105"/>
                <a:gd name="connsiteY27" fmla="*/ 1676697 h 167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105" h="1677017">
                  <a:moveTo>
                    <a:pt x="88987" y="1676697"/>
                  </a:moveTo>
                  <a:cubicBezTo>
                    <a:pt x="83369" y="1683720"/>
                    <a:pt x="37017" y="1573458"/>
                    <a:pt x="29994" y="1516572"/>
                  </a:cubicBezTo>
                  <a:cubicBezTo>
                    <a:pt x="22971" y="1459686"/>
                    <a:pt x="47551" y="1389455"/>
                    <a:pt x="46849" y="1335378"/>
                  </a:cubicBezTo>
                  <a:cubicBezTo>
                    <a:pt x="46147" y="1281301"/>
                    <a:pt x="24375" y="1238460"/>
                    <a:pt x="25780" y="1192108"/>
                  </a:cubicBezTo>
                  <a:cubicBezTo>
                    <a:pt x="27185" y="1145756"/>
                    <a:pt x="54575" y="1100808"/>
                    <a:pt x="55277" y="1057265"/>
                  </a:cubicBezTo>
                  <a:cubicBezTo>
                    <a:pt x="55979" y="1013722"/>
                    <a:pt x="27887" y="970881"/>
                    <a:pt x="29994" y="930850"/>
                  </a:cubicBezTo>
                  <a:cubicBezTo>
                    <a:pt x="32101" y="890819"/>
                    <a:pt x="67216" y="859917"/>
                    <a:pt x="67918" y="817077"/>
                  </a:cubicBezTo>
                  <a:cubicBezTo>
                    <a:pt x="68620" y="774237"/>
                    <a:pt x="36315" y="712434"/>
                    <a:pt x="34208" y="673807"/>
                  </a:cubicBezTo>
                  <a:cubicBezTo>
                    <a:pt x="32101" y="635180"/>
                    <a:pt x="55277" y="621134"/>
                    <a:pt x="55277" y="585317"/>
                  </a:cubicBezTo>
                  <a:cubicBezTo>
                    <a:pt x="55277" y="549500"/>
                    <a:pt x="34910" y="494017"/>
                    <a:pt x="34208" y="458902"/>
                  </a:cubicBezTo>
                  <a:cubicBezTo>
                    <a:pt x="33506" y="423787"/>
                    <a:pt x="55277" y="406932"/>
                    <a:pt x="51063" y="374626"/>
                  </a:cubicBezTo>
                  <a:cubicBezTo>
                    <a:pt x="46849" y="342320"/>
                    <a:pt x="13841" y="307907"/>
                    <a:pt x="8925" y="265066"/>
                  </a:cubicBezTo>
                  <a:cubicBezTo>
                    <a:pt x="4009" y="222225"/>
                    <a:pt x="22971" y="156911"/>
                    <a:pt x="21566" y="117582"/>
                  </a:cubicBezTo>
                  <a:cubicBezTo>
                    <a:pt x="20161" y="78253"/>
                    <a:pt x="-3717" y="48054"/>
                    <a:pt x="497" y="29092"/>
                  </a:cubicBezTo>
                  <a:cubicBezTo>
                    <a:pt x="4711" y="10130"/>
                    <a:pt x="34910" y="-8130"/>
                    <a:pt x="46849" y="3809"/>
                  </a:cubicBezTo>
                  <a:cubicBezTo>
                    <a:pt x="58788" y="15748"/>
                    <a:pt x="70727" y="59993"/>
                    <a:pt x="72132" y="100727"/>
                  </a:cubicBezTo>
                  <a:cubicBezTo>
                    <a:pt x="73537" y="141461"/>
                    <a:pt x="53170" y="204668"/>
                    <a:pt x="55277" y="248211"/>
                  </a:cubicBezTo>
                  <a:cubicBezTo>
                    <a:pt x="57384" y="291754"/>
                    <a:pt x="81965" y="323357"/>
                    <a:pt x="84774" y="361984"/>
                  </a:cubicBezTo>
                  <a:cubicBezTo>
                    <a:pt x="87583" y="400611"/>
                    <a:pt x="67918" y="442046"/>
                    <a:pt x="72132" y="479971"/>
                  </a:cubicBezTo>
                  <a:cubicBezTo>
                    <a:pt x="76346" y="517895"/>
                    <a:pt x="108652" y="553714"/>
                    <a:pt x="110057" y="589531"/>
                  </a:cubicBezTo>
                  <a:cubicBezTo>
                    <a:pt x="111462" y="625348"/>
                    <a:pt x="81965" y="661868"/>
                    <a:pt x="80560" y="694876"/>
                  </a:cubicBezTo>
                  <a:cubicBezTo>
                    <a:pt x="79155" y="727884"/>
                    <a:pt x="101629" y="750358"/>
                    <a:pt x="101629" y="787580"/>
                  </a:cubicBezTo>
                  <a:cubicBezTo>
                    <a:pt x="101629" y="824802"/>
                    <a:pt x="80560" y="876773"/>
                    <a:pt x="80560" y="918209"/>
                  </a:cubicBezTo>
                  <a:cubicBezTo>
                    <a:pt x="80560" y="959645"/>
                    <a:pt x="103736" y="988440"/>
                    <a:pt x="101629" y="1036196"/>
                  </a:cubicBezTo>
                  <a:cubicBezTo>
                    <a:pt x="99522" y="1083952"/>
                    <a:pt x="70025" y="1159099"/>
                    <a:pt x="67918" y="1204749"/>
                  </a:cubicBezTo>
                  <a:cubicBezTo>
                    <a:pt x="65811" y="1250399"/>
                    <a:pt x="89689" y="1265148"/>
                    <a:pt x="88987" y="1310095"/>
                  </a:cubicBezTo>
                  <a:cubicBezTo>
                    <a:pt x="88285" y="1355042"/>
                    <a:pt x="59490" y="1418250"/>
                    <a:pt x="63704" y="1474434"/>
                  </a:cubicBezTo>
                  <a:cubicBezTo>
                    <a:pt x="67918" y="1530618"/>
                    <a:pt x="94605" y="1669674"/>
                    <a:pt x="88987" y="16766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6E3BD34-7CDF-E8E0-7EC6-DED6D8CD9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31"/>
          <a:stretch/>
        </p:blipFill>
        <p:spPr>
          <a:xfrm>
            <a:off x="0" y="-1"/>
            <a:ext cx="9144000" cy="4466545"/>
          </a:xfrm>
          <a:custGeom>
            <a:avLst/>
            <a:gdLst>
              <a:gd name="connsiteX0" fmla="*/ 0 w 9144000"/>
              <a:gd name="connsiteY0" fmla="*/ 0 h 4466545"/>
              <a:gd name="connsiteX1" fmla="*/ 9144000 w 9144000"/>
              <a:gd name="connsiteY1" fmla="*/ 0 h 4466545"/>
              <a:gd name="connsiteX2" fmla="*/ 9144000 w 9144000"/>
              <a:gd name="connsiteY2" fmla="*/ 4466545 h 4466545"/>
              <a:gd name="connsiteX3" fmla="*/ 6051551 w 9144000"/>
              <a:gd name="connsiteY3" fmla="*/ 4466545 h 4466545"/>
              <a:gd name="connsiteX4" fmla="*/ 5998521 w 9144000"/>
              <a:gd name="connsiteY4" fmla="*/ 4416905 h 4466545"/>
              <a:gd name="connsiteX5" fmla="*/ 5945491 w 9144000"/>
              <a:gd name="connsiteY5" fmla="*/ 4466545 h 4466545"/>
              <a:gd name="connsiteX6" fmla="*/ 0 w 9144000"/>
              <a:gd name="connsiteY6" fmla="*/ 4466545 h 446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466545">
                <a:moveTo>
                  <a:pt x="0" y="0"/>
                </a:moveTo>
                <a:lnTo>
                  <a:pt x="9144000" y="0"/>
                </a:lnTo>
                <a:lnTo>
                  <a:pt x="9144000" y="4466545"/>
                </a:lnTo>
                <a:lnTo>
                  <a:pt x="6051551" y="4466545"/>
                </a:lnTo>
                <a:cubicBezTo>
                  <a:pt x="6051551" y="4439130"/>
                  <a:pt x="6027809" y="4416905"/>
                  <a:pt x="5998521" y="4416905"/>
                </a:cubicBezTo>
                <a:cubicBezTo>
                  <a:pt x="5969233" y="4416905"/>
                  <a:pt x="5945491" y="4439130"/>
                  <a:pt x="5945491" y="4466545"/>
                </a:cubicBezTo>
                <a:lnTo>
                  <a:pt x="0" y="4466545"/>
                </a:lnTo>
                <a:close/>
              </a:path>
            </a:pathLst>
          </a:custGeom>
        </p:spPr>
      </p:pic>
      <p:pic>
        <p:nvPicPr>
          <p:cNvPr id="28" name="Picture 2" descr="Sea Transparent PNG, Sea Waves, Sea Water Clipart With Transparent  Background - Free Transparent PNG Logos">
            <a:extLst>
              <a:ext uri="{FF2B5EF4-FFF2-40B4-BE49-F238E27FC236}">
                <a16:creationId xmlns="" xmlns:a16="http://schemas.microsoft.com/office/drawing/2014/main" id="{294914B2-CF7A-C3CF-13DE-37557FB2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431"/>
            <a:ext cx="9144000" cy="1883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Выноска-облако 33">
            <a:extLst>
              <a:ext uri="{FF2B5EF4-FFF2-40B4-BE49-F238E27FC236}">
                <a16:creationId xmlns="" xmlns:a16="http://schemas.microsoft.com/office/drawing/2014/main" id="{E83A59C7-A789-781D-4001-0ED944621C9E}"/>
              </a:ext>
            </a:extLst>
          </p:cNvPr>
          <p:cNvSpPr/>
          <p:nvPr/>
        </p:nvSpPr>
        <p:spPr>
          <a:xfrm>
            <a:off x="457198" y="457199"/>
            <a:ext cx="1956391" cy="1282500"/>
          </a:xfrm>
          <a:prstGeom prst="cloudCallout">
            <a:avLst>
              <a:gd name="adj1" fmla="val 36510"/>
              <a:gd name="adj2" fmla="val 7816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i="1" dirty="0" smtClean="0">
                <a:solidFill>
                  <a:sysClr val="windowText" lastClr="000000"/>
                </a:solidFill>
              </a:rPr>
              <a:t>Ойынға рахмет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="" xmlns:a16="http://schemas.microsoft.com/office/drawing/2014/main" id="{C4979301-AFC3-B4D3-44BF-C6FC03E6CE6A}"/>
              </a:ext>
            </a:extLst>
          </p:cNvPr>
          <p:cNvSpPr/>
          <p:nvPr/>
        </p:nvSpPr>
        <p:spPr>
          <a:xfrm>
            <a:off x="276445" y="6166884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bg1">
                    <a:lumMod val="95000"/>
                  </a:schemeClr>
                </a:solidFill>
              </a:rPr>
              <a:t>Тексеру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="" xmlns:a16="http://schemas.microsoft.com/office/drawing/2014/main" id="{A59F0F53-215D-3114-1EA0-32DDD48A1652}"/>
              </a:ext>
            </a:extLst>
          </p:cNvPr>
          <p:cNvSpPr/>
          <p:nvPr/>
        </p:nvSpPr>
        <p:spPr>
          <a:xfrm>
            <a:off x="7453424" y="6166883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TIMER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Полилиния 38">
            <a:extLst>
              <a:ext uri="{FF2B5EF4-FFF2-40B4-BE49-F238E27FC236}">
                <a16:creationId xmlns="" xmlns:a16="http://schemas.microsoft.com/office/drawing/2014/main" id="{1D8203F4-0F0D-B59E-8E1A-2B925B962378}"/>
              </a:ext>
            </a:extLst>
          </p:cNvPr>
          <p:cNvSpPr/>
          <p:nvPr/>
        </p:nvSpPr>
        <p:spPr>
          <a:xfrm>
            <a:off x="3872628" y="2400589"/>
            <a:ext cx="1874027" cy="1345794"/>
          </a:xfrm>
          <a:custGeom>
            <a:avLst/>
            <a:gdLst>
              <a:gd name="connsiteX0" fmla="*/ 29759 w 1874027"/>
              <a:gd name="connsiteY0" fmla="*/ 0 h 1260418"/>
              <a:gd name="connsiteX1" fmla="*/ 1758092 w 1874027"/>
              <a:gd name="connsiteY1" fmla="*/ 0 h 1260418"/>
              <a:gd name="connsiteX2" fmla="*/ 1781766 w 1874027"/>
              <a:gd name="connsiteY2" fmla="*/ 70555 h 1260418"/>
              <a:gd name="connsiteX3" fmla="*/ 1809796 w 1874027"/>
              <a:gd name="connsiteY3" fmla="*/ 186024 h 1260418"/>
              <a:gd name="connsiteX4" fmla="*/ 1856271 w 1874027"/>
              <a:gd name="connsiteY4" fmla="*/ 836276 h 1260418"/>
              <a:gd name="connsiteX5" fmla="*/ 1540243 w 1874027"/>
              <a:gd name="connsiteY5" fmla="*/ 1222912 h 1260418"/>
              <a:gd name="connsiteX6" fmla="*/ 434146 w 1874027"/>
              <a:gd name="connsiteY6" fmla="*/ 1240487 h 1260418"/>
              <a:gd name="connsiteX7" fmla="*/ 6579 w 1874027"/>
              <a:gd name="connsiteY7" fmla="*/ 1178976 h 1260418"/>
              <a:gd name="connsiteX8" fmla="*/ 173888 w 1874027"/>
              <a:gd name="connsiteY8" fmla="*/ 757192 h 1260418"/>
              <a:gd name="connsiteX9" fmla="*/ 164593 w 1874027"/>
              <a:gd name="connsiteY9" fmla="*/ 423278 h 1260418"/>
              <a:gd name="connsiteX10" fmla="*/ 34464 w 1874027"/>
              <a:gd name="connsiteY10" fmla="*/ 10280 h 126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027" h="1260418">
                <a:moveTo>
                  <a:pt x="29759" y="0"/>
                </a:moveTo>
                <a:lnTo>
                  <a:pt x="1758092" y="0"/>
                </a:lnTo>
                <a:lnTo>
                  <a:pt x="1781766" y="70555"/>
                </a:lnTo>
                <a:cubicBezTo>
                  <a:pt x="1790916" y="105841"/>
                  <a:pt x="1799339" y="144285"/>
                  <a:pt x="1809796" y="186024"/>
                </a:cubicBezTo>
                <a:cubicBezTo>
                  <a:pt x="1851624" y="352980"/>
                  <a:pt x="1901197" y="663461"/>
                  <a:pt x="1856271" y="836276"/>
                </a:cubicBezTo>
                <a:cubicBezTo>
                  <a:pt x="1811345" y="1009091"/>
                  <a:pt x="1777264" y="1155544"/>
                  <a:pt x="1540243" y="1222912"/>
                </a:cubicBezTo>
                <a:cubicBezTo>
                  <a:pt x="1303221" y="1290281"/>
                  <a:pt x="689757" y="1247810"/>
                  <a:pt x="434146" y="1240487"/>
                </a:cubicBezTo>
                <a:cubicBezTo>
                  <a:pt x="178536" y="1233164"/>
                  <a:pt x="49956" y="1259525"/>
                  <a:pt x="6579" y="1178976"/>
                </a:cubicBezTo>
                <a:cubicBezTo>
                  <a:pt x="-36797" y="1098427"/>
                  <a:pt x="147552" y="883141"/>
                  <a:pt x="173888" y="757192"/>
                </a:cubicBezTo>
                <a:cubicBezTo>
                  <a:pt x="200223" y="631242"/>
                  <a:pt x="187830" y="547763"/>
                  <a:pt x="164593" y="423278"/>
                </a:cubicBezTo>
                <a:cubicBezTo>
                  <a:pt x="141355" y="298793"/>
                  <a:pt x="57701" y="112797"/>
                  <a:pt x="34464" y="1028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k-KZ" b="1" i="1" dirty="0" smtClean="0"/>
              <a:t>Деп айтады деп ойладыңдарма</a:t>
            </a:r>
            <a:endParaRPr lang="ru-RU" b="1" i="1" dirty="0"/>
          </a:p>
        </p:txBody>
      </p:sp>
      <p:pic>
        <p:nvPicPr>
          <p:cNvPr id="8" name="Рисунок 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539722-E6F7-AC60-801B-EFD846A1A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444" y="135601"/>
            <a:ext cx="841638" cy="855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074385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0243 0.182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CBD605C-1BA6-090C-C536-69E5A8D05F88}"/>
              </a:ext>
            </a:extLst>
          </p:cNvPr>
          <p:cNvSpPr/>
          <p:nvPr/>
        </p:nvSpPr>
        <p:spPr>
          <a:xfrm>
            <a:off x="0" y="-1"/>
            <a:ext cx="9144000" cy="583474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9DAE7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A50B6B8F-DF9C-9FA1-5E4F-6564E1D00E36}"/>
              </a:ext>
            </a:extLst>
          </p:cNvPr>
          <p:cNvGrpSpPr/>
          <p:nvPr/>
        </p:nvGrpSpPr>
        <p:grpSpPr>
          <a:xfrm flipH="1">
            <a:off x="1169982" y="1725524"/>
            <a:ext cx="4597442" cy="3772390"/>
            <a:chOff x="1627451" y="520850"/>
            <a:chExt cx="6598371" cy="5184181"/>
          </a:xfrm>
        </p:grpSpPr>
        <p:sp>
          <p:nvSpPr>
            <p:cNvPr id="10" name="Скругленный прямоугольник 9">
              <a:extLst>
                <a:ext uri="{FF2B5EF4-FFF2-40B4-BE49-F238E27FC236}">
                  <a16:creationId xmlns="" xmlns:a16="http://schemas.microsoft.com/office/drawing/2014/main" id="{A65382D1-3B8B-4932-CA7D-8C32804B1DE5}"/>
                </a:ext>
              </a:extLst>
            </p:cNvPr>
            <p:cNvSpPr/>
            <p:nvPr/>
          </p:nvSpPr>
          <p:spPr>
            <a:xfrm rot="3187177">
              <a:off x="7140662" y="2270236"/>
              <a:ext cx="113849" cy="205647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EBAECFB7-A09C-6C88-5719-4A8A6FECBE0F}"/>
                </a:ext>
              </a:extLst>
            </p:cNvPr>
            <p:cNvSpPr/>
            <p:nvPr/>
          </p:nvSpPr>
          <p:spPr>
            <a:xfrm>
              <a:off x="4766851" y="555824"/>
              <a:ext cx="1233387" cy="476236"/>
            </a:xfrm>
            <a:custGeom>
              <a:avLst/>
              <a:gdLst>
                <a:gd name="connsiteX0" fmla="*/ 16677 w 1233387"/>
                <a:gd name="connsiteY0" fmla="*/ 188894 h 476236"/>
                <a:gd name="connsiteX1" fmla="*/ 327762 w 1233387"/>
                <a:gd name="connsiteY1" fmla="*/ 94625 h 476236"/>
                <a:gd name="connsiteX2" fmla="*/ 676554 w 1233387"/>
                <a:gd name="connsiteY2" fmla="*/ 132333 h 476236"/>
                <a:gd name="connsiteX3" fmla="*/ 1195028 w 1233387"/>
                <a:gd name="connsiteY3" fmla="*/ 357 h 476236"/>
                <a:gd name="connsiteX4" fmla="*/ 968785 w 1233387"/>
                <a:gd name="connsiteY4" fmla="*/ 179467 h 476236"/>
                <a:gd name="connsiteX5" fmla="*/ 1232735 w 1233387"/>
                <a:gd name="connsiteY5" fmla="*/ 198320 h 476236"/>
                <a:gd name="connsiteX6" fmla="*/ 874517 w 1233387"/>
                <a:gd name="connsiteY6" fmla="*/ 386856 h 476236"/>
                <a:gd name="connsiteX7" fmla="*/ 497444 w 1233387"/>
                <a:gd name="connsiteY7" fmla="*/ 358576 h 476236"/>
                <a:gd name="connsiteX8" fmla="*/ 139226 w 1233387"/>
                <a:gd name="connsiteY8" fmla="*/ 433990 h 476236"/>
                <a:gd name="connsiteX9" fmla="*/ 54385 w 1233387"/>
                <a:gd name="connsiteY9" fmla="*/ 462271 h 476236"/>
                <a:gd name="connsiteX10" fmla="*/ 16677 w 1233387"/>
                <a:gd name="connsiteY10" fmla="*/ 188894 h 47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3387" h="476236">
                  <a:moveTo>
                    <a:pt x="16677" y="188894"/>
                  </a:moveTo>
                  <a:cubicBezTo>
                    <a:pt x="62240" y="127620"/>
                    <a:pt x="217783" y="104052"/>
                    <a:pt x="327762" y="94625"/>
                  </a:cubicBezTo>
                  <a:cubicBezTo>
                    <a:pt x="437741" y="85198"/>
                    <a:pt x="532010" y="148044"/>
                    <a:pt x="676554" y="132333"/>
                  </a:cubicBezTo>
                  <a:cubicBezTo>
                    <a:pt x="821098" y="116622"/>
                    <a:pt x="1146323" y="-7499"/>
                    <a:pt x="1195028" y="357"/>
                  </a:cubicBezTo>
                  <a:cubicBezTo>
                    <a:pt x="1243733" y="8213"/>
                    <a:pt x="962501" y="146473"/>
                    <a:pt x="968785" y="179467"/>
                  </a:cubicBezTo>
                  <a:cubicBezTo>
                    <a:pt x="975069" y="212461"/>
                    <a:pt x="1248446" y="163755"/>
                    <a:pt x="1232735" y="198320"/>
                  </a:cubicBezTo>
                  <a:cubicBezTo>
                    <a:pt x="1217024" y="232885"/>
                    <a:pt x="997065" y="360147"/>
                    <a:pt x="874517" y="386856"/>
                  </a:cubicBezTo>
                  <a:cubicBezTo>
                    <a:pt x="751969" y="413565"/>
                    <a:pt x="619992" y="350720"/>
                    <a:pt x="497444" y="358576"/>
                  </a:cubicBezTo>
                  <a:cubicBezTo>
                    <a:pt x="374896" y="366432"/>
                    <a:pt x="213069" y="416708"/>
                    <a:pt x="139226" y="433990"/>
                  </a:cubicBezTo>
                  <a:cubicBezTo>
                    <a:pt x="65383" y="451272"/>
                    <a:pt x="77952" y="499978"/>
                    <a:pt x="54385" y="462271"/>
                  </a:cubicBezTo>
                  <a:cubicBezTo>
                    <a:pt x="30818" y="424564"/>
                    <a:pt x="-28886" y="250168"/>
                    <a:pt x="16677" y="1888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>
              <a:extLst>
                <a:ext uri="{FF2B5EF4-FFF2-40B4-BE49-F238E27FC236}">
                  <a16:creationId xmlns="" xmlns:a16="http://schemas.microsoft.com/office/drawing/2014/main" id="{6AE069A6-419B-00D2-946F-6BB212E6E0A7}"/>
                </a:ext>
              </a:extLst>
            </p:cNvPr>
            <p:cNvSpPr/>
            <p:nvPr/>
          </p:nvSpPr>
          <p:spPr>
            <a:xfrm>
              <a:off x="4703014" y="692727"/>
              <a:ext cx="126124" cy="375246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="" xmlns:a16="http://schemas.microsoft.com/office/drawing/2014/main" id="{114D7643-166C-2392-ABE7-63E32C325D5D}"/>
                </a:ext>
              </a:extLst>
            </p:cNvPr>
            <p:cNvSpPr/>
            <p:nvPr/>
          </p:nvSpPr>
          <p:spPr>
            <a:xfrm>
              <a:off x="3872628" y="2400589"/>
              <a:ext cx="1874027" cy="1345794"/>
            </a:xfrm>
            <a:custGeom>
              <a:avLst/>
              <a:gdLst>
                <a:gd name="connsiteX0" fmla="*/ 29759 w 1874027"/>
                <a:gd name="connsiteY0" fmla="*/ 0 h 1260418"/>
                <a:gd name="connsiteX1" fmla="*/ 1758092 w 1874027"/>
                <a:gd name="connsiteY1" fmla="*/ 0 h 1260418"/>
                <a:gd name="connsiteX2" fmla="*/ 1781766 w 1874027"/>
                <a:gd name="connsiteY2" fmla="*/ 70555 h 1260418"/>
                <a:gd name="connsiteX3" fmla="*/ 1809796 w 1874027"/>
                <a:gd name="connsiteY3" fmla="*/ 186024 h 1260418"/>
                <a:gd name="connsiteX4" fmla="*/ 1856271 w 1874027"/>
                <a:gd name="connsiteY4" fmla="*/ 836276 h 1260418"/>
                <a:gd name="connsiteX5" fmla="*/ 1540243 w 1874027"/>
                <a:gd name="connsiteY5" fmla="*/ 1222912 h 1260418"/>
                <a:gd name="connsiteX6" fmla="*/ 434146 w 1874027"/>
                <a:gd name="connsiteY6" fmla="*/ 1240487 h 1260418"/>
                <a:gd name="connsiteX7" fmla="*/ 6579 w 1874027"/>
                <a:gd name="connsiteY7" fmla="*/ 1178976 h 1260418"/>
                <a:gd name="connsiteX8" fmla="*/ 173888 w 1874027"/>
                <a:gd name="connsiteY8" fmla="*/ 757192 h 1260418"/>
                <a:gd name="connsiteX9" fmla="*/ 164593 w 1874027"/>
                <a:gd name="connsiteY9" fmla="*/ 423278 h 1260418"/>
                <a:gd name="connsiteX10" fmla="*/ 34464 w 1874027"/>
                <a:gd name="connsiteY10" fmla="*/ 10280 h 126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027" h="1260418">
                  <a:moveTo>
                    <a:pt x="29759" y="0"/>
                  </a:moveTo>
                  <a:lnTo>
                    <a:pt x="1758092" y="0"/>
                  </a:lnTo>
                  <a:lnTo>
                    <a:pt x="1781766" y="70555"/>
                  </a:lnTo>
                  <a:cubicBezTo>
                    <a:pt x="1790916" y="105841"/>
                    <a:pt x="1799339" y="144285"/>
                    <a:pt x="1809796" y="186024"/>
                  </a:cubicBezTo>
                  <a:cubicBezTo>
                    <a:pt x="1851624" y="352980"/>
                    <a:pt x="1901197" y="663461"/>
                    <a:pt x="1856271" y="836276"/>
                  </a:cubicBezTo>
                  <a:cubicBezTo>
                    <a:pt x="1811345" y="1009091"/>
                    <a:pt x="1777264" y="1155544"/>
                    <a:pt x="1540243" y="1222912"/>
                  </a:cubicBezTo>
                  <a:cubicBezTo>
                    <a:pt x="1303221" y="1290281"/>
                    <a:pt x="689757" y="1247810"/>
                    <a:pt x="434146" y="1240487"/>
                  </a:cubicBezTo>
                  <a:cubicBezTo>
                    <a:pt x="178536" y="1233164"/>
                    <a:pt x="49956" y="1259525"/>
                    <a:pt x="6579" y="1178976"/>
                  </a:cubicBezTo>
                  <a:cubicBezTo>
                    <a:pt x="-36797" y="1098427"/>
                    <a:pt x="147552" y="883141"/>
                    <a:pt x="173888" y="757192"/>
                  </a:cubicBezTo>
                  <a:cubicBezTo>
                    <a:pt x="200223" y="631242"/>
                    <a:pt x="187830" y="547763"/>
                    <a:pt x="164593" y="423278"/>
                  </a:cubicBezTo>
                  <a:cubicBezTo>
                    <a:pt x="141355" y="298793"/>
                    <a:pt x="57701" y="112797"/>
                    <a:pt x="34464" y="102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>
              <a:extLst>
                <a:ext uri="{FF2B5EF4-FFF2-40B4-BE49-F238E27FC236}">
                  <a16:creationId xmlns="" xmlns:a16="http://schemas.microsoft.com/office/drawing/2014/main" id="{43D8B1A7-7757-48B1-B55E-C5CAA181F003}"/>
                </a:ext>
              </a:extLst>
            </p:cNvPr>
            <p:cNvSpPr/>
            <p:nvPr/>
          </p:nvSpPr>
          <p:spPr>
            <a:xfrm rot="16200000">
              <a:off x="4704952" y="1446017"/>
              <a:ext cx="122248" cy="178689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8" descr="Pirate with sword and parrot clipart">
              <a:extLst>
                <a:ext uri="{FF2B5EF4-FFF2-40B4-BE49-F238E27FC236}">
                  <a16:creationId xmlns="" xmlns:a16="http://schemas.microsoft.com/office/drawing/2014/main" id="{5F1DD213-232D-111C-E476-30D471CD9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27451" y="520850"/>
              <a:ext cx="2166457" cy="305653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>
              <a:extLst>
                <a:ext uri="{FF2B5EF4-FFF2-40B4-BE49-F238E27FC236}">
                  <a16:creationId xmlns="" xmlns:a16="http://schemas.microsoft.com/office/drawing/2014/main" id="{8770A5A1-3DD0-7C08-D267-840520F89794}"/>
                </a:ext>
              </a:extLst>
            </p:cNvPr>
            <p:cNvGrpSpPr/>
            <p:nvPr/>
          </p:nvGrpSpPr>
          <p:grpSpPr>
            <a:xfrm>
              <a:off x="4171872" y="1163929"/>
              <a:ext cx="1188408" cy="984383"/>
              <a:chOff x="4028745" y="2278341"/>
              <a:chExt cx="1874027" cy="984383"/>
            </a:xfrm>
          </p:grpSpPr>
          <p:sp>
            <p:nvSpPr>
              <p:cNvPr id="60" name="Полилиния 59">
                <a:extLst>
                  <a:ext uri="{FF2B5EF4-FFF2-40B4-BE49-F238E27FC236}">
                    <a16:creationId xmlns="" xmlns:a16="http://schemas.microsoft.com/office/drawing/2014/main" id="{B56ACDBB-C116-575E-942F-5E65CD47F133}"/>
                  </a:ext>
                </a:extLst>
              </p:cNvPr>
              <p:cNvSpPr/>
              <p:nvPr/>
            </p:nvSpPr>
            <p:spPr>
              <a:xfrm>
                <a:off x="4028745" y="2400589"/>
                <a:ext cx="1874027" cy="862135"/>
              </a:xfrm>
              <a:custGeom>
                <a:avLst/>
                <a:gdLst>
                  <a:gd name="connsiteX0" fmla="*/ 29759 w 1874027"/>
                  <a:gd name="connsiteY0" fmla="*/ 0 h 1260418"/>
                  <a:gd name="connsiteX1" fmla="*/ 1758092 w 1874027"/>
                  <a:gd name="connsiteY1" fmla="*/ 0 h 1260418"/>
                  <a:gd name="connsiteX2" fmla="*/ 1781766 w 1874027"/>
                  <a:gd name="connsiteY2" fmla="*/ 70555 h 1260418"/>
                  <a:gd name="connsiteX3" fmla="*/ 1809796 w 1874027"/>
                  <a:gd name="connsiteY3" fmla="*/ 186024 h 1260418"/>
                  <a:gd name="connsiteX4" fmla="*/ 1856271 w 1874027"/>
                  <a:gd name="connsiteY4" fmla="*/ 836276 h 1260418"/>
                  <a:gd name="connsiteX5" fmla="*/ 1540243 w 1874027"/>
                  <a:gd name="connsiteY5" fmla="*/ 1222912 h 1260418"/>
                  <a:gd name="connsiteX6" fmla="*/ 434146 w 1874027"/>
                  <a:gd name="connsiteY6" fmla="*/ 1240487 h 1260418"/>
                  <a:gd name="connsiteX7" fmla="*/ 6579 w 1874027"/>
                  <a:gd name="connsiteY7" fmla="*/ 1178976 h 1260418"/>
                  <a:gd name="connsiteX8" fmla="*/ 173888 w 1874027"/>
                  <a:gd name="connsiteY8" fmla="*/ 757192 h 1260418"/>
                  <a:gd name="connsiteX9" fmla="*/ 164593 w 1874027"/>
                  <a:gd name="connsiteY9" fmla="*/ 423278 h 1260418"/>
                  <a:gd name="connsiteX10" fmla="*/ 34464 w 1874027"/>
                  <a:gd name="connsiteY10" fmla="*/ 10280 h 126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4027" h="1260418">
                    <a:moveTo>
                      <a:pt x="29759" y="0"/>
                    </a:moveTo>
                    <a:lnTo>
                      <a:pt x="1758092" y="0"/>
                    </a:lnTo>
                    <a:lnTo>
                      <a:pt x="1781766" y="70555"/>
                    </a:lnTo>
                    <a:cubicBezTo>
                      <a:pt x="1790916" y="105841"/>
                      <a:pt x="1799339" y="144285"/>
                      <a:pt x="1809796" y="186024"/>
                    </a:cubicBezTo>
                    <a:cubicBezTo>
                      <a:pt x="1851624" y="352980"/>
                      <a:pt x="1901197" y="663461"/>
                      <a:pt x="1856271" y="836276"/>
                    </a:cubicBezTo>
                    <a:cubicBezTo>
                      <a:pt x="1811345" y="1009091"/>
                      <a:pt x="1777264" y="1155544"/>
                      <a:pt x="1540243" y="1222912"/>
                    </a:cubicBezTo>
                    <a:cubicBezTo>
                      <a:pt x="1303221" y="1290281"/>
                      <a:pt x="689757" y="1247810"/>
                      <a:pt x="434146" y="1240487"/>
                    </a:cubicBezTo>
                    <a:cubicBezTo>
                      <a:pt x="178536" y="1233164"/>
                      <a:pt x="49956" y="1259525"/>
                      <a:pt x="6579" y="1178976"/>
                    </a:cubicBezTo>
                    <a:cubicBezTo>
                      <a:pt x="-36797" y="1098427"/>
                      <a:pt x="147552" y="883141"/>
                      <a:pt x="173888" y="757192"/>
                    </a:cubicBezTo>
                    <a:cubicBezTo>
                      <a:pt x="200223" y="631242"/>
                      <a:pt x="187830" y="547763"/>
                      <a:pt x="164593" y="423278"/>
                    </a:cubicBezTo>
                    <a:cubicBezTo>
                      <a:pt x="141355" y="298793"/>
                      <a:pt x="57701" y="112797"/>
                      <a:pt x="34464" y="1028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61" name="Скругленный прямоугольник 60">
                <a:extLst>
                  <a:ext uri="{FF2B5EF4-FFF2-40B4-BE49-F238E27FC236}">
                    <a16:creationId xmlns="" xmlns:a16="http://schemas.microsoft.com/office/drawing/2014/main" id="{D23FDBD9-41E0-F4CB-1145-C3E19F91EED7}"/>
                  </a:ext>
                </a:extLst>
              </p:cNvPr>
              <p:cNvSpPr/>
              <p:nvPr/>
            </p:nvSpPr>
            <p:spPr>
              <a:xfrm rot="16200000">
                <a:off x="4861069" y="1446017"/>
                <a:ext cx="122248" cy="178689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Полилиния 16">
              <a:extLst>
                <a:ext uri="{FF2B5EF4-FFF2-40B4-BE49-F238E27FC236}">
                  <a16:creationId xmlns="" xmlns:a16="http://schemas.microsoft.com/office/drawing/2014/main" id="{231A8FE4-80DA-F50F-732A-731C4D5461DB}"/>
                </a:ext>
              </a:extLst>
            </p:cNvPr>
            <p:cNvSpPr/>
            <p:nvPr/>
          </p:nvSpPr>
          <p:spPr>
            <a:xfrm>
              <a:off x="6328969" y="1616968"/>
              <a:ext cx="657170" cy="253747"/>
            </a:xfrm>
            <a:custGeom>
              <a:avLst/>
              <a:gdLst>
                <a:gd name="connsiteX0" fmla="*/ 16677 w 1233387"/>
                <a:gd name="connsiteY0" fmla="*/ 188894 h 476236"/>
                <a:gd name="connsiteX1" fmla="*/ 327762 w 1233387"/>
                <a:gd name="connsiteY1" fmla="*/ 94625 h 476236"/>
                <a:gd name="connsiteX2" fmla="*/ 676554 w 1233387"/>
                <a:gd name="connsiteY2" fmla="*/ 132333 h 476236"/>
                <a:gd name="connsiteX3" fmla="*/ 1195028 w 1233387"/>
                <a:gd name="connsiteY3" fmla="*/ 357 h 476236"/>
                <a:gd name="connsiteX4" fmla="*/ 968785 w 1233387"/>
                <a:gd name="connsiteY4" fmla="*/ 179467 h 476236"/>
                <a:gd name="connsiteX5" fmla="*/ 1232735 w 1233387"/>
                <a:gd name="connsiteY5" fmla="*/ 198320 h 476236"/>
                <a:gd name="connsiteX6" fmla="*/ 874517 w 1233387"/>
                <a:gd name="connsiteY6" fmla="*/ 386856 h 476236"/>
                <a:gd name="connsiteX7" fmla="*/ 497444 w 1233387"/>
                <a:gd name="connsiteY7" fmla="*/ 358576 h 476236"/>
                <a:gd name="connsiteX8" fmla="*/ 139226 w 1233387"/>
                <a:gd name="connsiteY8" fmla="*/ 433990 h 476236"/>
                <a:gd name="connsiteX9" fmla="*/ 54385 w 1233387"/>
                <a:gd name="connsiteY9" fmla="*/ 462271 h 476236"/>
                <a:gd name="connsiteX10" fmla="*/ 16677 w 1233387"/>
                <a:gd name="connsiteY10" fmla="*/ 188894 h 47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3387" h="476236">
                  <a:moveTo>
                    <a:pt x="16677" y="188894"/>
                  </a:moveTo>
                  <a:cubicBezTo>
                    <a:pt x="62240" y="127620"/>
                    <a:pt x="217783" y="104052"/>
                    <a:pt x="327762" y="94625"/>
                  </a:cubicBezTo>
                  <a:cubicBezTo>
                    <a:pt x="437741" y="85198"/>
                    <a:pt x="532010" y="148044"/>
                    <a:pt x="676554" y="132333"/>
                  </a:cubicBezTo>
                  <a:cubicBezTo>
                    <a:pt x="821098" y="116622"/>
                    <a:pt x="1146323" y="-7499"/>
                    <a:pt x="1195028" y="357"/>
                  </a:cubicBezTo>
                  <a:cubicBezTo>
                    <a:pt x="1243733" y="8213"/>
                    <a:pt x="962501" y="146473"/>
                    <a:pt x="968785" y="179467"/>
                  </a:cubicBezTo>
                  <a:cubicBezTo>
                    <a:pt x="975069" y="212461"/>
                    <a:pt x="1248446" y="163755"/>
                    <a:pt x="1232735" y="198320"/>
                  </a:cubicBezTo>
                  <a:cubicBezTo>
                    <a:pt x="1217024" y="232885"/>
                    <a:pt x="997065" y="360147"/>
                    <a:pt x="874517" y="386856"/>
                  </a:cubicBezTo>
                  <a:cubicBezTo>
                    <a:pt x="751969" y="413565"/>
                    <a:pt x="619992" y="350720"/>
                    <a:pt x="497444" y="358576"/>
                  </a:cubicBezTo>
                  <a:cubicBezTo>
                    <a:pt x="374896" y="366432"/>
                    <a:pt x="213069" y="416708"/>
                    <a:pt x="139226" y="433990"/>
                  </a:cubicBezTo>
                  <a:cubicBezTo>
                    <a:pt x="65383" y="451272"/>
                    <a:pt x="77952" y="499978"/>
                    <a:pt x="54385" y="462271"/>
                  </a:cubicBezTo>
                  <a:cubicBezTo>
                    <a:pt x="30818" y="424564"/>
                    <a:pt x="-28886" y="250168"/>
                    <a:pt x="16677" y="1888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>
              <a:extLst>
                <a:ext uri="{FF2B5EF4-FFF2-40B4-BE49-F238E27FC236}">
                  <a16:creationId xmlns="" xmlns:a16="http://schemas.microsoft.com/office/drawing/2014/main" id="{479DF41B-57C7-E062-39F0-8681A6DC0C0E}"/>
                </a:ext>
              </a:extLst>
            </p:cNvPr>
            <p:cNvSpPr/>
            <p:nvPr/>
          </p:nvSpPr>
          <p:spPr>
            <a:xfrm>
              <a:off x="6284479" y="1689911"/>
              <a:ext cx="113849" cy="205647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FA90D758-5D16-96A4-E8F5-589C9884B1BD}"/>
                </a:ext>
              </a:extLst>
            </p:cNvPr>
            <p:cNvGrpSpPr/>
            <p:nvPr/>
          </p:nvGrpSpPr>
          <p:grpSpPr>
            <a:xfrm>
              <a:off x="5852512" y="2534754"/>
              <a:ext cx="998514" cy="782198"/>
              <a:chOff x="4028745" y="2278340"/>
              <a:chExt cx="1874027" cy="1468043"/>
            </a:xfrm>
          </p:grpSpPr>
          <p:sp>
            <p:nvSpPr>
              <p:cNvPr id="58" name="Полилиния 57">
                <a:extLst>
                  <a:ext uri="{FF2B5EF4-FFF2-40B4-BE49-F238E27FC236}">
                    <a16:creationId xmlns="" xmlns:a16="http://schemas.microsoft.com/office/drawing/2014/main" id="{91B35DD4-8CA8-23C7-2634-453A1D15B04B}"/>
                  </a:ext>
                </a:extLst>
              </p:cNvPr>
              <p:cNvSpPr/>
              <p:nvPr/>
            </p:nvSpPr>
            <p:spPr>
              <a:xfrm>
                <a:off x="4028745" y="2400589"/>
                <a:ext cx="1874027" cy="1345794"/>
              </a:xfrm>
              <a:custGeom>
                <a:avLst/>
                <a:gdLst>
                  <a:gd name="connsiteX0" fmla="*/ 29759 w 1874027"/>
                  <a:gd name="connsiteY0" fmla="*/ 0 h 1260418"/>
                  <a:gd name="connsiteX1" fmla="*/ 1758092 w 1874027"/>
                  <a:gd name="connsiteY1" fmla="*/ 0 h 1260418"/>
                  <a:gd name="connsiteX2" fmla="*/ 1781766 w 1874027"/>
                  <a:gd name="connsiteY2" fmla="*/ 70555 h 1260418"/>
                  <a:gd name="connsiteX3" fmla="*/ 1809796 w 1874027"/>
                  <a:gd name="connsiteY3" fmla="*/ 186024 h 1260418"/>
                  <a:gd name="connsiteX4" fmla="*/ 1856271 w 1874027"/>
                  <a:gd name="connsiteY4" fmla="*/ 836276 h 1260418"/>
                  <a:gd name="connsiteX5" fmla="*/ 1540243 w 1874027"/>
                  <a:gd name="connsiteY5" fmla="*/ 1222912 h 1260418"/>
                  <a:gd name="connsiteX6" fmla="*/ 434146 w 1874027"/>
                  <a:gd name="connsiteY6" fmla="*/ 1240487 h 1260418"/>
                  <a:gd name="connsiteX7" fmla="*/ 6579 w 1874027"/>
                  <a:gd name="connsiteY7" fmla="*/ 1178976 h 1260418"/>
                  <a:gd name="connsiteX8" fmla="*/ 173888 w 1874027"/>
                  <a:gd name="connsiteY8" fmla="*/ 757192 h 1260418"/>
                  <a:gd name="connsiteX9" fmla="*/ 164593 w 1874027"/>
                  <a:gd name="connsiteY9" fmla="*/ 423278 h 1260418"/>
                  <a:gd name="connsiteX10" fmla="*/ 34464 w 1874027"/>
                  <a:gd name="connsiteY10" fmla="*/ 10280 h 126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4027" h="1260418">
                    <a:moveTo>
                      <a:pt x="29759" y="0"/>
                    </a:moveTo>
                    <a:lnTo>
                      <a:pt x="1758092" y="0"/>
                    </a:lnTo>
                    <a:lnTo>
                      <a:pt x="1781766" y="70555"/>
                    </a:lnTo>
                    <a:cubicBezTo>
                      <a:pt x="1790916" y="105841"/>
                      <a:pt x="1799339" y="144285"/>
                      <a:pt x="1809796" y="186024"/>
                    </a:cubicBezTo>
                    <a:cubicBezTo>
                      <a:pt x="1851624" y="352980"/>
                      <a:pt x="1901197" y="663461"/>
                      <a:pt x="1856271" y="836276"/>
                    </a:cubicBezTo>
                    <a:cubicBezTo>
                      <a:pt x="1811345" y="1009091"/>
                      <a:pt x="1777264" y="1155544"/>
                      <a:pt x="1540243" y="1222912"/>
                    </a:cubicBezTo>
                    <a:cubicBezTo>
                      <a:pt x="1303221" y="1290281"/>
                      <a:pt x="689757" y="1247810"/>
                      <a:pt x="434146" y="1240487"/>
                    </a:cubicBezTo>
                    <a:cubicBezTo>
                      <a:pt x="178536" y="1233164"/>
                      <a:pt x="49956" y="1259525"/>
                      <a:pt x="6579" y="1178976"/>
                    </a:cubicBezTo>
                    <a:cubicBezTo>
                      <a:pt x="-36797" y="1098427"/>
                      <a:pt x="147552" y="883141"/>
                      <a:pt x="173888" y="757192"/>
                    </a:cubicBezTo>
                    <a:cubicBezTo>
                      <a:pt x="200223" y="631242"/>
                      <a:pt x="187830" y="547763"/>
                      <a:pt x="164593" y="423278"/>
                    </a:cubicBezTo>
                    <a:cubicBezTo>
                      <a:pt x="141355" y="298793"/>
                      <a:pt x="57701" y="112797"/>
                      <a:pt x="34464" y="1028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59" name="Скругленный прямоугольник 58">
                <a:extLst>
                  <a:ext uri="{FF2B5EF4-FFF2-40B4-BE49-F238E27FC236}">
                    <a16:creationId xmlns="" xmlns:a16="http://schemas.microsoft.com/office/drawing/2014/main" id="{60188D80-0BFE-3E57-40C9-8E1281FF2D1A}"/>
                  </a:ext>
                </a:extLst>
              </p:cNvPr>
              <p:cNvSpPr/>
              <p:nvPr/>
            </p:nvSpPr>
            <p:spPr>
              <a:xfrm rot="16200000">
                <a:off x="4810304" y="1496784"/>
                <a:ext cx="223784" cy="178689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="" xmlns:a16="http://schemas.microsoft.com/office/drawing/2014/main" id="{15B9E3E4-10D0-B3DA-A800-3F1C311ECB8E}"/>
                </a:ext>
              </a:extLst>
            </p:cNvPr>
            <p:cNvGrpSpPr/>
            <p:nvPr/>
          </p:nvGrpSpPr>
          <p:grpSpPr>
            <a:xfrm>
              <a:off x="6011954" y="1940977"/>
              <a:ext cx="633205" cy="524496"/>
              <a:chOff x="4028744" y="2278342"/>
              <a:chExt cx="1874028" cy="984382"/>
            </a:xfrm>
          </p:grpSpPr>
          <p:sp>
            <p:nvSpPr>
              <p:cNvPr id="56" name="Полилиния 55">
                <a:extLst>
                  <a:ext uri="{FF2B5EF4-FFF2-40B4-BE49-F238E27FC236}">
                    <a16:creationId xmlns="" xmlns:a16="http://schemas.microsoft.com/office/drawing/2014/main" id="{2003B3F2-6C6A-0FC4-9E02-2F5C21D117E3}"/>
                  </a:ext>
                </a:extLst>
              </p:cNvPr>
              <p:cNvSpPr/>
              <p:nvPr/>
            </p:nvSpPr>
            <p:spPr>
              <a:xfrm>
                <a:off x="4028745" y="2400589"/>
                <a:ext cx="1874027" cy="862135"/>
              </a:xfrm>
              <a:custGeom>
                <a:avLst/>
                <a:gdLst>
                  <a:gd name="connsiteX0" fmla="*/ 29759 w 1874027"/>
                  <a:gd name="connsiteY0" fmla="*/ 0 h 1260418"/>
                  <a:gd name="connsiteX1" fmla="*/ 1758092 w 1874027"/>
                  <a:gd name="connsiteY1" fmla="*/ 0 h 1260418"/>
                  <a:gd name="connsiteX2" fmla="*/ 1781766 w 1874027"/>
                  <a:gd name="connsiteY2" fmla="*/ 70555 h 1260418"/>
                  <a:gd name="connsiteX3" fmla="*/ 1809796 w 1874027"/>
                  <a:gd name="connsiteY3" fmla="*/ 186024 h 1260418"/>
                  <a:gd name="connsiteX4" fmla="*/ 1856271 w 1874027"/>
                  <a:gd name="connsiteY4" fmla="*/ 836276 h 1260418"/>
                  <a:gd name="connsiteX5" fmla="*/ 1540243 w 1874027"/>
                  <a:gd name="connsiteY5" fmla="*/ 1222912 h 1260418"/>
                  <a:gd name="connsiteX6" fmla="*/ 434146 w 1874027"/>
                  <a:gd name="connsiteY6" fmla="*/ 1240487 h 1260418"/>
                  <a:gd name="connsiteX7" fmla="*/ 6579 w 1874027"/>
                  <a:gd name="connsiteY7" fmla="*/ 1178976 h 1260418"/>
                  <a:gd name="connsiteX8" fmla="*/ 173888 w 1874027"/>
                  <a:gd name="connsiteY8" fmla="*/ 757192 h 1260418"/>
                  <a:gd name="connsiteX9" fmla="*/ 164593 w 1874027"/>
                  <a:gd name="connsiteY9" fmla="*/ 423278 h 1260418"/>
                  <a:gd name="connsiteX10" fmla="*/ 34464 w 1874027"/>
                  <a:gd name="connsiteY10" fmla="*/ 10280 h 126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4027" h="1260418">
                    <a:moveTo>
                      <a:pt x="29759" y="0"/>
                    </a:moveTo>
                    <a:lnTo>
                      <a:pt x="1758092" y="0"/>
                    </a:lnTo>
                    <a:lnTo>
                      <a:pt x="1781766" y="70555"/>
                    </a:lnTo>
                    <a:cubicBezTo>
                      <a:pt x="1790916" y="105841"/>
                      <a:pt x="1799339" y="144285"/>
                      <a:pt x="1809796" y="186024"/>
                    </a:cubicBezTo>
                    <a:cubicBezTo>
                      <a:pt x="1851624" y="352980"/>
                      <a:pt x="1901197" y="663461"/>
                      <a:pt x="1856271" y="836276"/>
                    </a:cubicBezTo>
                    <a:cubicBezTo>
                      <a:pt x="1811345" y="1009091"/>
                      <a:pt x="1777264" y="1155544"/>
                      <a:pt x="1540243" y="1222912"/>
                    </a:cubicBezTo>
                    <a:cubicBezTo>
                      <a:pt x="1303221" y="1290281"/>
                      <a:pt x="689757" y="1247810"/>
                      <a:pt x="434146" y="1240487"/>
                    </a:cubicBezTo>
                    <a:cubicBezTo>
                      <a:pt x="178536" y="1233164"/>
                      <a:pt x="49956" y="1259525"/>
                      <a:pt x="6579" y="1178976"/>
                    </a:cubicBezTo>
                    <a:cubicBezTo>
                      <a:pt x="-36797" y="1098427"/>
                      <a:pt x="147552" y="883141"/>
                      <a:pt x="173888" y="757192"/>
                    </a:cubicBezTo>
                    <a:cubicBezTo>
                      <a:pt x="200223" y="631242"/>
                      <a:pt x="187830" y="547763"/>
                      <a:pt x="164593" y="423278"/>
                    </a:cubicBezTo>
                    <a:cubicBezTo>
                      <a:pt x="141355" y="298793"/>
                      <a:pt x="57701" y="112797"/>
                      <a:pt x="34464" y="1028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57" name="Скругленный прямоугольник 56">
                <a:extLst>
                  <a:ext uri="{FF2B5EF4-FFF2-40B4-BE49-F238E27FC236}">
                    <a16:creationId xmlns="" xmlns:a16="http://schemas.microsoft.com/office/drawing/2014/main" id="{220D1683-91D8-C785-BF8E-1134B7FF4706}"/>
                  </a:ext>
                </a:extLst>
              </p:cNvPr>
              <p:cNvSpPr/>
              <p:nvPr/>
            </p:nvSpPr>
            <p:spPr>
              <a:xfrm rot="16200000">
                <a:off x="4811196" y="1495890"/>
                <a:ext cx="221994" cy="1786897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id="{42E2C6B0-AF37-48B3-CCBD-E3EEDA1F8713}"/>
                </a:ext>
              </a:extLst>
            </p:cNvPr>
            <p:cNvSpPr/>
            <p:nvPr/>
          </p:nvSpPr>
          <p:spPr>
            <a:xfrm>
              <a:off x="1695302" y="3260841"/>
              <a:ext cx="1788156" cy="493269"/>
            </a:xfrm>
            <a:custGeom>
              <a:avLst/>
              <a:gdLst>
                <a:gd name="connsiteX0" fmla="*/ 64698 w 1788156"/>
                <a:gd name="connsiteY0" fmla="*/ 0 h 493269"/>
                <a:gd name="connsiteX1" fmla="*/ 1723458 w 1788156"/>
                <a:gd name="connsiteY1" fmla="*/ 0 h 493269"/>
                <a:gd name="connsiteX2" fmla="*/ 1788156 w 1788156"/>
                <a:gd name="connsiteY2" fmla="*/ 64698 h 493269"/>
                <a:gd name="connsiteX3" fmla="*/ 1723458 w 1788156"/>
                <a:gd name="connsiteY3" fmla="*/ 129396 h 493269"/>
                <a:gd name="connsiteX4" fmla="*/ 1432424 w 1788156"/>
                <a:gd name="connsiteY4" fmla="*/ 129396 h 493269"/>
                <a:gd name="connsiteX5" fmla="*/ 1432424 w 1788156"/>
                <a:gd name="connsiteY5" fmla="*/ 433094 h 493269"/>
                <a:gd name="connsiteX6" fmla="*/ 1372251 w 1788156"/>
                <a:gd name="connsiteY6" fmla="*/ 493267 h 493269"/>
                <a:gd name="connsiteX7" fmla="*/ 1372251 w 1788156"/>
                <a:gd name="connsiteY7" fmla="*/ 493266 h 493269"/>
                <a:gd name="connsiteX8" fmla="*/ 1312078 w 1788156"/>
                <a:gd name="connsiteY8" fmla="*/ 433093 h 493269"/>
                <a:gd name="connsiteX9" fmla="*/ 1312079 w 1788156"/>
                <a:gd name="connsiteY9" fmla="*/ 129396 h 493269"/>
                <a:gd name="connsiteX10" fmla="*/ 955299 w 1788156"/>
                <a:gd name="connsiteY10" fmla="*/ 129396 h 493269"/>
                <a:gd name="connsiteX11" fmla="*/ 955299 w 1788156"/>
                <a:gd name="connsiteY11" fmla="*/ 433096 h 493269"/>
                <a:gd name="connsiteX12" fmla="*/ 895126 w 1788156"/>
                <a:gd name="connsiteY12" fmla="*/ 493269 h 493269"/>
                <a:gd name="connsiteX13" fmla="*/ 895126 w 1788156"/>
                <a:gd name="connsiteY13" fmla="*/ 493268 h 493269"/>
                <a:gd name="connsiteX14" fmla="*/ 834953 w 1788156"/>
                <a:gd name="connsiteY14" fmla="*/ 433095 h 493269"/>
                <a:gd name="connsiteX15" fmla="*/ 834954 w 1788156"/>
                <a:gd name="connsiteY15" fmla="*/ 129396 h 493269"/>
                <a:gd name="connsiteX16" fmla="*/ 478173 w 1788156"/>
                <a:gd name="connsiteY16" fmla="*/ 129396 h 493269"/>
                <a:gd name="connsiteX17" fmla="*/ 478173 w 1788156"/>
                <a:gd name="connsiteY17" fmla="*/ 433094 h 493269"/>
                <a:gd name="connsiteX18" fmla="*/ 418000 w 1788156"/>
                <a:gd name="connsiteY18" fmla="*/ 493267 h 493269"/>
                <a:gd name="connsiteX19" fmla="*/ 418000 w 1788156"/>
                <a:gd name="connsiteY19" fmla="*/ 493266 h 493269"/>
                <a:gd name="connsiteX20" fmla="*/ 357827 w 1788156"/>
                <a:gd name="connsiteY20" fmla="*/ 433093 h 493269"/>
                <a:gd name="connsiteX21" fmla="*/ 357828 w 1788156"/>
                <a:gd name="connsiteY21" fmla="*/ 129396 h 493269"/>
                <a:gd name="connsiteX22" fmla="*/ 64698 w 1788156"/>
                <a:gd name="connsiteY22" fmla="*/ 129396 h 493269"/>
                <a:gd name="connsiteX23" fmla="*/ 0 w 1788156"/>
                <a:gd name="connsiteY23" fmla="*/ 64698 h 493269"/>
                <a:gd name="connsiteX24" fmla="*/ 64698 w 1788156"/>
                <a:gd name="connsiteY24" fmla="*/ 0 h 49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88156" h="493269">
                  <a:moveTo>
                    <a:pt x="64698" y="0"/>
                  </a:moveTo>
                  <a:lnTo>
                    <a:pt x="1723458" y="0"/>
                  </a:lnTo>
                  <a:cubicBezTo>
                    <a:pt x="1759190" y="0"/>
                    <a:pt x="1788156" y="28966"/>
                    <a:pt x="1788156" y="64698"/>
                  </a:cubicBezTo>
                  <a:cubicBezTo>
                    <a:pt x="1788156" y="100430"/>
                    <a:pt x="1759190" y="129396"/>
                    <a:pt x="1723458" y="129396"/>
                  </a:cubicBezTo>
                  <a:lnTo>
                    <a:pt x="1432424" y="129396"/>
                  </a:lnTo>
                  <a:lnTo>
                    <a:pt x="1432424" y="433094"/>
                  </a:lnTo>
                  <a:cubicBezTo>
                    <a:pt x="1432424" y="466327"/>
                    <a:pt x="1405484" y="493267"/>
                    <a:pt x="1372251" y="493267"/>
                  </a:cubicBezTo>
                  <a:lnTo>
                    <a:pt x="1372251" y="493266"/>
                  </a:lnTo>
                  <a:cubicBezTo>
                    <a:pt x="1339018" y="493266"/>
                    <a:pt x="1312078" y="466326"/>
                    <a:pt x="1312078" y="433093"/>
                  </a:cubicBezTo>
                  <a:lnTo>
                    <a:pt x="1312079" y="129396"/>
                  </a:lnTo>
                  <a:lnTo>
                    <a:pt x="955299" y="129396"/>
                  </a:lnTo>
                  <a:lnTo>
                    <a:pt x="955299" y="433096"/>
                  </a:lnTo>
                  <a:cubicBezTo>
                    <a:pt x="955299" y="466329"/>
                    <a:pt x="928359" y="493269"/>
                    <a:pt x="895126" y="493269"/>
                  </a:cubicBezTo>
                  <a:lnTo>
                    <a:pt x="895126" y="493268"/>
                  </a:lnTo>
                  <a:cubicBezTo>
                    <a:pt x="861893" y="493268"/>
                    <a:pt x="834953" y="466328"/>
                    <a:pt x="834953" y="433095"/>
                  </a:cubicBezTo>
                  <a:lnTo>
                    <a:pt x="834954" y="129396"/>
                  </a:lnTo>
                  <a:lnTo>
                    <a:pt x="478173" y="129396"/>
                  </a:lnTo>
                  <a:lnTo>
                    <a:pt x="478173" y="433094"/>
                  </a:lnTo>
                  <a:cubicBezTo>
                    <a:pt x="478173" y="466327"/>
                    <a:pt x="451233" y="493267"/>
                    <a:pt x="418000" y="493267"/>
                  </a:cubicBezTo>
                  <a:lnTo>
                    <a:pt x="418000" y="493266"/>
                  </a:lnTo>
                  <a:cubicBezTo>
                    <a:pt x="384767" y="493266"/>
                    <a:pt x="357827" y="466326"/>
                    <a:pt x="357827" y="433093"/>
                  </a:cubicBezTo>
                  <a:lnTo>
                    <a:pt x="357828" y="129396"/>
                  </a:lnTo>
                  <a:lnTo>
                    <a:pt x="64698" y="129396"/>
                  </a:lnTo>
                  <a:cubicBezTo>
                    <a:pt x="28966" y="129396"/>
                    <a:pt x="0" y="100430"/>
                    <a:pt x="0" y="64698"/>
                  </a:cubicBezTo>
                  <a:cubicBezTo>
                    <a:pt x="0" y="28966"/>
                    <a:pt x="28966" y="0"/>
                    <a:pt x="64698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DBBC9B7C-7454-1DEB-4385-98150C3ADEFF}"/>
                </a:ext>
              </a:extLst>
            </p:cNvPr>
            <p:cNvSpPr/>
            <p:nvPr/>
          </p:nvSpPr>
          <p:spPr>
            <a:xfrm>
              <a:off x="4124852" y="4076646"/>
              <a:ext cx="1305392" cy="494023"/>
            </a:xfrm>
            <a:custGeom>
              <a:avLst/>
              <a:gdLst>
                <a:gd name="connsiteX0" fmla="*/ 65870 w 1305392"/>
                <a:gd name="connsiteY0" fmla="*/ 0 h 494023"/>
                <a:gd name="connsiteX1" fmla="*/ 1239522 w 1305392"/>
                <a:gd name="connsiteY1" fmla="*/ 0 h 494023"/>
                <a:gd name="connsiteX2" fmla="*/ 1305392 w 1305392"/>
                <a:gd name="connsiteY2" fmla="*/ 65870 h 494023"/>
                <a:gd name="connsiteX3" fmla="*/ 1305391 w 1305392"/>
                <a:gd name="connsiteY3" fmla="*/ 65870 h 494023"/>
                <a:gd name="connsiteX4" fmla="*/ 1239521 w 1305392"/>
                <a:gd name="connsiteY4" fmla="*/ 131740 h 494023"/>
                <a:gd name="connsiteX5" fmla="*/ 955299 w 1305392"/>
                <a:gd name="connsiteY5" fmla="*/ 131740 h 494023"/>
                <a:gd name="connsiteX6" fmla="*/ 955299 w 1305392"/>
                <a:gd name="connsiteY6" fmla="*/ 433850 h 494023"/>
                <a:gd name="connsiteX7" fmla="*/ 895126 w 1305392"/>
                <a:gd name="connsiteY7" fmla="*/ 494023 h 494023"/>
                <a:gd name="connsiteX8" fmla="*/ 895126 w 1305392"/>
                <a:gd name="connsiteY8" fmla="*/ 494022 h 494023"/>
                <a:gd name="connsiteX9" fmla="*/ 834953 w 1305392"/>
                <a:gd name="connsiteY9" fmla="*/ 433849 h 494023"/>
                <a:gd name="connsiteX10" fmla="*/ 834954 w 1305392"/>
                <a:gd name="connsiteY10" fmla="*/ 131740 h 494023"/>
                <a:gd name="connsiteX11" fmla="*/ 478173 w 1305392"/>
                <a:gd name="connsiteY11" fmla="*/ 131739 h 494023"/>
                <a:gd name="connsiteX12" fmla="*/ 478173 w 1305392"/>
                <a:gd name="connsiteY12" fmla="*/ 433848 h 494023"/>
                <a:gd name="connsiteX13" fmla="*/ 418000 w 1305392"/>
                <a:gd name="connsiteY13" fmla="*/ 494021 h 494023"/>
                <a:gd name="connsiteX14" fmla="*/ 418000 w 1305392"/>
                <a:gd name="connsiteY14" fmla="*/ 494020 h 494023"/>
                <a:gd name="connsiteX15" fmla="*/ 357827 w 1305392"/>
                <a:gd name="connsiteY15" fmla="*/ 433847 h 494023"/>
                <a:gd name="connsiteX16" fmla="*/ 357828 w 1305392"/>
                <a:gd name="connsiteY16" fmla="*/ 131739 h 494023"/>
                <a:gd name="connsiteX17" fmla="*/ 65870 w 1305392"/>
                <a:gd name="connsiteY17" fmla="*/ 131739 h 494023"/>
                <a:gd name="connsiteX18" fmla="*/ 19293 w 1305392"/>
                <a:gd name="connsiteY18" fmla="*/ 112446 h 494023"/>
                <a:gd name="connsiteX19" fmla="*/ 0 w 1305392"/>
                <a:gd name="connsiteY19" fmla="*/ 65870 h 494023"/>
                <a:gd name="connsiteX20" fmla="*/ 19293 w 1305392"/>
                <a:gd name="connsiteY20" fmla="*/ 19293 h 494023"/>
                <a:gd name="connsiteX21" fmla="*/ 65870 w 1305392"/>
                <a:gd name="connsiteY21" fmla="*/ 0 h 49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392" h="494023">
                  <a:moveTo>
                    <a:pt x="65870" y="0"/>
                  </a:moveTo>
                  <a:lnTo>
                    <a:pt x="1239522" y="0"/>
                  </a:lnTo>
                  <a:cubicBezTo>
                    <a:pt x="1275901" y="0"/>
                    <a:pt x="1305392" y="29491"/>
                    <a:pt x="1305392" y="65870"/>
                  </a:cubicBezTo>
                  <a:lnTo>
                    <a:pt x="1305391" y="65870"/>
                  </a:lnTo>
                  <a:cubicBezTo>
                    <a:pt x="1305391" y="102249"/>
                    <a:pt x="1275900" y="131740"/>
                    <a:pt x="1239521" y="131740"/>
                  </a:cubicBezTo>
                  <a:lnTo>
                    <a:pt x="955299" y="131740"/>
                  </a:lnTo>
                  <a:lnTo>
                    <a:pt x="955299" y="433850"/>
                  </a:lnTo>
                  <a:cubicBezTo>
                    <a:pt x="955299" y="467083"/>
                    <a:pt x="928359" y="494023"/>
                    <a:pt x="895126" y="494023"/>
                  </a:cubicBezTo>
                  <a:lnTo>
                    <a:pt x="895126" y="494022"/>
                  </a:lnTo>
                  <a:cubicBezTo>
                    <a:pt x="861893" y="494022"/>
                    <a:pt x="834953" y="467082"/>
                    <a:pt x="834953" y="433849"/>
                  </a:cubicBezTo>
                  <a:lnTo>
                    <a:pt x="834954" y="131740"/>
                  </a:lnTo>
                  <a:lnTo>
                    <a:pt x="478173" y="131739"/>
                  </a:lnTo>
                  <a:lnTo>
                    <a:pt x="478173" y="433848"/>
                  </a:lnTo>
                  <a:cubicBezTo>
                    <a:pt x="478173" y="467081"/>
                    <a:pt x="451233" y="494021"/>
                    <a:pt x="418000" y="494021"/>
                  </a:cubicBezTo>
                  <a:lnTo>
                    <a:pt x="418000" y="494020"/>
                  </a:lnTo>
                  <a:cubicBezTo>
                    <a:pt x="384767" y="494020"/>
                    <a:pt x="357827" y="467080"/>
                    <a:pt x="357827" y="433847"/>
                  </a:cubicBezTo>
                  <a:lnTo>
                    <a:pt x="357828" y="131739"/>
                  </a:lnTo>
                  <a:lnTo>
                    <a:pt x="65870" y="131739"/>
                  </a:lnTo>
                  <a:cubicBezTo>
                    <a:pt x="47681" y="131739"/>
                    <a:pt x="31213" y="124366"/>
                    <a:pt x="19293" y="112446"/>
                  </a:cubicBezTo>
                  <a:lnTo>
                    <a:pt x="0" y="65870"/>
                  </a:lnTo>
                  <a:lnTo>
                    <a:pt x="19293" y="19293"/>
                  </a:lnTo>
                  <a:cubicBezTo>
                    <a:pt x="31213" y="7373"/>
                    <a:pt x="47681" y="0"/>
                    <a:pt x="65870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="" xmlns:a16="http://schemas.microsoft.com/office/drawing/2014/main" id="{151C9B08-1437-6196-6C57-08899A1C67BD}"/>
                </a:ext>
              </a:extLst>
            </p:cNvPr>
            <p:cNvSpPr/>
            <p:nvPr/>
          </p:nvSpPr>
          <p:spPr>
            <a:xfrm>
              <a:off x="1683830" y="3309783"/>
              <a:ext cx="5824846" cy="2395248"/>
            </a:xfrm>
            <a:custGeom>
              <a:avLst/>
              <a:gdLst>
                <a:gd name="connsiteX0" fmla="*/ 4316408 w 5824846"/>
                <a:gd name="connsiteY0" fmla="*/ 1071304 h 2395248"/>
                <a:gd name="connsiteX1" fmla="*/ 4202078 w 5824846"/>
                <a:gd name="connsiteY1" fmla="*/ 1185634 h 2395248"/>
                <a:gd name="connsiteX2" fmla="*/ 4316408 w 5824846"/>
                <a:gd name="connsiteY2" fmla="*/ 1299964 h 2395248"/>
                <a:gd name="connsiteX3" fmla="*/ 4430738 w 5824846"/>
                <a:gd name="connsiteY3" fmla="*/ 1185634 h 2395248"/>
                <a:gd name="connsiteX4" fmla="*/ 4316408 w 5824846"/>
                <a:gd name="connsiteY4" fmla="*/ 1071304 h 2395248"/>
                <a:gd name="connsiteX5" fmla="*/ 5759217 w 5824846"/>
                <a:gd name="connsiteY5" fmla="*/ 70 h 2395248"/>
                <a:gd name="connsiteX6" fmla="*/ 5801824 w 5824846"/>
                <a:gd name="connsiteY6" fmla="*/ 10360 h 2395248"/>
                <a:gd name="connsiteX7" fmla="*/ 5758282 w 5824846"/>
                <a:gd name="connsiteY7" fmla="*/ 271617 h 2395248"/>
                <a:gd name="connsiteX8" fmla="*/ 5420824 w 5824846"/>
                <a:gd name="connsiteY8" fmla="*/ 478446 h 2395248"/>
                <a:gd name="connsiteX9" fmla="*/ 5213996 w 5824846"/>
                <a:gd name="connsiteY9" fmla="*/ 761474 h 2395248"/>
                <a:gd name="connsiteX10" fmla="*/ 5116024 w 5824846"/>
                <a:gd name="connsiteY10" fmla="*/ 1186017 h 2395248"/>
                <a:gd name="connsiteX11" fmla="*/ 4963624 w 5824846"/>
                <a:gd name="connsiteY11" fmla="*/ 1686760 h 2395248"/>
                <a:gd name="connsiteX12" fmla="*/ 4691482 w 5824846"/>
                <a:gd name="connsiteY12" fmla="*/ 2056874 h 2395248"/>
                <a:gd name="connsiteX13" fmla="*/ 4266939 w 5824846"/>
                <a:gd name="connsiteY13" fmla="*/ 2318131 h 2395248"/>
                <a:gd name="connsiteX14" fmla="*/ 3635567 w 5824846"/>
                <a:gd name="connsiteY14" fmla="*/ 2394331 h 2395248"/>
                <a:gd name="connsiteX15" fmla="*/ 2525224 w 5824846"/>
                <a:gd name="connsiteY15" fmla="*/ 2361674 h 2395248"/>
                <a:gd name="connsiteX16" fmla="*/ 1371339 w 5824846"/>
                <a:gd name="connsiteY16" fmla="*/ 2383446 h 2395248"/>
                <a:gd name="connsiteX17" fmla="*/ 968567 w 5824846"/>
                <a:gd name="connsiteY17" fmla="*/ 2372560 h 2395248"/>
                <a:gd name="connsiteX18" fmla="*/ 892367 w 5824846"/>
                <a:gd name="connsiteY18" fmla="*/ 2252817 h 2395248"/>
                <a:gd name="connsiteX19" fmla="*/ 837939 w 5824846"/>
                <a:gd name="connsiteY19" fmla="*/ 2024217 h 2395248"/>
                <a:gd name="connsiteX20" fmla="*/ 685539 w 5824846"/>
                <a:gd name="connsiteY20" fmla="*/ 1262217 h 2395248"/>
                <a:gd name="connsiteX21" fmla="*/ 315424 w 5824846"/>
                <a:gd name="connsiteY21" fmla="*/ 1164246 h 2395248"/>
                <a:gd name="connsiteX22" fmla="*/ 141253 w 5824846"/>
                <a:gd name="connsiteY22" fmla="*/ 728817 h 2395248"/>
                <a:gd name="connsiteX23" fmla="*/ 21510 w 5824846"/>
                <a:gd name="connsiteY23" fmla="*/ 326046 h 2395248"/>
                <a:gd name="connsiteX24" fmla="*/ 598453 w 5824846"/>
                <a:gd name="connsiteY24" fmla="*/ 271617 h 2395248"/>
                <a:gd name="connsiteX25" fmla="*/ 1676139 w 5824846"/>
                <a:gd name="connsiteY25" fmla="*/ 260731 h 2395248"/>
                <a:gd name="connsiteX26" fmla="*/ 1904739 w 5824846"/>
                <a:gd name="connsiteY26" fmla="*/ 424017 h 2395248"/>
                <a:gd name="connsiteX27" fmla="*/ 2046253 w 5824846"/>
                <a:gd name="connsiteY27" fmla="*/ 728817 h 2395248"/>
                <a:gd name="connsiteX28" fmla="*/ 2242196 w 5824846"/>
                <a:gd name="connsiteY28" fmla="*/ 761474 h 2395248"/>
                <a:gd name="connsiteX29" fmla="*/ 2383710 w 5824846"/>
                <a:gd name="connsiteY29" fmla="*/ 957417 h 2395248"/>
                <a:gd name="connsiteX30" fmla="*/ 2677624 w 5824846"/>
                <a:gd name="connsiteY30" fmla="*/ 1077160 h 2395248"/>
                <a:gd name="connsiteX31" fmla="*/ 3091282 w 5824846"/>
                <a:gd name="connsiteY31" fmla="*/ 1088046 h 2395248"/>
                <a:gd name="connsiteX32" fmla="*/ 3668224 w 5824846"/>
                <a:gd name="connsiteY32" fmla="*/ 1077160 h 2395248"/>
                <a:gd name="connsiteX33" fmla="*/ 3864167 w 5824846"/>
                <a:gd name="connsiteY33" fmla="*/ 990074 h 2395248"/>
                <a:gd name="connsiteX34" fmla="*/ 3896824 w 5824846"/>
                <a:gd name="connsiteY34" fmla="*/ 815903 h 2395248"/>
                <a:gd name="connsiteX35" fmla="*/ 4136310 w 5824846"/>
                <a:gd name="connsiteY35" fmla="*/ 696160 h 2395248"/>
                <a:gd name="connsiteX36" fmla="*/ 4843882 w 5824846"/>
                <a:gd name="connsiteY36" fmla="*/ 402246 h 2395248"/>
                <a:gd name="connsiteX37" fmla="*/ 5507910 w 5824846"/>
                <a:gd name="connsiteY37" fmla="*/ 86560 h 2395248"/>
                <a:gd name="connsiteX38" fmla="*/ 5759217 w 5824846"/>
                <a:gd name="connsiteY38" fmla="*/ 70 h 239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24846" h="2395248">
                  <a:moveTo>
                    <a:pt x="4316408" y="1071304"/>
                  </a:moveTo>
                  <a:cubicBezTo>
                    <a:pt x="4253265" y="1071304"/>
                    <a:pt x="4202078" y="1122491"/>
                    <a:pt x="4202078" y="1185634"/>
                  </a:cubicBezTo>
                  <a:cubicBezTo>
                    <a:pt x="4202078" y="1248777"/>
                    <a:pt x="4253265" y="1299964"/>
                    <a:pt x="4316408" y="1299964"/>
                  </a:cubicBezTo>
                  <a:cubicBezTo>
                    <a:pt x="4379551" y="1299964"/>
                    <a:pt x="4430738" y="1248777"/>
                    <a:pt x="4430738" y="1185634"/>
                  </a:cubicBezTo>
                  <a:cubicBezTo>
                    <a:pt x="4430738" y="1122491"/>
                    <a:pt x="4379551" y="1071304"/>
                    <a:pt x="4316408" y="1071304"/>
                  </a:cubicBezTo>
                  <a:close/>
                  <a:moveTo>
                    <a:pt x="5759217" y="70"/>
                  </a:moveTo>
                  <a:cubicBezTo>
                    <a:pt x="5776424" y="-526"/>
                    <a:pt x="5790485" y="2649"/>
                    <a:pt x="5801824" y="10360"/>
                  </a:cubicBezTo>
                  <a:cubicBezTo>
                    <a:pt x="5847181" y="41203"/>
                    <a:pt x="5821782" y="193603"/>
                    <a:pt x="5758282" y="271617"/>
                  </a:cubicBezTo>
                  <a:cubicBezTo>
                    <a:pt x="5694782" y="349631"/>
                    <a:pt x="5511538" y="396803"/>
                    <a:pt x="5420824" y="478446"/>
                  </a:cubicBezTo>
                  <a:cubicBezTo>
                    <a:pt x="5330110" y="560089"/>
                    <a:pt x="5264796" y="643546"/>
                    <a:pt x="5213996" y="761474"/>
                  </a:cubicBezTo>
                  <a:cubicBezTo>
                    <a:pt x="5163196" y="879402"/>
                    <a:pt x="5157753" y="1031803"/>
                    <a:pt x="5116024" y="1186017"/>
                  </a:cubicBezTo>
                  <a:cubicBezTo>
                    <a:pt x="5074295" y="1340231"/>
                    <a:pt x="5034381" y="1541617"/>
                    <a:pt x="4963624" y="1686760"/>
                  </a:cubicBezTo>
                  <a:cubicBezTo>
                    <a:pt x="4892867" y="1831903"/>
                    <a:pt x="4807596" y="1951646"/>
                    <a:pt x="4691482" y="2056874"/>
                  </a:cubicBezTo>
                  <a:cubicBezTo>
                    <a:pt x="4575368" y="2162103"/>
                    <a:pt x="4442925" y="2261888"/>
                    <a:pt x="4266939" y="2318131"/>
                  </a:cubicBezTo>
                  <a:cubicBezTo>
                    <a:pt x="4090953" y="2374374"/>
                    <a:pt x="3925853" y="2387074"/>
                    <a:pt x="3635567" y="2394331"/>
                  </a:cubicBezTo>
                  <a:cubicBezTo>
                    <a:pt x="3345281" y="2401588"/>
                    <a:pt x="2902595" y="2363488"/>
                    <a:pt x="2525224" y="2361674"/>
                  </a:cubicBezTo>
                  <a:cubicBezTo>
                    <a:pt x="2147853" y="2359860"/>
                    <a:pt x="1630782" y="2381632"/>
                    <a:pt x="1371339" y="2383446"/>
                  </a:cubicBezTo>
                  <a:cubicBezTo>
                    <a:pt x="1111896" y="2385260"/>
                    <a:pt x="1048396" y="2394332"/>
                    <a:pt x="968567" y="2372560"/>
                  </a:cubicBezTo>
                  <a:cubicBezTo>
                    <a:pt x="888738" y="2350789"/>
                    <a:pt x="914138" y="2310874"/>
                    <a:pt x="892367" y="2252817"/>
                  </a:cubicBezTo>
                  <a:cubicBezTo>
                    <a:pt x="870596" y="2194760"/>
                    <a:pt x="872410" y="2189317"/>
                    <a:pt x="837939" y="2024217"/>
                  </a:cubicBezTo>
                  <a:cubicBezTo>
                    <a:pt x="803468" y="1859117"/>
                    <a:pt x="772625" y="1405546"/>
                    <a:pt x="685539" y="1262217"/>
                  </a:cubicBezTo>
                  <a:cubicBezTo>
                    <a:pt x="598453" y="1118889"/>
                    <a:pt x="406138" y="1253146"/>
                    <a:pt x="315424" y="1164246"/>
                  </a:cubicBezTo>
                  <a:cubicBezTo>
                    <a:pt x="224710" y="1075346"/>
                    <a:pt x="190239" y="868517"/>
                    <a:pt x="141253" y="728817"/>
                  </a:cubicBezTo>
                  <a:cubicBezTo>
                    <a:pt x="92267" y="589117"/>
                    <a:pt x="-54690" y="402246"/>
                    <a:pt x="21510" y="326046"/>
                  </a:cubicBezTo>
                  <a:cubicBezTo>
                    <a:pt x="97710" y="249846"/>
                    <a:pt x="322682" y="282503"/>
                    <a:pt x="598453" y="271617"/>
                  </a:cubicBezTo>
                  <a:cubicBezTo>
                    <a:pt x="874224" y="260731"/>
                    <a:pt x="1458425" y="235331"/>
                    <a:pt x="1676139" y="260731"/>
                  </a:cubicBezTo>
                  <a:cubicBezTo>
                    <a:pt x="1893853" y="286131"/>
                    <a:pt x="1843053" y="346003"/>
                    <a:pt x="1904739" y="424017"/>
                  </a:cubicBezTo>
                  <a:cubicBezTo>
                    <a:pt x="1966425" y="502031"/>
                    <a:pt x="1990010" y="672574"/>
                    <a:pt x="2046253" y="728817"/>
                  </a:cubicBezTo>
                  <a:cubicBezTo>
                    <a:pt x="2102496" y="785060"/>
                    <a:pt x="2185953" y="723374"/>
                    <a:pt x="2242196" y="761474"/>
                  </a:cubicBezTo>
                  <a:cubicBezTo>
                    <a:pt x="2298439" y="799574"/>
                    <a:pt x="2311139" y="904803"/>
                    <a:pt x="2383710" y="957417"/>
                  </a:cubicBezTo>
                  <a:cubicBezTo>
                    <a:pt x="2456281" y="1010031"/>
                    <a:pt x="2559695" y="1055389"/>
                    <a:pt x="2677624" y="1077160"/>
                  </a:cubicBezTo>
                  <a:cubicBezTo>
                    <a:pt x="2795553" y="1098932"/>
                    <a:pt x="2926182" y="1088046"/>
                    <a:pt x="3091282" y="1088046"/>
                  </a:cubicBezTo>
                  <a:cubicBezTo>
                    <a:pt x="3256382" y="1088046"/>
                    <a:pt x="3539410" y="1093489"/>
                    <a:pt x="3668224" y="1077160"/>
                  </a:cubicBezTo>
                  <a:cubicBezTo>
                    <a:pt x="3797038" y="1060831"/>
                    <a:pt x="3826067" y="1033617"/>
                    <a:pt x="3864167" y="990074"/>
                  </a:cubicBezTo>
                  <a:cubicBezTo>
                    <a:pt x="3902267" y="946531"/>
                    <a:pt x="3851467" y="864889"/>
                    <a:pt x="3896824" y="815903"/>
                  </a:cubicBezTo>
                  <a:cubicBezTo>
                    <a:pt x="3942181" y="766917"/>
                    <a:pt x="3978467" y="765103"/>
                    <a:pt x="4136310" y="696160"/>
                  </a:cubicBezTo>
                  <a:cubicBezTo>
                    <a:pt x="4294153" y="627217"/>
                    <a:pt x="4615282" y="503846"/>
                    <a:pt x="4843882" y="402246"/>
                  </a:cubicBezTo>
                  <a:cubicBezTo>
                    <a:pt x="5072482" y="300646"/>
                    <a:pt x="5348253" y="151874"/>
                    <a:pt x="5507910" y="86560"/>
                  </a:cubicBezTo>
                  <a:cubicBezTo>
                    <a:pt x="5627653" y="37575"/>
                    <a:pt x="5707595" y="1856"/>
                    <a:pt x="5759217" y="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="" xmlns:a16="http://schemas.microsoft.com/office/drawing/2014/main" id="{9FF3F614-9660-AEAA-F56D-DA4D521E0857}"/>
                </a:ext>
              </a:extLst>
            </p:cNvPr>
            <p:cNvSpPr/>
            <p:nvPr/>
          </p:nvSpPr>
          <p:spPr>
            <a:xfrm rot="20216265">
              <a:off x="1766399" y="2337321"/>
              <a:ext cx="5706781" cy="2345990"/>
            </a:xfrm>
            <a:custGeom>
              <a:avLst/>
              <a:gdLst>
                <a:gd name="connsiteX0" fmla="*/ 5650268 w 5706781"/>
                <a:gd name="connsiteY0" fmla="*/ 1974314 h 2345990"/>
                <a:gd name="connsiteX1" fmla="*/ 5706781 w 5706781"/>
                <a:gd name="connsiteY1" fmla="*/ 2059572 h 2345990"/>
                <a:gd name="connsiteX2" fmla="*/ 5706780 w 5706781"/>
                <a:gd name="connsiteY2" fmla="*/ 2059572 h 2345990"/>
                <a:gd name="connsiteX3" fmla="*/ 5614251 w 5706781"/>
                <a:gd name="connsiteY3" fmla="*/ 2152101 h 2345990"/>
                <a:gd name="connsiteX4" fmla="*/ 3521096 w 5706781"/>
                <a:gd name="connsiteY4" fmla="*/ 2152100 h 2345990"/>
                <a:gd name="connsiteX5" fmla="*/ 3499371 w 5706781"/>
                <a:gd name="connsiteY5" fmla="*/ 2203009 h 2345990"/>
                <a:gd name="connsiteX6" fmla="*/ 3475683 w 5706781"/>
                <a:gd name="connsiteY6" fmla="*/ 2249057 h 2345990"/>
                <a:gd name="connsiteX7" fmla="*/ 3386027 w 5706781"/>
                <a:gd name="connsiteY7" fmla="*/ 2321311 h 2345990"/>
                <a:gd name="connsiteX8" fmla="*/ 3274899 w 5706781"/>
                <a:gd name="connsiteY8" fmla="*/ 2340252 h 2345990"/>
                <a:gd name="connsiteX9" fmla="*/ 2925104 w 5706781"/>
                <a:gd name="connsiteY9" fmla="*/ 2228133 h 2345990"/>
                <a:gd name="connsiteX10" fmla="*/ 2455050 w 5706781"/>
                <a:gd name="connsiteY10" fmla="*/ 2035365 h 2345990"/>
                <a:gd name="connsiteX11" fmla="*/ 2131788 w 5706781"/>
                <a:gd name="connsiteY11" fmla="*/ 1860925 h 2345990"/>
                <a:gd name="connsiteX12" fmla="*/ 1987281 w 5706781"/>
                <a:gd name="connsiteY12" fmla="*/ 1681614 h 2345990"/>
                <a:gd name="connsiteX13" fmla="*/ 1960065 w 5706781"/>
                <a:gd name="connsiteY13" fmla="*/ 1518191 h 2345990"/>
                <a:gd name="connsiteX14" fmla="*/ 1962285 w 5706781"/>
                <a:gd name="connsiteY14" fmla="*/ 1499753 h 2345990"/>
                <a:gd name="connsiteX15" fmla="*/ 1879852 w 5706781"/>
                <a:gd name="connsiteY15" fmla="*/ 1464655 h 2345990"/>
                <a:gd name="connsiteX16" fmla="*/ 1849563 w 5706781"/>
                <a:gd name="connsiteY16" fmla="*/ 1443856 h 2345990"/>
                <a:gd name="connsiteX17" fmla="*/ 1847760 w 5706781"/>
                <a:gd name="connsiteY17" fmla="*/ 1441074 h 2345990"/>
                <a:gd name="connsiteX18" fmla="*/ 1842274 w 5706781"/>
                <a:gd name="connsiteY18" fmla="*/ 1438361 h 2345990"/>
                <a:gd name="connsiteX19" fmla="*/ 1806679 w 5706781"/>
                <a:gd name="connsiteY19" fmla="*/ 1377137 h 2345990"/>
                <a:gd name="connsiteX20" fmla="*/ 1741763 w 5706781"/>
                <a:gd name="connsiteY20" fmla="*/ 895283 h 2345990"/>
                <a:gd name="connsiteX21" fmla="*/ 56306 w 5706781"/>
                <a:gd name="connsiteY21" fmla="*/ 177685 h 2345990"/>
                <a:gd name="connsiteX22" fmla="*/ 0 w 5706781"/>
                <a:gd name="connsiteY22" fmla="*/ 92291 h 2345990"/>
                <a:gd name="connsiteX23" fmla="*/ 7418 w 5706781"/>
                <a:gd name="connsiteY23" fmla="*/ 56306 h 2345990"/>
                <a:gd name="connsiteX24" fmla="*/ 28217 w 5706781"/>
                <a:gd name="connsiteY24" fmla="*/ 26017 h 2345990"/>
                <a:gd name="connsiteX25" fmla="*/ 128798 w 5706781"/>
                <a:gd name="connsiteY25" fmla="*/ 7418 h 2345990"/>
                <a:gd name="connsiteX26" fmla="*/ 1841487 w 5706781"/>
                <a:gd name="connsiteY26" fmla="*/ 736609 h 2345990"/>
                <a:gd name="connsiteX27" fmla="*/ 1851631 w 5706781"/>
                <a:gd name="connsiteY27" fmla="*/ 743574 h 2345990"/>
                <a:gd name="connsiteX28" fmla="*/ 1882782 w 5706781"/>
                <a:gd name="connsiteY28" fmla="*/ 758981 h 2345990"/>
                <a:gd name="connsiteX29" fmla="*/ 1918376 w 5706781"/>
                <a:gd name="connsiteY29" fmla="*/ 820204 h 2345990"/>
                <a:gd name="connsiteX30" fmla="*/ 1984081 w 5706781"/>
                <a:gd name="connsiteY30" fmla="*/ 1307900 h 2345990"/>
                <a:gd name="connsiteX31" fmla="*/ 2074000 w 5706781"/>
                <a:gd name="connsiteY31" fmla="*/ 1346184 h 2345990"/>
                <a:gd name="connsiteX32" fmla="*/ 2123583 w 5706781"/>
                <a:gd name="connsiteY32" fmla="*/ 1396749 h 2345990"/>
                <a:gd name="connsiteX33" fmla="*/ 2126180 w 5706781"/>
                <a:gd name="connsiteY33" fmla="*/ 1410203 h 2345990"/>
                <a:gd name="connsiteX34" fmla="*/ 2128816 w 5706781"/>
                <a:gd name="connsiteY34" fmla="*/ 1414566 h 2345990"/>
                <a:gd name="connsiteX35" fmla="*/ 2139691 w 5706781"/>
                <a:gd name="connsiteY35" fmla="*/ 1444674 h 2345990"/>
                <a:gd name="connsiteX36" fmla="*/ 2131174 w 5706781"/>
                <a:gd name="connsiteY36" fmla="*/ 1603006 h 2345990"/>
                <a:gd name="connsiteX37" fmla="*/ 2166961 w 5706781"/>
                <a:gd name="connsiteY37" fmla="*/ 1691859 h 2345990"/>
                <a:gd name="connsiteX38" fmla="*/ 2238289 w 5706781"/>
                <a:gd name="connsiteY38" fmla="*/ 1766397 h 2345990"/>
                <a:gd name="connsiteX39" fmla="*/ 2395940 w 5706781"/>
                <a:gd name="connsiteY39" fmla="*/ 1862965 h 2345990"/>
                <a:gd name="connsiteX40" fmla="*/ 2583826 w 5706781"/>
                <a:gd name="connsiteY40" fmla="*/ 1957682 h 2345990"/>
                <a:gd name="connsiteX41" fmla="*/ 2901658 w 5706781"/>
                <a:gd name="connsiteY41" fmla="*/ 2093002 h 2345990"/>
                <a:gd name="connsiteX42" fmla="*/ 3180248 w 5706781"/>
                <a:gd name="connsiteY42" fmla="*/ 2182167 h 2345990"/>
                <a:gd name="connsiteX43" fmla="*/ 3313651 w 5706781"/>
                <a:gd name="connsiteY43" fmla="*/ 2180071 h 2345990"/>
                <a:gd name="connsiteX44" fmla="*/ 3396027 w 5706781"/>
                <a:gd name="connsiteY44" fmla="*/ 2038462 h 2345990"/>
                <a:gd name="connsiteX45" fmla="*/ 3402237 w 5706781"/>
                <a:gd name="connsiteY45" fmla="*/ 2030044 h 2345990"/>
                <a:gd name="connsiteX46" fmla="*/ 3417107 w 5706781"/>
                <a:gd name="connsiteY46" fmla="*/ 1994144 h 2345990"/>
                <a:gd name="connsiteX47" fmla="*/ 3482535 w 5706781"/>
                <a:gd name="connsiteY47" fmla="*/ 1967043 h 2345990"/>
                <a:gd name="connsiteX48" fmla="*/ 5614252 w 5706781"/>
                <a:gd name="connsiteY48" fmla="*/ 1967043 h 2345990"/>
                <a:gd name="connsiteX49" fmla="*/ 5650268 w 5706781"/>
                <a:gd name="connsiteY49" fmla="*/ 1974314 h 234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06781" h="2345990">
                  <a:moveTo>
                    <a:pt x="5650268" y="1974314"/>
                  </a:moveTo>
                  <a:cubicBezTo>
                    <a:pt x="5683479" y="1988361"/>
                    <a:pt x="5706781" y="2021246"/>
                    <a:pt x="5706781" y="2059572"/>
                  </a:cubicBezTo>
                  <a:lnTo>
                    <a:pt x="5706780" y="2059572"/>
                  </a:lnTo>
                  <a:cubicBezTo>
                    <a:pt x="5706780" y="2110674"/>
                    <a:pt x="5665353" y="2152101"/>
                    <a:pt x="5614251" y="2152101"/>
                  </a:cubicBezTo>
                  <a:lnTo>
                    <a:pt x="3521096" y="2152100"/>
                  </a:lnTo>
                  <a:lnTo>
                    <a:pt x="3499371" y="2203009"/>
                  </a:lnTo>
                  <a:cubicBezTo>
                    <a:pt x="3490773" y="2221357"/>
                    <a:pt x="3482436" y="2237516"/>
                    <a:pt x="3475683" y="2249057"/>
                  </a:cubicBezTo>
                  <a:cubicBezTo>
                    <a:pt x="3448666" y="2295221"/>
                    <a:pt x="3419491" y="2306111"/>
                    <a:pt x="3386027" y="2321311"/>
                  </a:cubicBezTo>
                  <a:cubicBezTo>
                    <a:pt x="3352564" y="2336510"/>
                    <a:pt x="3351720" y="2355782"/>
                    <a:pt x="3274899" y="2340252"/>
                  </a:cubicBezTo>
                  <a:cubicBezTo>
                    <a:pt x="3198079" y="2324723"/>
                    <a:pt x="3061745" y="2278948"/>
                    <a:pt x="2925104" y="2228133"/>
                  </a:cubicBezTo>
                  <a:cubicBezTo>
                    <a:pt x="2788462" y="2177318"/>
                    <a:pt x="2587269" y="2096567"/>
                    <a:pt x="2455050" y="2035365"/>
                  </a:cubicBezTo>
                  <a:cubicBezTo>
                    <a:pt x="2322831" y="1974163"/>
                    <a:pt x="2209750" y="1919884"/>
                    <a:pt x="2131788" y="1860925"/>
                  </a:cubicBezTo>
                  <a:cubicBezTo>
                    <a:pt x="2053827" y="1801966"/>
                    <a:pt x="2015006" y="1746176"/>
                    <a:pt x="1987281" y="1681614"/>
                  </a:cubicBezTo>
                  <a:cubicBezTo>
                    <a:pt x="1966488" y="1633192"/>
                    <a:pt x="1958079" y="1568648"/>
                    <a:pt x="1960065" y="1518191"/>
                  </a:cubicBezTo>
                  <a:lnTo>
                    <a:pt x="1962285" y="1499753"/>
                  </a:lnTo>
                  <a:lnTo>
                    <a:pt x="1879852" y="1464655"/>
                  </a:lnTo>
                  <a:cubicBezTo>
                    <a:pt x="1868098" y="1459651"/>
                    <a:pt x="1857914" y="1452501"/>
                    <a:pt x="1849563" y="1443856"/>
                  </a:cubicBezTo>
                  <a:lnTo>
                    <a:pt x="1847760" y="1441074"/>
                  </a:lnTo>
                  <a:lnTo>
                    <a:pt x="1842274" y="1438361"/>
                  </a:lnTo>
                  <a:cubicBezTo>
                    <a:pt x="1823443" y="1424002"/>
                    <a:pt x="1810090" y="1402459"/>
                    <a:pt x="1806679" y="1377137"/>
                  </a:cubicBezTo>
                  <a:lnTo>
                    <a:pt x="1741763" y="895283"/>
                  </a:lnTo>
                  <a:lnTo>
                    <a:pt x="56306" y="177685"/>
                  </a:lnTo>
                  <a:cubicBezTo>
                    <a:pt x="21043" y="162672"/>
                    <a:pt x="-86" y="128349"/>
                    <a:pt x="0" y="92291"/>
                  </a:cubicBezTo>
                  <a:lnTo>
                    <a:pt x="7418" y="56306"/>
                  </a:lnTo>
                  <a:lnTo>
                    <a:pt x="28217" y="26017"/>
                  </a:lnTo>
                  <a:cubicBezTo>
                    <a:pt x="54150" y="963"/>
                    <a:pt x="93535" y="-7595"/>
                    <a:pt x="128798" y="7418"/>
                  </a:cubicBezTo>
                  <a:lnTo>
                    <a:pt x="1841487" y="736609"/>
                  </a:lnTo>
                  <a:lnTo>
                    <a:pt x="1851631" y="743574"/>
                  </a:lnTo>
                  <a:lnTo>
                    <a:pt x="1882782" y="758981"/>
                  </a:lnTo>
                  <a:cubicBezTo>
                    <a:pt x="1901612" y="773340"/>
                    <a:pt x="1914965" y="794882"/>
                    <a:pt x="1918376" y="820204"/>
                  </a:cubicBezTo>
                  <a:lnTo>
                    <a:pt x="1984081" y="1307900"/>
                  </a:lnTo>
                  <a:lnTo>
                    <a:pt x="2074000" y="1346184"/>
                  </a:lnTo>
                  <a:cubicBezTo>
                    <a:pt x="2097509" y="1356193"/>
                    <a:pt x="2114735" y="1374783"/>
                    <a:pt x="2123583" y="1396749"/>
                  </a:cubicBezTo>
                  <a:lnTo>
                    <a:pt x="2126180" y="1410203"/>
                  </a:lnTo>
                  <a:lnTo>
                    <a:pt x="2128816" y="1414566"/>
                  </a:lnTo>
                  <a:cubicBezTo>
                    <a:pt x="2133455" y="1424382"/>
                    <a:pt x="2137185" y="1434712"/>
                    <a:pt x="2139691" y="1444674"/>
                  </a:cubicBezTo>
                  <a:cubicBezTo>
                    <a:pt x="2149718" y="1484525"/>
                    <a:pt x="2126629" y="1561809"/>
                    <a:pt x="2131174" y="1603006"/>
                  </a:cubicBezTo>
                  <a:cubicBezTo>
                    <a:pt x="2135719" y="1644204"/>
                    <a:pt x="2149109" y="1664627"/>
                    <a:pt x="2166961" y="1691859"/>
                  </a:cubicBezTo>
                  <a:cubicBezTo>
                    <a:pt x="2184813" y="1719090"/>
                    <a:pt x="2200127" y="1737880"/>
                    <a:pt x="2238289" y="1766397"/>
                  </a:cubicBezTo>
                  <a:cubicBezTo>
                    <a:pt x="2276452" y="1794915"/>
                    <a:pt x="2338351" y="1831084"/>
                    <a:pt x="2395940" y="1862965"/>
                  </a:cubicBezTo>
                  <a:cubicBezTo>
                    <a:pt x="2453530" y="1894845"/>
                    <a:pt x="2499539" y="1919342"/>
                    <a:pt x="2583826" y="1957682"/>
                  </a:cubicBezTo>
                  <a:cubicBezTo>
                    <a:pt x="2668112" y="1996022"/>
                    <a:pt x="2802254" y="2055588"/>
                    <a:pt x="2901658" y="2093002"/>
                  </a:cubicBezTo>
                  <a:cubicBezTo>
                    <a:pt x="3001062" y="2130416"/>
                    <a:pt x="3111583" y="2167656"/>
                    <a:pt x="3180248" y="2182167"/>
                  </a:cubicBezTo>
                  <a:cubicBezTo>
                    <a:pt x="3248913" y="2196678"/>
                    <a:pt x="3277688" y="2204021"/>
                    <a:pt x="3313651" y="2180071"/>
                  </a:cubicBezTo>
                  <a:cubicBezTo>
                    <a:pt x="3349614" y="2156120"/>
                    <a:pt x="3396027" y="2038462"/>
                    <a:pt x="3396027" y="2038462"/>
                  </a:cubicBezTo>
                  <a:lnTo>
                    <a:pt x="3402237" y="2030044"/>
                  </a:lnTo>
                  <a:lnTo>
                    <a:pt x="3417107" y="1994144"/>
                  </a:lnTo>
                  <a:cubicBezTo>
                    <a:pt x="3433852" y="1977400"/>
                    <a:pt x="3456984" y="1967043"/>
                    <a:pt x="3482535" y="1967043"/>
                  </a:cubicBezTo>
                  <a:lnTo>
                    <a:pt x="5614252" y="1967043"/>
                  </a:lnTo>
                  <a:cubicBezTo>
                    <a:pt x="5627027" y="1967043"/>
                    <a:pt x="5639198" y="1969632"/>
                    <a:pt x="5650268" y="197431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="" xmlns:a16="http://schemas.microsoft.com/office/drawing/2014/main" id="{EC90D2B4-B2B3-E031-9AFB-4C30BAD5A964}"/>
                </a:ext>
              </a:extLst>
            </p:cNvPr>
            <p:cNvGrpSpPr/>
            <p:nvPr/>
          </p:nvGrpSpPr>
          <p:grpSpPr>
            <a:xfrm>
              <a:off x="2902933" y="4699190"/>
              <a:ext cx="2443837" cy="496226"/>
              <a:chOff x="2929674" y="4647081"/>
              <a:chExt cx="2797953" cy="568130"/>
            </a:xfrm>
          </p:grpSpPr>
          <p:grpSp>
            <p:nvGrpSpPr>
              <p:cNvPr id="36" name="Группа 35">
                <a:extLst>
                  <a:ext uri="{FF2B5EF4-FFF2-40B4-BE49-F238E27FC236}">
                    <a16:creationId xmlns="" xmlns:a16="http://schemas.microsoft.com/office/drawing/2014/main" id="{3C0FAFD5-2EBF-3D4D-AA10-6005622CD042}"/>
                  </a:ext>
                </a:extLst>
              </p:cNvPr>
              <p:cNvGrpSpPr/>
              <p:nvPr/>
            </p:nvGrpSpPr>
            <p:grpSpPr>
              <a:xfrm>
                <a:off x="2929674" y="4647081"/>
                <a:ext cx="568130" cy="568130"/>
                <a:chOff x="936978" y="4974431"/>
                <a:chExt cx="914400" cy="914400"/>
              </a:xfrm>
            </p:grpSpPr>
            <p:sp>
              <p:nvSpPr>
                <p:cNvPr id="52" name="Скругленный прямоугольник 51">
                  <a:extLst>
                    <a:ext uri="{FF2B5EF4-FFF2-40B4-BE49-F238E27FC236}">
                      <a16:creationId xmlns="" xmlns:a16="http://schemas.microsoft.com/office/drawing/2014/main" id="{3D6CC167-19AF-F113-9A0F-99179CF2826C}"/>
                    </a:ext>
                  </a:extLst>
                </p:cNvPr>
                <p:cNvSpPr/>
                <p:nvPr/>
              </p:nvSpPr>
              <p:spPr>
                <a:xfrm>
                  <a:off x="936978" y="4974431"/>
                  <a:ext cx="914400" cy="914400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D0754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Скругленный прямоугольник 52">
                  <a:extLst>
                    <a:ext uri="{FF2B5EF4-FFF2-40B4-BE49-F238E27FC236}">
                      <a16:creationId xmlns="" xmlns:a16="http://schemas.microsoft.com/office/drawing/2014/main" id="{AC35E691-1BF6-C07A-2E89-C481220F9F8A}"/>
                    </a:ext>
                  </a:extLst>
                </p:cNvPr>
                <p:cNvSpPr/>
                <p:nvPr/>
              </p:nvSpPr>
              <p:spPr>
                <a:xfrm>
                  <a:off x="1071282" y="5108735"/>
                  <a:ext cx="645792" cy="645792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7E351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Овал 53">
                  <a:extLst>
                    <a:ext uri="{FF2B5EF4-FFF2-40B4-BE49-F238E27FC236}">
                      <a16:creationId xmlns="" xmlns:a16="http://schemas.microsoft.com/office/drawing/2014/main" id="{95446C06-6637-58F1-816A-EF9AE9D1B7F7}"/>
                    </a:ext>
                  </a:extLst>
                </p:cNvPr>
                <p:cNvSpPr/>
                <p:nvPr/>
              </p:nvSpPr>
              <p:spPr>
                <a:xfrm>
                  <a:off x="1135440" y="5172893"/>
                  <a:ext cx="517475" cy="517475"/>
                </a:xfrm>
                <a:prstGeom prst="ellipse">
                  <a:avLst/>
                </a:prstGeom>
                <a:solidFill>
                  <a:srgbClr val="79676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Овал 54">
                  <a:extLst>
                    <a:ext uri="{FF2B5EF4-FFF2-40B4-BE49-F238E27FC236}">
                      <a16:creationId xmlns="" xmlns:a16="http://schemas.microsoft.com/office/drawing/2014/main" id="{B82572E2-B05F-03AC-1DEF-7EA24013B669}"/>
                    </a:ext>
                  </a:extLst>
                </p:cNvPr>
                <p:cNvSpPr/>
                <p:nvPr/>
              </p:nvSpPr>
              <p:spPr>
                <a:xfrm>
                  <a:off x="1242867" y="5280320"/>
                  <a:ext cx="302620" cy="302620"/>
                </a:xfrm>
                <a:prstGeom prst="ellipse">
                  <a:avLst/>
                </a:prstGeom>
                <a:solidFill>
                  <a:srgbClr val="31313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7" name="Группа 36">
                <a:extLst>
                  <a:ext uri="{FF2B5EF4-FFF2-40B4-BE49-F238E27FC236}">
                    <a16:creationId xmlns="" xmlns:a16="http://schemas.microsoft.com/office/drawing/2014/main" id="{D46BFA2D-68C3-9312-DDDF-14C8CE16CFF7}"/>
                  </a:ext>
                </a:extLst>
              </p:cNvPr>
              <p:cNvGrpSpPr/>
              <p:nvPr/>
            </p:nvGrpSpPr>
            <p:grpSpPr>
              <a:xfrm>
                <a:off x="3672948" y="4647081"/>
                <a:ext cx="568130" cy="568130"/>
                <a:chOff x="936978" y="4974431"/>
                <a:chExt cx="914400" cy="914400"/>
              </a:xfrm>
            </p:grpSpPr>
            <p:sp>
              <p:nvSpPr>
                <p:cNvPr id="48" name="Скругленный прямоугольник 47">
                  <a:extLst>
                    <a:ext uri="{FF2B5EF4-FFF2-40B4-BE49-F238E27FC236}">
                      <a16:creationId xmlns="" xmlns:a16="http://schemas.microsoft.com/office/drawing/2014/main" id="{BBF43FCC-C69D-3477-1435-8AA729B4C860}"/>
                    </a:ext>
                  </a:extLst>
                </p:cNvPr>
                <p:cNvSpPr/>
                <p:nvPr/>
              </p:nvSpPr>
              <p:spPr>
                <a:xfrm>
                  <a:off x="936978" y="4974431"/>
                  <a:ext cx="914400" cy="914400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D0754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Скругленный прямоугольник 48">
                  <a:extLst>
                    <a:ext uri="{FF2B5EF4-FFF2-40B4-BE49-F238E27FC236}">
                      <a16:creationId xmlns="" xmlns:a16="http://schemas.microsoft.com/office/drawing/2014/main" id="{A7ADD19C-C305-0DAB-A0D7-CD1CE1D4BD63}"/>
                    </a:ext>
                  </a:extLst>
                </p:cNvPr>
                <p:cNvSpPr/>
                <p:nvPr/>
              </p:nvSpPr>
              <p:spPr>
                <a:xfrm>
                  <a:off x="1071282" y="5108735"/>
                  <a:ext cx="645792" cy="645792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7E351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Овал 49">
                  <a:extLst>
                    <a:ext uri="{FF2B5EF4-FFF2-40B4-BE49-F238E27FC236}">
                      <a16:creationId xmlns="" xmlns:a16="http://schemas.microsoft.com/office/drawing/2014/main" id="{1411359F-7F33-B4A4-7678-A24694B90F44}"/>
                    </a:ext>
                  </a:extLst>
                </p:cNvPr>
                <p:cNvSpPr/>
                <p:nvPr/>
              </p:nvSpPr>
              <p:spPr>
                <a:xfrm>
                  <a:off x="1135440" y="5172893"/>
                  <a:ext cx="517475" cy="517475"/>
                </a:xfrm>
                <a:prstGeom prst="ellipse">
                  <a:avLst/>
                </a:prstGeom>
                <a:solidFill>
                  <a:srgbClr val="79676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Овал 50">
                  <a:extLst>
                    <a:ext uri="{FF2B5EF4-FFF2-40B4-BE49-F238E27FC236}">
                      <a16:creationId xmlns="" xmlns:a16="http://schemas.microsoft.com/office/drawing/2014/main" id="{48C28E2C-451B-0EFE-C426-43DFB62BCF77}"/>
                    </a:ext>
                  </a:extLst>
                </p:cNvPr>
                <p:cNvSpPr/>
                <p:nvPr/>
              </p:nvSpPr>
              <p:spPr>
                <a:xfrm>
                  <a:off x="1242867" y="5280320"/>
                  <a:ext cx="302620" cy="302620"/>
                </a:xfrm>
                <a:prstGeom prst="ellipse">
                  <a:avLst/>
                </a:prstGeom>
                <a:solidFill>
                  <a:srgbClr val="31313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8" name="Группа 37">
                <a:extLst>
                  <a:ext uri="{FF2B5EF4-FFF2-40B4-BE49-F238E27FC236}">
                    <a16:creationId xmlns="" xmlns:a16="http://schemas.microsoft.com/office/drawing/2014/main" id="{9D975A3B-E31A-45AC-554F-2ABDDE2CB41A}"/>
                  </a:ext>
                </a:extLst>
              </p:cNvPr>
              <p:cNvGrpSpPr/>
              <p:nvPr/>
            </p:nvGrpSpPr>
            <p:grpSpPr>
              <a:xfrm>
                <a:off x="4416222" y="4647081"/>
                <a:ext cx="568130" cy="568130"/>
                <a:chOff x="936978" y="4974431"/>
                <a:chExt cx="914400" cy="914400"/>
              </a:xfrm>
            </p:grpSpPr>
            <p:sp>
              <p:nvSpPr>
                <p:cNvPr id="44" name="Скругленный прямоугольник 43">
                  <a:extLst>
                    <a:ext uri="{FF2B5EF4-FFF2-40B4-BE49-F238E27FC236}">
                      <a16:creationId xmlns="" xmlns:a16="http://schemas.microsoft.com/office/drawing/2014/main" id="{639A7AAC-3AC7-271D-48CA-8B2305E8DF2E}"/>
                    </a:ext>
                  </a:extLst>
                </p:cNvPr>
                <p:cNvSpPr/>
                <p:nvPr/>
              </p:nvSpPr>
              <p:spPr>
                <a:xfrm>
                  <a:off x="936978" y="4974431"/>
                  <a:ext cx="914400" cy="914400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D0754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Скругленный прямоугольник 44">
                  <a:extLst>
                    <a:ext uri="{FF2B5EF4-FFF2-40B4-BE49-F238E27FC236}">
                      <a16:creationId xmlns="" xmlns:a16="http://schemas.microsoft.com/office/drawing/2014/main" id="{D9C2A690-665D-B46C-E923-40FD91537427}"/>
                    </a:ext>
                  </a:extLst>
                </p:cNvPr>
                <p:cNvSpPr/>
                <p:nvPr/>
              </p:nvSpPr>
              <p:spPr>
                <a:xfrm>
                  <a:off x="1071282" y="5108735"/>
                  <a:ext cx="645792" cy="645792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7E351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Овал 45">
                  <a:extLst>
                    <a:ext uri="{FF2B5EF4-FFF2-40B4-BE49-F238E27FC236}">
                      <a16:creationId xmlns="" xmlns:a16="http://schemas.microsoft.com/office/drawing/2014/main" id="{B5D354C5-656E-275B-64E5-1B12C044F6D8}"/>
                    </a:ext>
                  </a:extLst>
                </p:cNvPr>
                <p:cNvSpPr/>
                <p:nvPr/>
              </p:nvSpPr>
              <p:spPr>
                <a:xfrm>
                  <a:off x="1135440" y="5172893"/>
                  <a:ext cx="517475" cy="517475"/>
                </a:xfrm>
                <a:prstGeom prst="ellipse">
                  <a:avLst/>
                </a:prstGeom>
                <a:solidFill>
                  <a:srgbClr val="79676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Овал 46">
                  <a:extLst>
                    <a:ext uri="{FF2B5EF4-FFF2-40B4-BE49-F238E27FC236}">
                      <a16:creationId xmlns="" xmlns:a16="http://schemas.microsoft.com/office/drawing/2014/main" id="{04E8E108-24E4-627C-31FD-76E70A901317}"/>
                    </a:ext>
                  </a:extLst>
                </p:cNvPr>
                <p:cNvSpPr/>
                <p:nvPr/>
              </p:nvSpPr>
              <p:spPr>
                <a:xfrm>
                  <a:off x="1242867" y="5280320"/>
                  <a:ext cx="302620" cy="302620"/>
                </a:xfrm>
                <a:prstGeom prst="ellipse">
                  <a:avLst/>
                </a:prstGeom>
                <a:solidFill>
                  <a:srgbClr val="31313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9" name="Группа 38">
                <a:extLst>
                  <a:ext uri="{FF2B5EF4-FFF2-40B4-BE49-F238E27FC236}">
                    <a16:creationId xmlns="" xmlns:a16="http://schemas.microsoft.com/office/drawing/2014/main" id="{5ABA9983-BF56-309D-4941-08CC8A07438D}"/>
                  </a:ext>
                </a:extLst>
              </p:cNvPr>
              <p:cNvGrpSpPr/>
              <p:nvPr/>
            </p:nvGrpSpPr>
            <p:grpSpPr>
              <a:xfrm>
                <a:off x="5159497" y="4647081"/>
                <a:ext cx="568130" cy="568130"/>
                <a:chOff x="936978" y="4974431"/>
                <a:chExt cx="914400" cy="914400"/>
              </a:xfrm>
            </p:grpSpPr>
            <p:sp>
              <p:nvSpPr>
                <p:cNvPr id="40" name="Скругленный прямоугольник 39">
                  <a:extLst>
                    <a:ext uri="{FF2B5EF4-FFF2-40B4-BE49-F238E27FC236}">
                      <a16:creationId xmlns="" xmlns:a16="http://schemas.microsoft.com/office/drawing/2014/main" id="{4075DBD8-412E-6DDE-7FCC-A41AF0405AE6}"/>
                    </a:ext>
                  </a:extLst>
                </p:cNvPr>
                <p:cNvSpPr/>
                <p:nvPr/>
              </p:nvSpPr>
              <p:spPr>
                <a:xfrm>
                  <a:off x="936978" y="4974431"/>
                  <a:ext cx="914400" cy="914400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D0754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Скругленный прямоугольник 40">
                  <a:extLst>
                    <a:ext uri="{FF2B5EF4-FFF2-40B4-BE49-F238E27FC236}">
                      <a16:creationId xmlns="" xmlns:a16="http://schemas.microsoft.com/office/drawing/2014/main" id="{90C7FDF4-1E48-CC29-BB7F-B9DCBCA34A34}"/>
                    </a:ext>
                  </a:extLst>
                </p:cNvPr>
                <p:cNvSpPr/>
                <p:nvPr/>
              </p:nvSpPr>
              <p:spPr>
                <a:xfrm>
                  <a:off x="1071282" y="5108735"/>
                  <a:ext cx="645792" cy="645792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7E351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Овал 41">
                  <a:extLst>
                    <a:ext uri="{FF2B5EF4-FFF2-40B4-BE49-F238E27FC236}">
                      <a16:creationId xmlns="" xmlns:a16="http://schemas.microsoft.com/office/drawing/2014/main" id="{C7B77F53-8033-C83D-B72F-2711602AE588}"/>
                    </a:ext>
                  </a:extLst>
                </p:cNvPr>
                <p:cNvSpPr/>
                <p:nvPr/>
              </p:nvSpPr>
              <p:spPr>
                <a:xfrm>
                  <a:off x="1135440" y="5172893"/>
                  <a:ext cx="517475" cy="517475"/>
                </a:xfrm>
                <a:prstGeom prst="ellipse">
                  <a:avLst/>
                </a:prstGeom>
                <a:solidFill>
                  <a:srgbClr val="79676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Овал 42">
                  <a:extLst>
                    <a:ext uri="{FF2B5EF4-FFF2-40B4-BE49-F238E27FC236}">
                      <a16:creationId xmlns="" xmlns:a16="http://schemas.microsoft.com/office/drawing/2014/main" id="{E0A0310C-C41A-2856-983D-FF419EAE94D8}"/>
                    </a:ext>
                  </a:extLst>
                </p:cNvPr>
                <p:cNvSpPr/>
                <p:nvPr/>
              </p:nvSpPr>
              <p:spPr>
                <a:xfrm>
                  <a:off x="1242867" y="5280320"/>
                  <a:ext cx="302620" cy="302620"/>
                </a:xfrm>
                <a:prstGeom prst="ellipse">
                  <a:avLst/>
                </a:prstGeom>
                <a:solidFill>
                  <a:srgbClr val="31313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26" name="Группа 25">
              <a:extLst>
                <a:ext uri="{FF2B5EF4-FFF2-40B4-BE49-F238E27FC236}">
                  <a16:creationId xmlns="" xmlns:a16="http://schemas.microsoft.com/office/drawing/2014/main" id="{EAFADFA5-5A0A-8EAE-C3D3-D6DEFAE48C64}"/>
                </a:ext>
              </a:extLst>
            </p:cNvPr>
            <p:cNvGrpSpPr/>
            <p:nvPr/>
          </p:nvGrpSpPr>
          <p:grpSpPr>
            <a:xfrm>
              <a:off x="2291887" y="3832486"/>
              <a:ext cx="346348" cy="505678"/>
              <a:chOff x="727203" y="2148312"/>
              <a:chExt cx="815463" cy="1190599"/>
            </a:xfrm>
          </p:grpSpPr>
          <p:sp>
            <p:nvSpPr>
              <p:cNvPr id="34" name="Полилиния 33">
                <a:extLst>
                  <a:ext uri="{FF2B5EF4-FFF2-40B4-BE49-F238E27FC236}">
                    <a16:creationId xmlns="" xmlns:a16="http://schemas.microsoft.com/office/drawing/2014/main" id="{686AC693-74CF-8647-0825-C87C738F5123}"/>
                  </a:ext>
                </a:extLst>
              </p:cNvPr>
              <p:cNvSpPr/>
              <p:nvPr/>
            </p:nvSpPr>
            <p:spPr>
              <a:xfrm>
                <a:off x="792677" y="2235792"/>
                <a:ext cx="706312" cy="1025049"/>
              </a:xfrm>
              <a:custGeom>
                <a:avLst/>
                <a:gdLst>
                  <a:gd name="connsiteX0" fmla="*/ 457200 w 914400"/>
                  <a:gd name="connsiteY0" fmla="*/ 0 h 1335049"/>
                  <a:gd name="connsiteX1" fmla="*/ 905111 w 914400"/>
                  <a:gd name="connsiteY1" fmla="*/ 365058 h 1335049"/>
                  <a:gd name="connsiteX2" fmla="*/ 910715 w 914400"/>
                  <a:gd name="connsiteY2" fmla="*/ 420649 h 1335049"/>
                  <a:gd name="connsiteX3" fmla="*/ 914400 w 914400"/>
                  <a:gd name="connsiteY3" fmla="*/ 420649 h 1335049"/>
                  <a:gd name="connsiteX4" fmla="*/ 914400 w 914400"/>
                  <a:gd name="connsiteY4" fmla="*/ 457200 h 1335049"/>
                  <a:gd name="connsiteX5" fmla="*/ 914400 w 914400"/>
                  <a:gd name="connsiteY5" fmla="*/ 1335049 h 1335049"/>
                  <a:gd name="connsiteX6" fmla="*/ 0 w 914400"/>
                  <a:gd name="connsiteY6" fmla="*/ 1335049 h 1335049"/>
                  <a:gd name="connsiteX7" fmla="*/ 0 w 914400"/>
                  <a:gd name="connsiteY7" fmla="*/ 457200 h 1335049"/>
                  <a:gd name="connsiteX8" fmla="*/ 0 w 914400"/>
                  <a:gd name="connsiteY8" fmla="*/ 420649 h 1335049"/>
                  <a:gd name="connsiteX9" fmla="*/ 3685 w 914400"/>
                  <a:gd name="connsiteY9" fmla="*/ 420649 h 1335049"/>
                  <a:gd name="connsiteX10" fmla="*/ 9289 w 914400"/>
                  <a:gd name="connsiteY10" fmla="*/ 365058 h 1335049"/>
                  <a:gd name="connsiteX11" fmla="*/ 457200 w 914400"/>
                  <a:gd name="connsiteY11" fmla="*/ 0 h 133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4400" h="1335049">
                    <a:moveTo>
                      <a:pt x="457200" y="0"/>
                    </a:moveTo>
                    <a:cubicBezTo>
                      <a:pt x="678142" y="0"/>
                      <a:pt x="862479" y="156719"/>
                      <a:pt x="905111" y="365058"/>
                    </a:cubicBezTo>
                    <a:lnTo>
                      <a:pt x="910715" y="420649"/>
                    </a:lnTo>
                    <a:lnTo>
                      <a:pt x="914400" y="420649"/>
                    </a:lnTo>
                    <a:lnTo>
                      <a:pt x="914400" y="457200"/>
                    </a:lnTo>
                    <a:lnTo>
                      <a:pt x="914400" y="1335049"/>
                    </a:lnTo>
                    <a:lnTo>
                      <a:pt x="0" y="1335049"/>
                    </a:lnTo>
                    <a:lnTo>
                      <a:pt x="0" y="457200"/>
                    </a:lnTo>
                    <a:lnTo>
                      <a:pt x="0" y="420649"/>
                    </a:lnTo>
                    <a:lnTo>
                      <a:pt x="3685" y="420649"/>
                    </a:lnTo>
                    <a:lnTo>
                      <a:pt x="9289" y="365058"/>
                    </a:lnTo>
                    <a:cubicBezTo>
                      <a:pt x="51921" y="156719"/>
                      <a:pt x="236258" y="0"/>
                      <a:pt x="457200" y="0"/>
                    </a:cubicBezTo>
                    <a:close/>
                  </a:path>
                </a:pathLst>
              </a:custGeom>
              <a:solidFill>
                <a:srgbClr val="504D8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="" xmlns:a16="http://schemas.microsoft.com/office/drawing/2014/main" id="{F5110497-11A3-0591-C50F-5D381A818DCC}"/>
                  </a:ext>
                </a:extLst>
              </p:cNvPr>
              <p:cNvSpPr/>
              <p:nvPr/>
            </p:nvSpPr>
            <p:spPr>
              <a:xfrm>
                <a:off x="727203" y="2148312"/>
                <a:ext cx="815463" cy="1190599"/>
              </a:xfrm>
              <a:custGeom>
                <a:avLst/>
                <a:gdLst>
                  <a:gd name="connsiteX0" fmla="*/ 468764 w 815463"/>
                  <a:gd name="connsiteY0" fmla="*/ 451578 h 1190599"/>
                  <a:gd name="connsiteX1" fmla="*/ 468764 w 815463"/>
                  <a:gd name="connsiteY1" fmla="*/ 1067430 h 1190599"/>
                  <a:gd name="connsiteX2" fmla="*/ 705635 w 815463"/>
                  <a:gd name="connsiteY2" fmla="*/ 1067430 h 1190599"/>
                  <a:gd name="connsiteX3" fmla="*/ 705635 w 815463"/>
                  <a:gd name="connsiteY3" fmla="*/ 451578 h 1190599"/>
                  <a:gd name="connsiteX4" fmla="*/ 109827 w 815463"/>
                  <a:gd name="connsiteY4" fmla="*/ 451578 h 1190599"/>
                  <a:gd name="connsiteX5" fmla="*/ 109827 w 815463"/>
                  <a:gd name="connsiteY5" fmla="*/ 1067430 h 1190599"/>
                  <a:gd name="connsiteX6" fmla="*/ 339619 w 815463"/>
                  <a:gd name="connsiteY6" fmla="*/ 1067430 h 1190599"/>
                  <a:gd name="connsiteX7" fmla="*/ 339619 w 815463"/>
                  <a:gd name="connsiteY7" fmla="*/ 451578 h 1190599"/>
                  <a:gd name="connsiteX8" fmla="*/ 339619 w 815463"/>
                  <a:gd name="connsiteY8" fmla="*/ 142981 h 1190599"/>
                  <a:gd name="connsiteX9" fmla="*/ 305302 w 815463"/>
                  <a:gd name="connsiteY9" fmla="*/ 149508 h 1190599"/>
                  <a:gd name="connsiteX10" fmla="*/ 140792 w 815463"/>
                  <a:gd name="connsiteY10" fmla="*/ 308377 h 1190599"/>
                  <a:gd name="connsiteX11" fmla="*/ 137986 w 815463"/>
                  <a:gd name="connsiteY11" fmla="*/ 317161 h 1190599"/>
                  <a:gd name="connsiteX12" fmla="*/ 339619 w 815463"/>
                  <a:gd name="connsiteY12" fmla="*/ 317161 h 1190599"/>
                  <a:gd name="connsiteX13" fmla="*/ 468764 w 815463"/>
                  <a:gd name="connsiteY13" fmla="*/ 141635 h 1190599"/>
                  <a:gd name="connsiteX14" fmla="*/ 468764 w 815463"/>
                  <a:gd name="connsiteY14" fmla="*/ 317161 h 1190599"/>
                  <a:gd name="connsiteX15" fmla="*/ 677477 w 815463"/>
                  <a:gd name="connsiteY15" fmla="*/ 317161 h 1190599"/>
                  <a:gd name="connsiteX16" fmla="*/ 674671 w 815463"/>
                  <a:gd name="connsiteY16" fmla="*/ 308377 h 1190599"/>
                  <a:gd name="connsiteX17" fmla="*/ 510160 w 815463"/>
                  <a:gd name="connsiteY17" fmla="*/ 149508 h 1190599"/>
                  <a:gd name="connsiteX18" fmla="*/ 407732 w 815463"/>
                  <a:gd name="connsiteY18" fmla="*/ 0 h 1190599"/>
                  <a:gd name="connsiteX19" fmla="*/ 807179 w 815463"/>
                  <a:gd name="connsiteY19" fmla="*/ 325559 h 1190599"/>
                  <a:gd name="connsiteX20" fmla="*/ 812177 w 815463"/>
                  <a:gd name="connsiteY20" fmla="*/ 375136 h 1190599"/>
                  <a:gd name="connsiteX21" fmla="*/ 815463 w 815463"/>
                  <a:gd name="connsiteY21" fmla="*/ 375136 h 1190599"/>
                  <a:gd name="connsiteX22" fmla="*/ 815463 w 815463"/>
                  <a:gd name="connsiteY22" fmla="*/ 407732 h 1190599"/>
                  <a:gd name="connsiteX23" fmla="*/ 815463 w 815463"/>
                  <a:gd name="connsiteY23" fmla="*/ 1190599 h 1190599"/>
                  <a:gd name="connsiteX24" fmla="*/ 0 w 815463"/>
                  <a:gd name="connsiteY24" fmla="*/ 1190599 h 1190599"/>
                  <a:gd name="connsiteX25" fmla="*/ 0 w 815463"/>
                  <a:gd name="connsiteY25" fmla="*/ 407732 h 1190599"/>
                  <a:gd name="connsiteX26" fmla="*/ 0 w 815463"/>
                  <a:gd name="connsiteY26" fmla="*/ 375136 h 1190599"/>
                  <a:gd name="connsiteX27" fmla="*/ 3286 w 815463"/>
                  <a:gd name="connsiteY27" fmla="*/ 375136 h 1190599"/>
                  <a:gd name="connsiteX28" fmla="*/ 8284 w 815463"/>
                  <a:gd name="connsiteY28" fmla="*/ 325559 h 1190599"/>
                  <a:gd name="connsiteX29" fmla="*/ 407732 w 815463"/>
                  <a:gd name="connsiteY29" fmla="*/ 0 h 119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15463" h="1190599">
                    <a:moveTo>
                      <a:pt x="468764" y="451578"/>
                    </a:moveTo>
                    <a:lnTo>
                      <a:pt x="468764" y="1067430"/>
                    </a:lnTo>
                    <a:lnTo>
                      <a:pt x="705635" y="1067430"/>
                    </a:lnTo>
                    <a:lnTo>
                      <a:pt x="705635" y="451578"/>
                    </a:lnTo>
                    <a:close/>
                    <a:moveTo>
                      <a:pt x="109827" y="451578"/>
                    </a:moveTo>
                    <a:lnTo>
                      <a:pt x="109827" y="1067430"/>
                    </a:lnTo>
                    <a:lnTo>
                      <a:pt x="339619" y="1067430"/>
                    </a:lnTo>
                    <a:lnTo>
                      <a:pt x="339619" y="451578"/>
                    </a:lnTo>
                    <a:close/>
                    <a:moveTo>
                      <a:pt x="339619" y="142981"/>
                    </a:moveTo>
                    <a:lnTo>
                      <a:pt x="305302" y="149508"/>
                    </a:lnTo>
                    <a:cubicBezTo>
                      <a:pt x="233439" y="177862"/>
                      <a:pt x="174539" y="235196"/>
                      <a:pt x="140792" y="308377"/>
                    </a:cubicBezTo>
                    <a:lnTo>
                      <a:pt x="137986" y="317161"/>
                    </a:lnTo>
                    <a:lnTo>
                      <a:pt x="339619" y="317161"/>
                    </a:lnTo>
                    <a:close/>
                    <a:moveTo>
                      <a:pt x="468764" y="141635"/>
                    </a:moveTo>
                    <a:lnTo>
                      <a:pt x="468764" y="317161"/>
                    </a:lnTo>
                    <a:lnTo>
                      <a:pt x="677477" y="317161"/>
                    </a:lnTo>
                    <a:lnTo>
                      <a:pt x="674671" y="308377"/>
                    </a:lnTo>
                    <a:cubicBezTo>
                      <a:pt x="640923" y="235196"/>
                      <a:pt x="582023" y="177862"/>
                      <a:pt x="510160" y="149508"/>
                    </a:cubicBezTo>
                    <a:close/>
                    <a:moveTo>
                      <a:pt x="407732" y="0"/>
                    </a:moveTo>
                    <a:cubicBezTo>
                      <a:pt x="604768" y="0"/>
                      <a:pt x="769160" y="139762"/>
                      <a:pt x="807179" y="325559"/>
                    </a:cubicBezTo>
                    <a:lnTo>
                      <a:pt x="812177" y="375136"/>
                    </a:lnTo>
                    <a:lnTo>
                      <a:pt x="815463" y="375136"/>
                    </a:lnTo>
                    <a:lnTo>
                      <a:pt x="815463" y="407732"/>
                    </a:lnTo>
                    <a:lnTo>
                      <a:pt x="815463" y="1190599"/>
                    </a:lnTo>
                    <a:lnTo>
                      <a:pt x="0" y="1190599"/>
                    </a:lnTo>
                    <a:lnTo>
                      <a:pt x="0" y="407732"/>
                    </a:lnTo>
                    <a:lnTo>
                      <a:pt x="0" y="375136"/>
                    </a:lnTo>
                    <a:lnTo>
                      <a:pt x="3286" y="375136"/>
                    </a:lnTo>
                    <a:lnTo>
                      <a:pt x="8284" y="325559"/>
                    </a:lnTo>
                    <a:cubicBezTo>
                      <a:pt x="46303" y="139762"/>
                      <a:pt x="210695" y="0"/>
                      <a:pt x="407732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>
              <a:extLst>
                <a:ext uri="{FF2B5EF4-FFF2-40B4-BE49-F238E27FC236}">
                  <a16:creationId xmlns="" xmlns:a16="http://schemas.microsoft.com/office/drawing/2014/main" id="{CC0AB0C3-4C8A-8794-5562-D551B42F5E43}"/>
                </a:ext>
              </a:extLst>
            </p:cNvPr>
            <p:cNvGrpSpPr/>
            <p:nvPr/>
          </p:nvGrpSpPr>
          <p:grpSpPr>
            <a:xfrm>
              <a:off x="2885946" y="3832486"/>
              <a:ext cx="346348" cy="505678"/>
              <a:chOff x="727203" y="2148312"/>
              <a:chExt cx="815463" cy="1190599"/>
            </a:xfrm>
          </p:grpSpPr>
          <p:sp>
            <p:nvSpPr>
              <p:cNvPr id="32" name="Полилиния 31">
                <a:extLst>
                  <a:ext uri="{FF2B5EF4-FFF2-40B4-BE49-F238E27FC236}">
                    <a16:creationId xmlns="" xmlns:a16="http://schemas.microsoft.com/office/drawing/2014/main" id="{CAFD6FDD-8FED-FBF7-6C73-8C2B62E67F15}"/>
                  </a:ext>
                </a:extLst>
              </p:cNvPr>
              <p:cNvSpPr/>
              <p:nvPr/>
            </p:nvSpPr>
            <p:spPr>
              <a:xfrm>
                <a:off x="792677" y="2235792"/>
                <a:ext cx="706312" cy="1025049"/>
              </a:xfrm>
              <a:custGeom>
                <a:avLst/>
                <a:gdLst>
                  <a:gd name="connsiteX0" fmla="*/ 457200 w 914400"/>
                  <a:gd name="connsiteY0" fmla="*/ 0 h 1335049"/>
                  <a:gd name="connsiteX1" fmla="*/ 905111 w 914400"/>
                  <a:gd name="connsiteY1" fmla="*/ 365058 h 1335049"/>
                  <a:gd name="connsiteX2" fmla="*/ 910715 w 914400"/>
                  <a:gd name="connsiteY2" fmla="*/ 420649 h 1335049"/>
                  <a:gd name="connsiteX3" fmla="*/ 914400 w 914400"/>
                  <a:gd name="connsiteY3" fmla="*/ 420649 h 1335049"/>
                  <a:gd name="connsiteX4" fmla="*/ 914400 w 914400"/>
                  <a:gd name="connsiteY4" fmla="*/ 457200 h 1335049"/>
                  <a:gd name="connsiteX5" fmla="*/ 914400 w 914400"/>
                  <a:gd name="connsiteY5" fmla="*/ 1335049 h 1335049"/>
                  <a:gd name="connsiteX6" fmla="*/ 0 w 914400"/>
                  <a:gd name="connsiteY6" fmla="*/ 1335049 h 1335049"/>
                  <a:gd name="connsiteX7" fmla="*/ 0 w 914400"/>
                  <a:gd name="connsiteY7" fmla="*/ 457200 h 1335049"/>
                  <a:gd name="connsiteX8" fmla="*/ 0 w 914400"/>
                  <a:gd name="connsiteY8" fmla="*/ 420649 h 1335049"/>
                  <a:gd name="connsiteX9" fmla="*/ 3685 w 914400"/>
                  <a:gd name="connsiteY9" fmla="*/ 420649 h 1335049"/>
                  <a:gd name="connsiteX10" fmla="*/ 9289 w 914400"/>
                  <a:gd name="connsiteY10" fmla="*/ 365058 h 1335049"/>
                  <a:gd name="connsiteX11" fmla="*/ 457200 w 914400"/>
                  <a:gd name="connsiteY11" fmla="*/ 0 h 133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4400" h="1335049">
                    <a:moveTo>
                      <a:pt x="457200" y="0"/>
                    </a:moveTo>
                    <a:cubicBezTo>
                      <a:pt x="678142" y="0"/>
                      <a:pt x="862479" y="156719"/>
                      <a:pt x="905111" y="365058"/>
                    </a:cubicBezTo>
                    <a:lnTo>
                      <a:pt x="910715" y="420649"/>
                    </a:lnTo>
                    <a:lnTo>
                      <a:pt x="914400" y="420649"/>
                    </a:lnTo>
                    <a:lnTo>
                      <a:pt x="914400" y="457200"/>
                    </a:lnTo>
                    <a:lnTo>
                      <a:pt x="914400" y="1335049"/>
                    </a:lnTo>
                    <a:lnTo>
                      <a:pt x="0" y="1335049"/>
                    </a:lnTo>
                    <a:lnTo>
                      <a:pt x="0" y="457200"/>
                    </a:lnTo>
                    <a:lnTo>
                      <a:pt x="0" y="420649"/>
                    </a:lnTo>
                    <a:lnTo>
                      <a:pt x="3685" y="420649"/>
                    </a:lnTo>
                    <a:lnTo>
                      <a:pt x="9289" y="365058"/>
                    </a:lnTo>
                    <a:cubicBezTo>
                      <a:pt x="51921" y="156719"/>
                      <a:pt x="236258" y="0"/>
                      <a:pt x="457200" y="0"/>
                    </a:cubicBezTo>
                    <a:close/>
                  </a:path>
                </a:pathLst>
              </a:custGeom>
              <a:solidFill>
                <a:srgbClr val="504D8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="" xmlns:a16="http://schemas.microsoft.com/office/drawing/2014/main" id="{FA392EDE-7D6F-2A06-76A6-33D28154E284}"/>
                  </a:ext>
                </a:extLst>
              </p:cNvPr>
              <p:cNvSpPr/>
              <p:nvPr/>
            </p:nvSpPr>
            <p:spPr>
              <a:xfrm>
                <a:off x="727203" y="2148312"/>
                <a:ext cx="815463" cy="1190599"/>
              </a:xfrm>
              <a:custGeom>
                <a:avLst/>
                <a:gdLst>
                  <a:gd name="connsiteX0" fmla="*/ 468764 w 815463"/>
                  <a:gd name="connsiteY0" fmla="*/ 451578 h 1190599"/>
                  <a:gd name="connsiteX1" fmla="*/ 468764 w 815463"/>
                  <a:gd name="connsiteY1" fmla="*/ 1067430 h 1190599"/>
                  <a:gd name="connsiteX2" fmla="*/ 705635 w 815463"/>
                  <a:gd name="connsiteY2" fmla="*/ 1067430 h 1190599"/>
                  <a:gd name="connsiteX3" fmla="*/ 705635 w 815463"/>
                  <a:gd name="connsiteY3" fmla="*/ 451578 h 1190599"/>
                  <a:gd name="connsiteX4" fmla="*/ 109827 w 815463"/>
                  <a:gd name="connsiteY4" fmla="*/ 451578 h 1190599"/>
                  <a:gd name="connsiteX5" fmla="*/ 109827 w 815463"/>
                  <a:gd name="connsiteY5" fmla="*/ 1067430 h 1190599"/>
                  <a:gd name="connsiteX6" fmla="*/ 339619 w 815463"/>
                  <a:gd name="connsiteY6" fmla="*/ 1067430 h 1190599"/>
                  <a:gd name="connsiteX7" fmla="*/ 339619 w 815463"/>
                  <a:gd name="connsiteY7" fmla="*/ 451578 h 1190599"/>
                  <a:gd name="connsiteX8" fmla="*/ 339619 w 815463"/>
                  <a:gd name="connsiteY8" fmla="*/ 142981 h 1190599"/>
                  <a:gd name="connsiteX9" fmla="*/ 305302 w 815463"/>
                  <a:gd name="connsiteY9" fmla="*/ 149508 h 1190599"/>
                  <a:gd name="connsiteX10" fmla="*/ 140792 w 815463"/>
                  <a:gd name="connsiteY10" fmla="*/ 308377 h 1190599"/>
                  <a:gd name="connsiteX11" fmla="*/ 137986 w 815463"/>
                  <a:gd name="connsiteY11" fmla="*/ 317161 h 1190599"/>
                  <a:gd name="connsiteX12" fmla="*/ 339619 w 815463"/>
                  <a:gd name="connsiteY12" fmla="*/ 317161 h 1190599"/>
                  <a:gd name="connsiteX13" fmla="*/ 468764 w 815463"/>
                  <a:gd name="connsiteY13" fmla="*/ 141635 h 1190599"/>
                  <a:gd name="connsiteX14" fmla="*/ 468764 w 815463"/>
                  <a:gd name="connsiteY14" fmla="*/ 317161 h 1190599"/>
                  <a:gd name="connsiteX15" fmla="*/ 677477 w 815463"/>
                  <a:gd name="connsiteY15" fmla="*/ 317161 h 1190599"/>
                  <a:gd name="connsiteX16" fmla="*/ 674671 w 815463"/>
                  <a:gd name="connsiteY16" fmla="*/ 308377 h 1190599"/>
                  <a:gd name="connsiteX17" fmla="*/ 510160 w 815463"/>
                  <a:gd name="connsiteY17" fmla="*/ 149508 h 1190599"/>
                  <a:gd name="connsiteX18" fmla="*/ 407732 w 815463"/>
                  <a:gd name="connsiteY18" fmla="*/ 0 h 1190599"/>
                  <a:gd name="connsiteX19" fmla="*/ 807179 w 815463"/>
                  <a:gd name="connsiteY19" fmla="*/ 325559 h 1190599"/>
                  <a:gd name="connsiteX20" fmla="*/ 812177 w 815463"/>
                  <a:gd name="connsiteY20" fmla="*/ 375136 h 1190599"/>
                  <a:gd name="connsiteX21" fmla="*/ 815463 w 815463"/>
                  <a:gd name="connsiteY21" fmla="*/ 375136 h 1190599"/>
                  <a:gd name="connsiteX22" fmla="*/ 815463 w 815463"/>
                  <a:gd name="connsiteY22" fmla="*/ 407732 h 1190599"/>
                  <a:gd name="connsiteX23" fmla="*/ 815463 w 815463"/>
                  <a:gd name="connsiteY23" fmla="*/ 1190599 h 1190599"/>
                  <a:gd name="connsiteX24" fmla="*/ 0 w 815463"/>
                  <a:gd name="connsiteY24" fmla="*/ 1190599 h 1190599"/>
                  <a:gd name="connsiteX25" fmla="*/ 0 w 815463"/>
                  <a:gd name="connsiteY25" fmla="*/ 407732 h 1190599"/>
                  <a:gd name="connsiteX26" fmla="*/ 0 w 815463"/>
                  <a:gd name="connsiteY26" fmla="*/ 375136 h 1190599"/>
                  <a:gd name="connsiteX27" fmla="*/ 3286 w 815463"/>
                  <a:gd name="connsiteY27" fmla="*/ 375136 h 1190599"/>
                  <a:gd name="connsiteX28" fmla="*/ 8284 w 815463"/>
                  <a:gd name="connsiteY28" fmla="*/ 325559 h 1190599"/>
                  <a:gd name="connsiteX29" fmla="*/ 407732 w 815463"/>
                  <a:gd name="connsiteY29" fmla="*/ 0 h 119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15463" h="1190599">
                    <a:moveTo>
                      <a:pt x="468764" y="451578"/>
                    </a:moveTo>
                    <a:lnTo>
                      <a:pt x="468764" y="1067430"/>
                    </a:lnTo>
                    <a:lnTo>
                      <a:pt x="705635" y="1067430"/>
                    </a:lnTo>
                    <a:lnTo>
                      <a:pt x="705635" y="451578"/>
                    </a:lnTo>
                    <a:close/>
                    <a:moveTo>
                      <a:pt x="109827" y="451578"/>
                    </a:moveTo>
                    <a:lnTo>
                      <a:pt x="109827" y="1067430"/>
                    </a:lnTo>
                    <a:lnTo>
                      <a:pt x="339619" y="1067430"/>
                    </a:lnTo>
                    <a:lnTo>
                      <a:pt x="339619" y="451578"/>
                    </a:lnTo>
                    <a:close/>
                    <a:moveTo>
                      <a:pt x="339619" y="142981"/>
                    </a:moveTo>
                    <a:lnTo>
                      <a:pt x="305302" y="149508"/>
                    </a:lnTo>
                    <a:cubicBezTo>
                      <a:pt x="233439" y="177862"/>
                      <a:pt x="174539" y="235196"/>
                      <a:pt x="140792" y="308377"/>
                    </a:cubicBezTo>
                    <a:lnTo>
                      <a:pt x="137986" y="317161"/>
                    </a:lnTo>
                    <a:lnTo>
                      <a:pt x="339619" y="317161"/>
                    </a:lnTo>
                    <a:close/>
                    <a:moveTo>
                      <a:pt x="468764" y="141635"/>
                    </a:moveTo>
                    <a:lnTo>
                      <a:pt x="468764" y="317161"/>
                    </a:lnTo>
                    <a:lnTo>
                      <a:pt x="677477" y="317161"/>
                    </a:lnTo>
                    <a:lnTo>
                      <a:pt x="674671" y="308377"/>
                    </a:lnTo>
                    <a:cubicBezTo>
                      <a:pt x="640923" y="235196"/>
                      <a:pt x="582023" y="177862"/>
                      <a:pt x="510160" y="149508"/>
                    </a:cubicBezTo>
                    <a:close/>
                    <a:moveTo>
                      <a:pt x="407732" y="0"/>
                    </a:moveTo>
                    <a:cubicBezTo>
                      <a:pt x="604768" y="0"/>
                      <a:pt x="769160" y="139762"/>
                      <a:pt x="807179" y="325559"/>
                    </a:cubicBezTo>
                    <a:lnTo>
                      <a:pt x="812177" y="375136"/>
                    </a:lnTo>
                    <a:lnTo>
                      <a:pt x="815463" y="375136"/>
                    </a:lnTo>
                    <a:lnTo>
                      <a:pt x="815463" y="407732"/>
                    </a:lnTo>
                    <a:lnTo>
                      <a:pt x="815463" y="1190599"/>
                    </a:lnTo>
                    <a:lnTo>
                      <a:pt x="0" y="1190599"/>
                    </a:lnTo>
                    <a:lnTo>
                      <a:pt x="0" y="407732"/>
                    </a:lnTo>
                    <a:lnTo>
                      <a:pt x="0" y="375136"/>
                    </a:lnTo>
                    <a:lnTo>
                      <a:pt x="3286" y="375136"/>
                    </a:lnTo>
                    <a:lnTo>
                      <a:pt x="8284" y="325559"/>
                    </a:lnTo>
                    <a:cubicBezTo>
                      <a:pt x="46303" y="139762"/>
                      <a:pt x="210695" y="0"/>
                      <a:pt x="407732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Скругленный прямоугольник 27">
              <a:extLst>
                <a:ext uri="{FF2B5EF4-FFF2-40B4-BE49-F238E27FC236}">
                  <a16:creationId xmlns="" xmlns:a16="http://schemas.microsoft.com/office/drawing/2014/main" id="{96E3351B-D4BD-B25D-05F7-E4286DE89FF5}"/>
                </a:ext>
              </a:extLst>
            </p:cNvPr>
            <p:cNvSpPr/>
            <p:nvPr/>
          </p:nvSpPr>
          <p:spPr>
            <a:xfrm rot="20686512">
              <a:off x="6408550" y="4103098"/>
              <a:ext cx="570020" cy="135911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>
              <a:extLst>
                <a:ext uri="{FF2B5EF4-FFF2-40B4-BE49-F238E27FC236}">
                  <a16:creationId xmlns="" xmlns:a16="http://schemas.microsoft.com/office/drawing/2014/main" id="{55041CB1-749C-C414-ADBA-FC1BB37BB7A0}"/>
                </a:ext>
              </a:extLst>
            </p:cNvPr>
            <p:cNvSpPr/>
            <p:nvPr/>
          </p:nvSpPr>
          <p:spPr>
            <a:xfrm rot="20686512">
              <a:off x="6469113" y="4240330"/>
              <a:ext cx="469787" cy="135911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>
              <a:extLst>
                <a:ext uri="{FF2B5EF4-FFF2-40B4-BE49-F238E27FC236}">
                  <a16:creationId xmlns="" xmlns:a16="http://schemas.microsoft.com/office/drawing/2014/main" id="{1C47AC93-1660-49BD-F5E9-574CFB9E5492}"/>
                </a:ext>
              </a:extLst>
            </p:cNvPr>
            <p:cNvSpPr/>
            <p:nvPr/>
          </p:nvSpPr>
          <p:spPr>
            <a:xfrm rot="20686512">
              <a:off x="6560850" y="4377241"/>
              <a:ext cx="335706" cy="135911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="" xmlns:a16="http://schemas.microsoft.com/office/drawing/2014/main" id="{22BAF72C-6405-3441-D5E2-309C5EA04EBF}"/>
                </a:ext>
              </a:extLst>
            </p:cNvPr>
            <p:cNvSpPr/>
            <p:nvPr/>
          </p:nvSpPr>
          <p:spPr>
            <a:xfrm>
              <a:off x="5840533" y="4314241"/>
              <a:ext cx="312078" cy="312078"/>
            </a:xfrm>
            <a:custGeom>
              <a:avLst/>
              <a:gdLst>
                <a:gd name="connsiteX0" fmla="*/ 156039 w 312078"/>
                <a:gd name="connsiteY0" fmla="*/ 80875 h 312078"/>
                <a:gd name="connsiteX1" fmla="*/ 76200 w 312078"/>
                <a:gd name="connsiteY1" fmla="*/ 160714 h 312078"/>
                <a:gd name="connsiteX2" fmla="*/ 156039 w 312078"/>
                <a:gd name="connsiteY2" fmla="*/ 240553 h 312078"/>
                <a:gd name="connsiteX3" fmla="*/ 235878 w 312078"/>
                <a:gd name="connsiteY3" fmla="*/ 160714 h 312078"/>
                <a:gd name="connsiteX4" fmla="*/ 156039 w 312078"/>
                <a:gd name="connsiteY4" fmla="*/ 80875 h 312078"/>
                <a:gd name="connsiteX5" fmla="*/ 156039 w 312078"/>
                <a:gd name="connsiteY5" fmla="*/ 0 h 312078"/>
                <a:gd name="connsiteX6" fmla="*/ 312078 w 312078"/>
                <a:gd name="connsiteY6" fmla="*/ 156039 h 312078"/>
                <a:gd name="connsiteX7" fmla="*/ 156039 w 312078"/>
                <a:gd name="connsiteY7" fmla="*/ 312078 h 312078"/>
                <a:gd name="connsiteX8" fmla="*/ 0 w 312078"/>
                <a:gd name="connsiteY8" fmla="*/ 156039 h 312078"/>
                <a:gd name="connsiteX9" fmla="*/ 156039 w 312078"/>
                <a:gd name="connsiteY9" fmla="*/ 0 h 3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078" h="312078">
                  <a:moveTo>
                    <a:pt x="156039" y="80875"/>
                  </a:moveTo>
                  <a:cubicBezTo>
                    <a:pt x="111945" y="80875"/>
                    <a:pt x="76200" y="116620"/>
                    <a:pt x="76200" y="160714"/>
                  </a:cubicBezTo>
                  <a:cubicBezTo>
                    <a:pt x="76200" y="204808"/>
                    <a:pt x="111945" y="240553"/>
                    <a:pt x="156039" y="240553"/>
                  </a:cubicBezTo>
                  <a:cubicBezTo>
                    <a:pt x="200133" y="240553"/>
                    <a:pt x="235878" y="204808"/>
                    <a:pt x="235878" y="160714"/>
                  </a:cubicBezTo>
                  <a:cubicBezTo>
                    <a:pt x="235878" y="116620"/>
                    <a:pt x="200133" y="80875"/>
                    <a:pt x="156039" y="80875"/>
                  </a:cubicBezTo>
                  <a:close/>
                  <a:moveTo>
                    <a:pt x="156039" y="0"/>
                  </a:moveTo>
                  <a:cubicBezTo>
                    <a:pt x="242217" y="0"/>
                    <a:pt x="312078" y="69861"/>
                    <a:pt x="312078" y="156039"/>
                  </a:cubicBezTo>
                  <a:cubicBezTo>
                    <a:pt x="312078" y="242217"/>
                    <a:pt x="242217" y="312078"/>
                    <a:pt x="156039" y="312078"/>
                  </a:cubicBezTo>
                  <a:cubicBezTo>
                    <a:pt x="69861" y="312078"/>
                    <a:pt x="0" y="242217"/>
                    <a:pt x="0" y="156039"/>
                  </a:cubicBezTo>
                  <a:cubicBezTo>
                    <a:pt x="0" y="69861"/>
                    <a:pt x="69861" y="0"/>
                    <a:pt x="156039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5" name="Picture 2" descr="Sea Transparent PNG, Sea Waves, Sea Water Clipart With Transparent  Background - Free Transparent PNG Logos">
            <a:extLst>
              <a:ext uri="{FF2B5EF4-FFF2-40B4-BE49-F238E27FC236}">
                <a16:creationId xmlns="" xmlns:a16="http://schemas.microsoft.com/office/drawing/2014/main" id="{72A7315A-FE35-EEEB-DAFB-4CF823F28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431"/>
            <a:ext cx="9144000" cy="1883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>
            <a:extLst>
              <a:ext uri="{FF2B5EF4-FFF2-40B4-BE49-F238E27FC236}">
                <a16:creationId xmlns="" xmlns:a16="http://schemas.microsoft.com/office/drawing/2014/main" id="{E46BD37E-2E41-7DB9-66FE-214F24925503}"/>
              </a:ext>
            </a:extLst>
          </p:cNvPr>
          <p:cNvSpPr/>
          <p:nvPr/>
        </p:nvSpPr>
        <p:spPr>
          <a:xfrm>
            <a:off x="6255646" y="1260884"/>
            <a:ext cx="1959886" cy="1186894"/>
          </a:xfrm>
          <a:prstGeom prst="cloudCallout">
            <a:avLst>
              <a:gd name="adj1" fmla="val -61781"/>
              <a:gd name="adj2" fmla="val 5898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i="1" dirty="0" smtClean="0">
                <a:solidFill>
                  <a:sysClr val="windowText" lastClr="000000"/>
                </a:solidFill>
              </a:rPr>
              <a:t>Ееее келесіде сұрақтарға дұрыстап жауап беріңдер.Әйтпесе таяқ жисіңдер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06045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55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Morozov</dc:creator>
  <cp:lastModifiedBy>benbe</cp:lastModifiedBy>
  <cp:revision>26</cp:revision>
  <dcterms:created xsi:type="dcterms:W3CDTF">2022-08-15T12:00:45Z</dcterms:created>
  <dcterms:modified xsi:type="dcterms:W3CDTF">2022-12-02T16:17:48Z</dcterms:modified>
</cp:coreProperties>
</file>