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0"/>
  </p:handoutMasterIdLst>
  <p:sldIdLst>
    <p:sldId id="260" r:id="rId2"/>
    <p:sldId id="310" r:id="rId3"/>
    <p:sldId id="309" r:id="rId4"/>
    <p:sldId id="262" r:id="rId5"/>
    <p:sldId id="267" r:id="rId6"/>
    <p:sldId id="268" r:id="rId7"/>
    <p:sldId id="269" r:id="rId8"/>
    <p:sldId id="270" r:id="rId9"/>
    <p:sldId id="271" r:id="rId10"/>
    <p:sldId id="272" r:id="rId11"/>
    <p:sldId id="261" r:id="rId12"/>
    <p:sldId id="273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63" r:id="rId25"/>
    <p:sldId id="274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2E"/>
    <a:srgbClr val="002774"/>
    <a:srgbClr val="000000"/>
    <a:srgbClr val="0DC0FF"/>
    <a:srgbClr val="FFFFD1"/>
    <a:srgbClr val="00133A"/>
    <a:srgbClr val="BF9000"/>
    <a:srgbClr val="EFC654"/>
    <a:srgbClr val="FFFF9F"/>
    <a:srgbClr val="FCD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08" y="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25"/>
    </p:cViewPr>
  </p:sorterViewPr>
  <p:notesViewPr>
    <p:cSldViewPr snapToGrid="0">
      <p:cViewPr varScale="1">
        <p:scale>
          <a:sx n="67" d="100"/>
          <a:sy n="67" d="100"/>
        </p:scale>
        <p:origin x="2768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2EF451-8E1F-4432-9DDE-1F17F2A146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D72F4B-AB15-4415-96FA-8B3A0F9189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4045B-F37E-426A-A60A-526D6AA0C2D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AF965-C7BD-40C2-B7F5-1E70266920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C69430-CFA4-41F7-90D4-761D20CA2D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126939-9B39-4254-BF92-BDA7D0EC8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35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D8002B3-7885-4CDA-B8C5-6112ADDC9498}"/>
              </a:ext>
            </a:extLst>
          </p:cNvPr>
          <p:cNvGrpSpPr/>
          <p:nvPr userDrawn="1"/>
        </p:nvGrpSpPr>
        <p:grpSpPr>
          <a:xfrm>
            <a:off x="2935677" y="138960"/>
            <a:ext cx="6293828" cy="6413875"/>
            <a:chOff x="2935677" y="138960"/>
            <a:chExt cx="6293828" cy="641387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A82F4F0-07F9-4735-B4D3-6AB5853B2F16}"/>
                </a:ext>
              </a:extLst>
            </p:cNvPr>
            <p:cNvGrpSpPr>
              <a:grpSpLocks/>
            </p:cNvGrpSpPr>
            <p:nvPr/>
          </p:nvGrpSpPr>
          <p:grpSpPr>
            <a:xfrm rot="1035203">
              <a:off x="2935677" y="323876"/>
              <a:ext cx="6228959" cy="6228959"/>
              <a:chOff x="1158625" y="1488560"/>
              <a:chExt cx="4634146" cy="4634146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8E87B49A-A9D1-4F43-BE08-496896E9A67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58625" y="1488560"/>
                <a:ext cx="4634146" cy="4634146"/>
              </a:xfrm>
              <a:prstGeom prst="ellipse">
                <a:avLst/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51000">
                    <a:srgbClr val="FCDE32"/>
                  </a:gs>
                  <a:gs pos="85000">
                    <a:srgbClr val="AF2C22"/>
                  </a:gs>
                </a:gsLst>
                <a:lin ang="4200000" scaled="0"/>
                <a:tileRect/>
              </a:gradFill>
              <a:ln>
                <a:noFill/>
              </a:ln>
              <a:effectLst>
                <a:outerShdw blurRad="342900" sx="102000" sy="102000" algn="ctr" rotWithShape="0">
                  <a:prstClr val="black">
                    <a:alpha val="50000"/>
                  </a:prstClr>
                </a:outerShdw>
              </a:effectLst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D82BC36-9F96-4318-8AF1-4BDF19C21379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417892" y="1744286"/>
                <a:ext cx="4068506" cy="4067915"/>
                <a:chOff x="1771398" y="1117404"/>
                <a:chExt cx="4082400" cy="4081807"/>
              </a:xfrm>
            </p:grpSpPr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42E81220-7697-4390-91CD-3BB095EF8EB5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1771398" y="1117404"/>
                  <a:ext cx="4082400" cy="4081807"/>
                  <a:chOff x="1756530" y="1102936"/>
                  <a:chExt cx="4082400" cy="4081807"/>
                </a:xfrm>
              </p:grpSpPr>
              <p:sp>
                <p:nvSpPr>
                  <p:cNvPr id="67" name="Partial Circle 66">
                    <a:extLst>
                      <a:ext uri="{FF2B5EF4-FFF2-40B4-BE49-F238E27FC236}">
                        <a16:creationId xmlns:a16="http://schemas.microsoft.com/office/drawing/2014/main" id="{6465790F-D066-4CD9-9302-FEDF92747D90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0"/>
                      <a:gd name="adj2" fmla="val 1878854"/>
                    </a:avLst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8" name="Partial Circle 67">
                    <a:extLst>
                      <a:ext uri="{FF2B5EF4-FFF2-40B4-BE49-F238E27FC236}">
                        <a16:creationId xmlns:a16="http://schemas.microsoft.com/office/drawing/2014/main" id="{617D90DA-76D1-49F3-B2AF-819ECB1B5B1B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1788903"/>
                      <a:gd name="adj2" fmla="val 3666782"/>
                    </a:avLst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9" name="Partial Circle 68">
                    <a:extLst>
                      <a:ext uri="{FF2B5EF4-FFF2-40B4-BE49-F238E27FC236}">
                        <a16:creationId xmlns:a16="http://schemas.microsoft.com/office/drawing/2014/main" id="{6CF5BF93-517D-49F8-90A9-9AE4D88322A4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3557884"/>
                      <a:gd name="adj2" fmla="val 5385633"/>
                    </a:avLst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0" name="Partial Circle 69">
                    <a:extLst>
                      <a:ext uri="{FF2B5EF4-FFF2-40B4-BE49-F238E27FC236}">
                        <a16:creationId xmlns:a16="http://schemas.microsoft.com/office/drawing/2014/main" id="{E56B6F05-902D-46B6-965B-584EC34403D8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5376793"/>
                      <a:gd name="adj2" fmla="val 7165093"/>
                    </a:avLst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1" name="Partial Circle 70">
                    <a:extLst>
                      <a:ext uri="{FF2B5EF4-FFF2-40B4-BE49-F238E27FC236}">
                        <a16:creationId xmlns:a16="http://schemas.microsoft.com/office/drawing/2014/main" id="{66A9F25C-63F3-4EDA-B77D-6934A6EB09E0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7138571"/>
                      <a:gd name="adj2" fmla="val 9024974"/>
                    </a:avLst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2" name="Partial Circle 71">
                    <a:extLst>
                      <a:ext uri="{FF2B5EF4-FFF2-40B4-BE49-F238E27FC236}">
                        <a16:creationId xmlns:a16="http://schemas.microsoft.com/office/drawing/2014/main" id="{32C8EE1D-2E9B-46D9-AF63-A2365157C9AC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8985279"/>
                      <a:gd name="adj2" fmla="val 10851129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633E3138-214F-4E3B-BDBC-14BF8835173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 flipV="1">
                  <a:off x="1771398" y="1117404"/>
                  <a:ext cx="4082400" cy="4081807"/>
                  <a:chOff x="1756530" y="1102936"/>
                  <a:chExt cx="4082400" cy="4081807"/>
                </a:xfrm>
              </p:grpSpPr>
              <p:sp>
                <p:nvSpPr>
                  <p:cNvPr id="61" name="Partial Circle 60">
                    <a:extLst>
                      <a:ext uri="{FF2B5EF4-FFF2-40B4-BE49-F238E27FC236}">
                        <a16:creationId xmlns:a16="http://schemas.microsoft.com/office/drawing/2014/main" id="{53AEDE63-920B-4A77-BD72-18165796AD43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0"/>
                      <a:gd name="adj2" fmla="val 1878854"/>
                    </a:avLst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2" name="Partial Circle 61">
                    <a:extLst>
                      <a:ext uri="{FF2B5EF4-FFF2-40B4-BE49-F238E27FC236}">
                        <a16:creationId xmlns:a16="http://schemas.microsoft.com/office/drawing/2014/main" id="{CFBC9C3E-B21B-4C05-817E-98EAE412F951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1788903"/>
                      <a:gd name="adj2" fmla="val 3666782"/>
                    </a:avLst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3" name="Partial Circle 62">
                    <a:extLst>
                      <a:ext uri="{FF2B5EF4-FFF2-40B4-BE49-F238E27FC236}">
                        <a16:creationId xmlns:a16="http://schemas.microsoft.com/office/drawing/2014/main" id="{551B5846-1F3A-4425-8422-9A7BB5FCFC14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3557884"/>
                      <a:gd name="adj2" fmla="val 5385633"/>
                    </a:avLst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4" name="Partial Circle 63">
                    <a:extLst>
                      <a:ext uri="{FF2B5EF4-FFF2-40B4-BE49-F238E27FC236}">
                        <a16:creationId xmlns:a16="http://schemas.microsoft.com/office/drawing/2014/main" id="{E7AE7682-A2C2-436B-B5DE-5AC36F01CF1F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5376793"/>
                      <a:gd name="adj2" fmla="val 7165093"/>
                    </a:avLst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5" name="Partial Circle 64">
                    <a:extLst>
                      <a:ext uri="{FF2B5EF4-FFF2-40B4-BE49-F238E27FC236}">
                        <a16:creationId xmlns:a16="http://schemas.microsoft.com/office/drawing/2014/main" id="{B6553431-01E3-4768-A2EA-070A4887E7B8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7138571"/>
                      <a:gd name="adj2" fmla="val 9024974"/>
                    </a:avLst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6" name="Partial Circle 65">
                    <a:extLst>
                      <a:ext uri="{FF2B5EF4-FFF2-40B4-BE49-F238E27FC236}">
                        <a16:creationId xmlns:a16="http://schemas.microsoft.com/office/drawing/2014/main" id="{59B54E02-A932-4705-B941-F3AD89939FD4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1756530" y="1102936"/>
                    <a:ext cx="4082400" cy="4081807"/>
                  </a:xfrm>
                  <a:prstGeom prst="pie">
                    <a:avLst>
                      <a:gd name="adj1" fmla="val 8985279"/>
                      <a:gd name="adj2" fmla="val 10851129"/>
                    </a:avLst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EF940DF0-81E3-4EF2-B7F1-32FA943993E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410004" y="1734533"/>
                <a:ext cx="3499350" cy="3499350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chemeClr val="tx1">
                  <a:alpha val="15000"/>
                </a:scheme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A06F458D-765B-44AB-BA0A-BA28EDC42EF0}"/>
                  </a:ext>
                </a:extLst>
              </p:cNvPr>
              <p:cNvSpPr>
                <a:spLocks/>
              </p:cNvSpPr>
              <p:nvPr/>
            </p:nvSpPr>
            <p:spPr>
              <a:xfrm rot="5400000" flipH="1">
                <a:off x="2047882" y="2380267"/>
                <a:ext cx="3496209" cy="3496209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rgbClr val="FFFFD1">
                  <a:alpha val="35000"/>
                </a:srgb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183C1B2-A505-4F40-9ACE-23959DAC6BDC}"/>
                </a:ext>
              </a:extLst>
            </p:cNvPr>
            <p:cNvSpPr>
              <a:spLocks/>
            </p:cNvSpPr>
            <p:nvPr/>
          </p:nvSpPr>
          <p:spPr>
            <a:xfrm rot="3030174">
              <a:off x="3442217" y="129912"/>
              <a:ext cx="5329368" cy="5347463"/>
            </a:xfrm>
            <a:custGeom>
              <a:avLst/>
              <a:gdLst>
                <a:gd name="connsiteX0" fmla="*/ 2026414 w 3489227"/>
                <a:gd name="connsiteY0" fmla="*/ 0 h 3489227"/>
                <a:gd name="connsiteX1" fmla="*/ 3459305 w 3489227"/>
                <a:gd name="connsiteY1" fmla="*/ 593523 h 3489227"/>
                <a:gd name="connsiteX2" fmla="*/ 3489227 w 3489227"/>
                <a:gd name="connsiteY2" fmla="*/ 626446 h 3489227"/>
                <a:gd name="connsiteX3" fmla="*/ 3378247 w 3489227"/>
                <a:gd name="connsiteY3" fmla="*/ 525579 h 3489227"/>
                <a:gd name="connsiteX4" fmla="*/ 2089259 w 3489227"/>
                <a:gd name="connsiteY4" fmla="*/ 62845 h 3489227"/>
                <a:gd name="connsiteX5" fmla="*/ 62845 w 3489227"/>
                <a:gd name="connsiteY5" fmla="*/ 2089259 h 3489227"/>
                <a:gd name="connsiteX6" fmla="*/ 525580 w 3489227"/>
                <a:gd name="connsiteY6" fmla="*/ 3378247 h 3489227"/>
                <a:gd name="connsiteX7" fmla="*/ 626446 w 3489227"/>
                <a:gd name="connsiteY7" fmla="*/ 3489227 h 3489227"/>
                <a:gd name="connsiteX8" fmla="*/ 593523 w 3489227"/>
                <a:gd name="connsiteY8" fmla="*/ 3459305 h 3489227"/>
                <a:gd name="connsiteX9" fmla="*/ 0 w 3489227"/>
                <a:gd name="connsiteY9" fmla="*/ 2026414 h 3489227"/>
                <a:gd name="connsiteX10" fmla="*/ 2026414 w 3489227"/>
                <a:gd name="connsiteY10" fmla="*/ 0 h 3489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89227" h="3489227">
                  <a:moveTo>
                    <a:pt x="2026414" y="0"/>
                  </a:moveTo>
                  <a:cubicBezTo>
                    <a:pt x="2585993" y="0"/>
                    <a:pt x="3092597" y="226814"/>
                    <a:pt x="3459305" y="593523"/>
                  </a:cubicBezTo>
                  <a:lnTo>
                    <a:pt x="3489227" y="626446"/>
                  </a:lnTo>
                  <a:lnTo>
                    <a:pt x="3378247" y="525579"/>
                  </a:lnTo>
                  <a:cubicBezTo>
                    <a:pt x="3027963" y="236500"/>
                    <a:pt x="2578891" y="62845"/>
                    <a:pt x="2089259" y="62845"/>
                  </a:cubicBezTo>
                  <a:cubicBezTo>
                    <a:pt x="970101" y="62845"/>
                    <a:pt x="62845" y="970101"/>
                    <a:pt x="62845" y="2089259"/>
                  </a:cubicBezTo>
                  <a:cubicBezTo>
                    <a:pt x="62845" y="2578891"/>
                    <a:pt x="236500" y="3027963"/>
                    <a:pt x="525580" y="3378247"/>
                  </a:cubicBezTo>
                  <a:lnTo>
                    <a:pt x="626446" y="3489227"/>
                  </a:lnTo>
                  <a:lnTo>
                    <a:pt x="593523" y="3459305"/>
                  </a:lnTo>
                  <a:cubicBezTo>
                    <a:pt x="226814" y="3092597"/>
                    <a:pt x="0" y="2585993"/>
                    <a:pt x="0" y="2026414"/>
                  </a:cubicBezTo>
                  <a:cubicBezTo>
                    <a:pt x="0" y="907256"/>
                    <a:pt x="907256" y="0"/>
                    <a:pt x="2026414" y="0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DDE5FEC-D5B7-4A58-A616-986A1A673758}"/>
                </a:ext>
              </a:extLst>
            </p:cNvPr>
            <p:cNvSpPr>
              <a:spLocks/>
            </p:cNvSpPr>
            <p:nvPr/>
          </p:nvSpPr>
          <p:spPr>
            <a:xfrm rot="1035203">
              <a:off x="5664623" y="431946"/>
              <a:ext cx="150898" cy="150898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A4024BB-B258-4EFC-A5BA-3AD0805E4F9D}"/>
                </a:ext>
              </a:extLst>
            </p:cNvPr>
            <p:cNvGrpSpPr>
              <a:grpSpLocks/>
            </p:cNvGrpSpPr>
            <p:nvPr/>
          </p:nvGrpSpPr>
          <p:grpSpPr>
            <a:xfrm rot="1035203">
              <a:off x="2972996" y="356627"/>
              <a:ext cx="6118000" cy="6118000"/>
              <a:chOff x="1199263" y="1525549"/>
              <a:chExt cx="4551596" cy="4551596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E1231708-23CD-4A44-A740-1EBE4F9E95AF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3391780" y="1525549"/>
                <a:ext cx="166561" cy="4551596"/>
                <a:chOff x="3376068" y="1525549"/>
                <a:chExt cx="166561" cy="4551596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D4BBA581-AE13-4A1C-B1BA-FAFE6CEDC76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376068" y="1525549"/>
                  <a:ext cx="166561" cy="166561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5CEA2CDD-0206-418B-A0FF-FB4EF2C7132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376068" y="5910584"/>
                  <a:ext cx="166561" cy="166561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05C6FB91-9FBF-4522-9295-31C10C30586C}"/>
                  </a:ext>
                </a:extLst>
              </p:cNvPr>
              <p:cNvGrpSpPr>
                <a:grpSpLocks/>
              </p:cNvGrpSpPr>
              <p:nvPr/>
            </p:nvGrpSpPr>
            <p:grpSpPr>
              <a:xfrm rot="16200000">
                <a:off x="3391780" y="1525549"/>
                <a:ext cx="166561" cy="4551596"/>
                <a:chOff x="3376068" y="1525549"/>
                <a:chExt cx="166561" cy="4551596"/>
              </a:xfrm>
            </p:grpSpPr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55A49107-9274-4009-A8A8-582BF02CEC3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376068" y="1525549"/>
                  <a:ext cx="166561" cy="166561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ED7D1C11-D944-4375-B652-A8B89B26138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376068" y="5910584"/>
                  <a:ext cx="166561" cy="166561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FB4632D-75D3-4003-B264-AB2EC7C0E8DB}"/>
                </a:ext>
              </a:extLst>
            </p:cNvPr>
            <p:cNvGrpSpPr/>
            <p:nvPr/>
          </p:nvGrpSpPr>
          <p:grpSpPr>
            <a:xfrm rot="3735203">
              <a:off x="2972996" y="356627"/>
              <a:ext cx="6118000" cy="6118000"/>
              <a:chOff x="1199263" y="1525549"/>
              <a:chExt cx="4551596" cy="4551596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5753DEEA-BDC2-48EF-A3C6-57A9D4ACA67C}"/>
                  </a:ext>
                </a:extLst>
              </p:cNvPr>
              <p:cNvGrpSpPr/>
              <p:nvPr/>
            </p:nvGrpSpPr>
            <p:grpSpPr>
              <a:xfrm>
                <a:off x="3391780" y="1525549"/>
                <a:ext cx="166561" cy="4551596"/>
                <a:chOff x="3376068" y="1525549"/>
                <a:chExt cx="166561" cy="4551596"/>
              </a:xfrm>
            </p:grpSpPr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9B9CBA11-C72D-45D0-850A-60ED98A6D7B8}"/>
                    </a:ext>
                  </a:extLst>
                </p:cNvPr>
                <p:cNvSpPr/>
                <p:nvPr/>
              </p:nvSpPr>
              <p:spPr>
                <a:xfrm>
                  <a:off x="3376068" y="1525549"/>
                  <a:ext cx="166561" cy="166561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F044F52-D2E2-4770-BA5F-297061F28F31}"/>
                    </a:ext>
                  </a:extLst>
                </p:cNvPr>
                <p:cNvSpPr/>
                <p:nvPr/>
              </p:nvSpPr>
              <p:spPr>
                <a:xfrm>
                  <a:off x="3376068" y="5910584"/>
                  <a:ext cx="166561" cy="166561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733BA405-8091-4A82-BD9D-0616C17A1FF2}"/>
                  </a:ext>
                </a:extLst>
              </p:cNvPr>
              <p:cNvGrpSpPr/>
              <p:nvPr/>
            </p:nvGrpSpPr>
            <p:grpSpPr>
              <a:xfrm rot="16200000">
                <a:off x="3391780" y="1525549"/>
                <a:ext cx="166561" cy="4551596"/>
                <a:chOff x="3376068" y="1525549"/>
                <a:chExt cx="166561" cy="4551596"/>
              </a:xfrm>
            </p:grpSpPr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078C1CF-A9F0-468F-A03F-6B57C6BB1627}"/>
                    </a:ext>
                  </a:extLst>
                </p:cNvPr>
                <p:cNvSpPr/>
                <p:nvPr/>
              </p:nvSpPr>
              <p:spPr>
                <a:xfrm>
                  <a:off x="3376068" y="1525549"/>
                  <a:ext cx="166561" cy="166561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53EB1950-A024-418F-98CC-99D51FC82088}"/>
                    </a:ext>
                  </a:extLst>
                </p:cNvPr>
                <p:cNvSpPr/>
                <p:nvPr/>
              </p:nvSpPr>
              <p:spPr>
                <a:xfrm>
                  <a:off x="3376068" y="5910584"/>
                  <a:ext cx="166561" cy="166561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CC01E9F-6E2D-4F9B-8BD1-A1F929D49997}"/>
                </a:ext>
              </a:extLst>
            </p:cNvPr>
            <p:cNvSpPr>
              <a:spLocks/>
            </p:cNvSpPr>
            <p:nvPr/>
          </p:nvSpPr>
          <p:spPr>
            <a:xfrm rot="1035203">
              <a:off x="7856260" y="1114822"/>
              <a:ext cx="150898" cy="150898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8FB4B99-9AEB-4605-A904-D7C2A7060B4E}"/>
                </a:ext>
              </a:extLst>
            </p:cNvPr>
            <p:cNvSpPr>
              <a:spLocks/>
            </p:cNvSpPr>
            <p:nvPr/>
          </p:nvSpPr>
          <p:spPr>
            <a:xfrm rot="1035203">
              <a:off x="8886726" y="3015962"/>
              <a:ext cx="150898" cy="150898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227A7BF-5E5C-4E60-8E9A-0F76DD16C902}"/>
                </a:ext>
              </a:extLst>
            </p:cNvPr>
            <p:cNvSpPr>
              <a:spLocks/>
            </p:cNvSpPr>
            <p:nvPr/>
          </p:nvSpPr>
          <p:spPr>
            <a:xfrm rot="1035203">
              <a:off x="8286127" y="5213250"/>
              <a:ext cx="150898" cy="150898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F1F7638-47C7-4D82-8E4E-B70D237A881E}"/>
                </a:ext>
              </a:extLst>
            </p:cNvPr>
            <p:cNvSpPr>
              <a:spLocks/>
            </p:cNvSpPr>
            <p:nvPr/>
          </p:nvSpPr>
          <p:spPr>
            <a:xfrm rot="1035203">
              <a:off x="6237534" y="6284163"/>
              <a:ext cx="150898" cy="150898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1C18CC2-941E-4E90-BBE0-13DBB1D30A43}"/>
                </a:ext>
              </a:extLst>
            </p:cNvPr>
            <p:cNvSpPr>
              <a:spLocks/>
            </p:cNvSpPr>
            <p:nvPr/>
          </p:nvSpPr>
          <p:spPr>
            <a:xfrm rot="1035203">
              <a:off x="4076636" y="5601989"/>
              <a:ext cx="150898" cy="150898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61A6FB0-DC19-43D3-9CFC-DED80249D222}"/>
                </a:ext>
              </a:extLst>
            </p:cNvPr>
            <p:cNvSpPr>
              <a:spLocks/>
            </p:cNvSpPr>
            <p:nvPr/>
          </p:nvSpPr>
          <p:spPr>
            <a:xfrm rot="1035203">
              <a:off x="3061278" y="3623722"/>
              <a:ext cx="150898" cy="150898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8ADF5D7-5F25-4629-BF71-AD62A793811D}"/>
                </a:ext>
              </a:extLst>
            </p:cNvPr>
            <p:cNvSpPr>
              <a:spLocks/>
            </p:cNvSpPr>
            <p:nvPr/>
          </p:nvSpPr>
          <p:spPr>
            <a:xfrm rot="1035203">
              <a:off x="3755001" y="1439876"/>
              <a:ext cx="150898" cy="150898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7CE842E-0CFD-4342-B5BF-4EB92AAB93FA}"/>
                </a:ext>
              </a:extLst>
            </p:cNvPr>
            <p:cNvGrpSpPr>
              <a:grpSpLocks/>
            </p:cNvGrpSpPr>
            <p:nvPr/>
          </p:nvGrpSpPr>
          <p:grpSpPr>
            <a:xfrm rot="1035203">
              <a:off x="5709417" y="3123413"/>
              <a:ext cx="589200" cy="589200"/>
              <a:chOff x="3134414" y="3459637"/>
              <a:chExt cx="631596" cy="631596"/>
            </a:xfrm>
            <a:effectLst>
              <a:outerShdw blurRad="63500" sx="102000" sy="102000" algn="ctr" rotWithShape="0">
                <a:prstClr val="black">
                  <a:alpha val="50000"/>
                </a:prstClr>
              </a:outerShdw>
            </a:effectLst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A13092DA-DFFF-44E3-AB92-D57867FD579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134414" y="3459637"/>
                <a:ext cx="631596" cy="631596"/>
              </a:xfrm>
              <a:prstGeom prst="ellipse">
                <a:avLst/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68000">
                    <a:srgbClr val="FCDE32"/>
                  </a:gs>
                  <a:gs pos="86000">
                    <a:srgbClr val="AF2C22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8ACE3C12-33CF-485F-BBF8-1605002117C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195689" y="3520912"/>
                <a:ext cx="509047" cy="50904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Star: 5 Points 41">
                <a:extLst>
                  <a:ext uri="{FF2B5EF4-FFF2-40B4-BE49-F238E27FC236}">
                    <a16:creationId xmlns:a16="http://schemas.microsoft.com/office/drawing/2014/main" id="{3DDFCE71-D7A1-4BC3-8C57-C0726DE2FEC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242822" y="3582992"/>
                <a:ext cx="414780" cy="352699"/>
              </a:xfrm>
              <a:prstGeom prst="star5">
                <a:avLst>
                  <a:gd name="adj" fmla="val 27560"/>
                  <a:gd name="hf" fmla="val 105146"/>
                  <a:gd name="vf" fmla="val 110557"/>
                </a:avLst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68000">
                    <a:srgbClr val="FCDE32"/>
                  </a:gs>
                  <a:gs pos="86000">
                    <a:srgbClr val="AF2C22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8B4473B-A531-4BCE-A291-1383DA29BC16}"/>
                </a:ext>
              </a:extLst>
            </p:cNvPr>
            <p:cNvSpPr txBox="1"/>
            <p:nvPr/>
          </p:nvSpPr>
          <p:spPr>
            <a:xfrm rot="16146460">
              <a:off x="5406067" y="1100180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100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62899BE-C7E2-43B2-9A87-77A1F77F74AF}"/>
                </a:ext>
              </a:extLst>
            </p:cNvPr>
            <p:cNvSpPr txBox="1"/>
            <p:nvPr/>
          </p:nvSpPr>
          <p:spPr>
            <a:xfrm rot="14714719">
              <a:off x="4492286" y="1342418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200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3674143-7A03-456A-947D-E8B79D6D1A48}"/>
                </a:ext>
              </a:extLst>
            </p:cNvPr>
            <p:cNvSpPr txBox="1"/>
            <p:nvPr/>
          </p:nvSpPr>
          <p:spPr>
            <a:xfrm rot="18313492">
              <a:off x="6259603" y="1561599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1000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6284CAD-E1FF-48A5-92B0-A7B7D898354F}"/>
                </a:ext>
              </a:extLst>
            </p:cNvPr>
            <p:cNvSpPr txBox="1"/>
            <p:nvPr/>
          </p:nvSpPr>
          <p:spPr>
            <a:xfrm rot="19734538">
              <a:off x="6863840" y="2230340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2000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57223A2-6B14-4003-8424-83F387EC20A1}"/>
                </a:ext>
              </a:extLst>
            </p:cNvPr>
            <p:cNvSpPr txBox="1"/>
            <p:nvPr/>
          </p:nvSpPr>
          <p:spPr>
            <a:xfrm rot="21571666">
              <a:off x="7030970" y="3167904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3000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2F38962-09B1-4B17-A017-3A2F2A8BF4CF}"/>
                </a:ext>
              </a:extLst>
            </p:cNvPr>
            <p:cNvSpPr txBox="1"/>
            <p:nvPr/>
          </p:nvSpPr>
          <p:spPr>
            <a:xfrm rot="2354411">
              <a:off x="6721154" y="3985373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900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5728DDA-238C-4144-8A1F-E8266E2B91AE}"/>
                </a:ext>
              </a:extLst>
            </p:cNvPr>
            <p:cNvSpPr txBox="1"/>
            <p:nvPr/>
          </p:nvSpPr>
          <p:spPr>
            <a:xfrm rot="3825717">
              <a:off x="6008964" y="4549720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800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1C8B999-E4A9-4F93-9F4B-C2451B1B2641}"/>
                </a:ext>
              </a:extLst>
            </p:cNvPr>
            <p:cNvSpPr txBox="1"/>
            <p:nvPr/>
          </p:nvSpPr>
          <p:spPr>
            <a:xfrm rot="5392839">
              <a:off x="5098479" y="4727225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700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07FE6C2-1855-415D-9B1B-9F715C733969}"/>
                </a:ext>
              </a:extLst>
            </p:cNvPr>
            <p:cNvSpPr txBox="1"/>
            <p:nvPr/>
          </p:nvSpPr>
          <p:spPr>
            <a:xfrm rot="7265144">
              <a:off x="4201927" y="4446129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600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26786D3-F925-4C66-AF8C-0DD51B352CD7}"/>
                </a:ext>
              </a:extLst>
            </p:cNvPr>
            <p:cNvSpPr txBox="1"/>
            <p:nvPr/>
          </p:nvSpPr>
          <p:spPr>
            <a:xfrm rot="9035019">
              <a:off x="3737118" y="3894169"/>
              <a:ext cx="146126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500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C172955-92E8-451A-B64B-B57313BE29DE}"/>
                </a:ext>
              </a:extLst>
            </p:cNvPr>
            <p:cNvSpPr txBox="1"/>
            <p:nvPr/>
          </p:nvSpPr>
          <p:spPr>
            <a:xfrm rot="10832101">
              <a:off x="3481907" y="2771331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400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1E90E01-530E-446B-A556-09F044880DBD}"/>
                </a:ext>
              </a:extLst>
            </p:cNvPr>
            <p:cNvSpPr txBox="1"/>
            <p:nvPr/>
          </p:nvSpPr>
          <p:spPr>
            <a:xfrm rot="12727060">
              <a:off x="3760994" y="1932988"/>
              <a:ext cx="1543502" cy="86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rPr>
                <a:t>300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8E95255-C84F-4273-A943-507C6902E69E}"/>
                </a:ext>
              </a:extLst>
            </p:cNvPr>
            <p:cNvGrpSpPr>
              <a:grpSpLocks/>
            </p:cNvGrpSpPr>
            <p:nvPr/>
          </p:nvGrpSpPr>
          <p:grpSpPr>
            <a:xfrm>
              <a:off x="8060702" y="3189512"/>
              <a:ext cx="1168803" cy="735068"/>
              <a:chOff x="10351950" y="3379331"/>
              <a:chExt cx="815993" cy="552142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542CB757-6F3D-4D66-953B-51278D0DCF59}"/>
                  </a:ext>
                </a:extLst>
              </p:cNvPr>
              <p:cNvSpPr>
                <a:spLocks/>
              </p:cNvSpPr>
              <p:nvPr/>
            </p:nvSpPr>
            <p:spPr>
              <a:xfrm rot="4803578" flipV="1">
                <a:off x="10483876" y="3247405"/>
                <a:ext cx="552142" cy="815993"/>
              </a:xfrm>
              <a:custGeom>
                <a:avLst/>
                <a:gdLst>
                  <a:gd name="connsiteX0" fmla="*/ 0 w 507084"/>
                  <a:gd name="connsiteY0" fmla="*/ 748472 h 749403"/>
                  <a:gd name="connsiteX1" fmla="*/ 259446 w 507084"/>
                  <a:gd name="connsiteY1" fmla="*/ 748472 h 749403"/>
                  <a:gd name="connsiteX2" fmla="*/ 259602 w 507084"/>
                  <a:gd name="connsiteY2" fmla="*/ 749403 h 749403"/>
                  <a:gd name="connsiteX3" fmla="*/ 507084 w 507084"/>
                  <a:gd name="connsiteY3" fmla="*/ 663311 h 749403"/>
                  <a:gd name="connsiteX4" fmla="*/ 135395 w 507084"/>
                  <a:gd name="connsiteY4" fmla="*/ 3446 h 749403"/>
                  <a:gd name="connsiteX5" fmla="*/ 134809 w 507084"/>
                  <a:gd name="connsiteY5" fmla="*/ 0 h 749403"/>
                  <a:gd name="connsiteX6" fmla="*/ 134481 w 507084"/>
                  <a:gd name="connsiteY6" fmla="*/ 1824 h 749403"/>
                  <a:gd name="connsiteX7" fmla="*/ 133839 w 507084"/>
                  <a:gd name="connsiteY7" fmla="*/ 685 h 749403"/>
                  <a:gd name="connsiteX8" fmla="*/ 134248 w 507084"/>
                  <a:gd name="connsiteY8" fmla="*/ 3116 h 7494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7084" h="749403">
                    <a:moveTo>
                      <a:pt x="0" y="748472"/>
                    </a:moveTo>
                    <a:lnTo>
                      <a:pt x="259446" y="748472"/>
                    </a:lnTo>
                    <a:lnTo>
                      <a:pt x="259602" y="749403"/>
                    </a:lnTo>
                    <a:lnTo>
                      <a:pt x="507084" y="663311"/>
                    </a:lnTo>
                    <a:lnTo>
                      <a:pt x="135395" y="3446"/>
                    </a:lnTo>
                    <a:lnTo>
                      <a:pt x="134809" y="0"/>
                    </a:lnTo>
                    <a:lnTo>
                      <a:pt x="134481" y="1824"/>
                    </a:lnTo>
                    <a:lnTo>
                      <a:pt x="133839" y="685"/>
                    </a:lnTo>
                    <a:lnTo>
                      <a:pt x="134248" y="3116"/>
                    </a:lnTo>
                    <a:close/>
                  </a:path>
                </a:pathLst>
              </a:cu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68000">
                    <a:srgbClr val="FCDE32"/>
                  </a:gs>
                  <a:gs pos="86000">
                    <a:srgbClr val="AF2C22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D2D24539-EFD6-4A30-8463-4CC6293BD3B1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0376451" y="3396621"/>
                <a:ext cx="749786" cy="390621"/>
                <a:chOff x="9980691" y="2643347"/>
                <a:chExt cx="755933" cy="393822"/>
              </a:xfrm>
            </p:grpSpPr>
            <p:sp>
              <p:nvSpPr>
                <p:cNvPr id="38" name="Isosceles Triangle 37">
                  <a:extLst>
                    <a:ext uri="{FF2B5EF4-FFF2-40B4-BE49-F238E27FC236}">
                      <a16:creationId xmlns:a16="http://schemas.microsoft.com/office/drawing/2014/main" id="{0B1EA403-CB15-46C9-9931-FB480B0B7B26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4803578" flipV="1">
                  <a:off x="10225906" y="2398132"/>
                  <a:ext cx="264177" cy="754608"/>
                </a:xfrm>
                <a:prstGeom prst="triangle">
                  <a:avLst>
                    <a:gd name="adj" fmla="val 51448"/>
                  </a:avLst>
                </a:prstGeom>
                <a:solidFill>
                  <a:srgbClr val="FFFFD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Isosceles Triangle 38">
                  <a:extLst>
                    <a:ext uri="{FF2B5EF4-FFF2-40B4-BE49-F238E27FC236}">
                      <a16:creationId xmlns:a16="http://schemas.microsoft.com/office/drawing/2014/main" id="{7E626904-610E-4874-A21D-EA37EB7FF85F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16675634">
                  <a:off x="10227231" y="2527777"/>
                  <a:ext cx="264177" cy="754608"/>
                </a:xfrm>
                <a:prstGeom prst="triangle">
                  <a:avLst>
                    <a:gd name="adj" fmla="val 51448"/>
                  </a:avLst>
                </a:prstGeom>
                <a:solidFill>
                  <a:srgbClr val="EFC65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B20F55C-A6D3-4DFE-A273-8D18F2B7559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483369" y="3285941"/>
            <a:ext cx="9619217" cy="2224056"/>
          </a:xfrm>
        </p:spPr>
        <p:txBody>
          <a:bodyPr anchor="ctr">
            <a:noAutofit/>
          </a:bodyPr>
          <a:lstStyle>
            <a:lvl1pPr algn="ctr">
              <a:defRPr sz="10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85C78-4C44-4509-B29E-5F8FC3B0A71F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793E0117-20EC-4B3C-88B0-D2475FBE5EF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8B044-3008-49B7-BEF1-4CFD205557B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95EB6-8A8D-47EF-8AD0-3B3D0F4505D7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7AB1A9F7-FF63-4F3F-B71A-537E27319FD8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B26B748-A7DC-4EF9-9BDE-59202C8D70D0}"/>
              </a:ext>
            </a:extLst>
          </p:cNvPr>
          <p:cNvGrpSpPr/>
          <p:nvPr userDrawn="1"/>
        </p:nvGrpSpPr>
        <p:grpSpPr>
          <a:xfrm>
            <a:off x="-1806659" y="-1136065"/>
            <a:ext cx="15952699" cy="9322870"/>
            <a:chOff x="-1806659" y="-1136065"/>
            <a:chExt cx="15952699" cy="9322870"/>
          </a:xfrm>
        </p:grpSpPr>
        <p:pic>
          <p:nvPicPr>
            <p:cNvPr id="143" name="Google Shape;62;p5">
              <a:extLst>
                <a:ext uri="{FF2B5EF4-FFF2-40B4-BE49-F238E27FC236}">
                  <a16:creationId xmlns:a16="http://schemas.microsoft.com/office/drawing/2014/main" id="{AB2F9738-7184-4B90-BA64-641CCEDEA63A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 amt="21000"/>
            </a:blip>
            <a:srcRect t="240" b="34883"/>
            <a:stretch/>
          </p:blipFill>
          <p:spPr>
            <a:xfrm rot="19345523" flipH="1">
              <a:off x="-1806659" y="-1136065"/>
              <a:ext cx="8997470" cy="931107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44" name="Google Shape;62;p5">
              <a:extLst>
                <a:ext uri="{FF2B5EF4-FFF2-40B4-BE49-F238E27FC236}">
                  <a16:creationId xmlns:a16="http://schemas.microsoft.com/office/drawing/2014/main" id="{C114C659-5CE5-42C7-B794-A9D608EC95D5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 amt="21000"/>
            </a:blip>
            <a:srcRect t="240" b="34883"/>
            <a:stretch/>
          </p:blipFill>
          <p:spPr>
            <a:xfrm rot="2254477">
              <a:off x="5148570" y="-1124265"/>
              <a:ext cx="8997470" cy="9311070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95464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CF6B-6507-47A8-B76F-558C5D405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7132" y="799071"/>
            <a:ext cx="5926667" cy="4524315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B01413-29CC-4192-8AF6-4E4DA875A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117-20EC-4B3C-88B0-D2475FBE5EF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E6A39-068F-49DF-BB6E-739351583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50818-40B9-4E65-ACF5-71FEF261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A9F7-FF63-4F3F-B71A-537E27319FD8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D4DD968-9199-4EC1-A1C7-F2ED26F076D4}"/>
              </a:ext>
            </a:extLst>
          </p:cNvPr>
          <p:cNvGrpSpPr/>
          <p:nvPr userDrawn="1"/>
        </p:nvGrpSpPr>
        <p:grpSpPr>
          <a:xfrm>
            <a:off x="815623" y="65402"/>
            <a:ext cx="6324097" cy="6509113"/>
            <a:chOff x="1120423" y="564937"/>
            <a:chExt cx="5331312" cy="548728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0D91CDE-E37D-42FC-95E9-114B867465F1}"/>
                </a:ext>
              </a:extLst>
            </p:cNvPr>
            <p:cNvGrpSpPr/>
            <p:nvPr/>
          </p:nvGrpSpPr>
          <p:grpSpPr>
            <a:xfrm>
              <a:off x="1120423" y="564937"/>
              <a:ext cx="5331312" cy="5487284"/>
              <a:chOff x="1120423" y="564937"/>
              <a:chExt cx="5331312" cy="5487284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C8D1A98-4B67-408A-8BD1-A89A63F2685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20423" y="720909"/>
                <a:ext cx="5331312" cy="5331312"/>
              </a:xfrm>
              <a:prstGeom prst="ellipse">
                <a:avLst/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51000">
                    <a:srgbClr val="FCDE32"/>
                  </a:gs>
                  <a:gs pos="85000">
                    <a:srgbClr val="AF2C22"/>
                  </a:gs>
                </a:gsLst>
                <a:lin ang="4200000" scaled="0"/>
                <a:tileRect/>
              </a:gradFill>
              <a:ln>
                <a:noFill/>
              </a:ln>
              <a:effectLst>
                <a:outerShdw blurRad="342900" sx="102000" sy="102000" algn="ctr" rotWithShape="0">
                  <a:prstClr val="black">
                    <a:alpha val="50000"/>
                  </a:prstClr>
                </a:outerShdw>
              </a:effectLst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BD46A7D-6065-4466-A057-3399ACC13650}"/>
                  </a:ext>
                </a:extLst>
              </p:cNvPr>
              <p:cNvSpPr>
                <a:spLocks/>
              </p:cNvSpPr>
              <p:nvPr/>
            </p:nvSpPr>
            <p:spPr>
              <a:xfrm rot="5400000" flipH="1">
                <a:off x="2143461" y="1746765"/>
                <a:ext cx="4022183" cy="4022183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rgbClr val="FFFFD1">
                  <a:alpha val="35000"/>
                </a:srgb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4EDA50AE-EF28-4CB5-8FEC-E7620B4642D9}"/>
                  </a:ext>
                </a:extLst>
              </p:cNvPr>
              <p:cNvSpPr>
                <a:spLocks/>
              </p:cNvSpPr>
              <p:nvPr/>
            </p:nvSpPr>
            <p:spPr>
              <a:xfrm rot="1994971">
                <a:off x="1390656" y="564937"/>
                <a:ext cx="4561360" cy="4576847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chemeClr val="bg1">
                  <a:alpha val="20000"/>
                </a:scheme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F75183A-5800-4680-9D1D-53559C7608D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724006" y="1005003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E813CA8-5520-40C4-A066-F2B27B6F780C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147294" y="754426"/>
                <a:ext cx="5236343" cy="5236343"/>
                <a:chOff x="1199263" y="1525549"/>
                <a:chExt cx="4551596" cy="4551596"/>
              </a:xfrm>
            </p:grpSpPr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7A0F80E1-55CC-4D33-9ED8-2E791766DBD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250264B6-8C68-4992-AE71-0F9299B54541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54C0260C-5465-4EAF-AED6-4BF6194F619A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D33808C5-6E12-4571-B6A1-A37A47D72232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rot="16200000"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8C361FB9-5C08-4F96-805D-31F2E7590FD7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79574304-3D8E-4B74-941F-F8ABD520AC83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B6DAE424-048F-4C50-9403-EBE5835417EA}"/>
                  </a:ext>
                </a:extLst>
              </p:cNvPr>
              <p:cNvGrpSpPr/>
              <p:nvPr/>
            </p:nvGrpSpPr>
            <p:grpSpPr>
              <a:xfrm rot="2700000">
                <a:off x="1147294" y="754426"/>
                <a:ext cx="5236343" cy="5236343"/>
                <a:chOff x="1199263" y="1525549"/>
                <a:chExt cx="4551596" cy="4551596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257B2575-569F-49BB-895C-65416357F535}"/>
                    </a:ext>
                  </a:extLst>
                </p:cNvPr>
                <p:cNvGrpSpPr/>
                <p:nvPr/>
              </p:nvGrpSpPr>
              <p:grpSpPr>
                <a:xfrm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25" name="Oval 24">
                    <a:extLst>
                      <a:ext uri="{FF2B5EF4-FFF2-40B4-BE49-F238E27FC236}">
                        <a16:creationId xmlns:a16="http://schemas.microsoft.com/office/drawing/2014/main" id="{0CD3BCF0-8F0F-4703-B0E3-674D3A6D3FF0}"/>
                      </a:ext>
                    </a:extLst>
                  </p:cNvPr>
                  <p:cNvSpPr/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Oval 25">
                    <a:extLst>
                      <a:ext uri="{FF2B5EF4-FFF2-40B4-BE49-F238E27FC236}">
                        <a16:creationId xmlns:a16="http://schemas.microsoft.com/office/drawing/2014/main" id="{255DA59C-464A-4C8B-87CA-E228A9DD4907}"/>
                      </a:ext>
                    </a:extLst>
                  </p:cNvPr>
                  <p:cNvSpPr/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76C8369-912A-45AB-B53E-BC84E25E349C}"/>
                    </a:ext>
                  </a:extLst>
                </p:cNvPr>
                <p:cNvGrpSpPr/>
                <p:nvPr/>
              </p:nvGrpSpPr>
              <p:grpSpPr>
                <a:xfrm rot="16200000"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23" name="Oval 22">
                    <a:extLst>
                      <a:ext uri="{FF2B5EF4-FFF2-40B4-BE49-F238E27FC236}">
                        <a16:creationId xmlns:a16="http://schemas.microsoft.com/office/drawing/2014/main" id="{8C39AD14-1BA0-4644-9B8B-8BE38048240B}"/>
                      </a:ext>
                    </a:extLst>
                  </p:cNvPr>
                  <p:cNvSpPr/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" name="Oval 23">
                    <a:extLst>
                      <a:ext uri="{FF2B5EF4-FFF2-40B4-BE49-F238E27FC236}">
                        <a16:creationId xmlns:a16="http://schemas.microsoft.com/office/drawing/2014/main" id="{426FE38A-D150-4B57-BC22-F7F02B01B8D3}"/>
                      </a:ext>
                    </a:extLst>
                  </p:cNvPr>
                  <p:cNvSpPr/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C6204201-DDFF-4E6A-BDCA-F0CB0F37189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88754" y="1006811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F1285161-DB1E-485D-B931-1CBDA16EC4D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13649" y="2299172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E14F0E05-E581-41C7-B059-47B3380E6BB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80527" y="4247653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43701AB1-8F05-491D-B66E-FB17A4AF8C1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77909" y="5643040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C5F97885-F427-4C1C-9770-60BE280988A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406339" y="4274764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905C5A59-9206-4C7C-8D54-F632095C2B1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418991" y="2313630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14EC7A7-D11B-4574-AEB7-3BE2141D0DAA}"/>
                </a:ext>
              </a:extLst>
            </p:cNvPr>
            <p:cNvSpPr>
              <a:spLocks/>
            </p:cNvSpPr>
            <p:nvPr/>
          </p:nvSpPr>
          <p:spPr>
            <a:xfrm>
              <a:off x="2738464" y="5634002"/>
              <a:ext cx="129152" cy="129152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5896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9E7EB04-3802-4495-9632-5EBBE7A9E545}"/>
              </a:ext>
            </a:extLst>
          </p:cNvPr>
          <p:cNvGrpSpPr/>
          <p:nvPr userDrawn="1"/>
        </p:nvGrpSpPr>
        <p:grpSpPr>
          <a:xfrm>
            <a:off x="291840" y="209143"/>
            <a:ext cx="11608320" cy="183368"/>
            <a:chOff x="246580" y="138261"/>
            <a:chExt cx="11608320" cy="183368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53D0F9D-CA36-4771-8F18-A1BC1B64D312}"/>
                </a:ext>
              </a:extLst>
            </p:cNvPr>
            <p:cNvSpPr>
              <a:spLocks/>
            </p:cNvSpPr>
            <p:nvPr/>
          </p:nvSpPr>
          <p:spPr>
            <a:xfrm>
              <a:off x="246580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6BC274A-BCCD-423C-A1F7-4B65032276C6}"/>
                </a:ext>
              </a:extLst>
            </p:cNvPr>
            <p:cNvSpPr>
              <a:spLocks/>
            </p:cNvSpPr>
            <p:nvPr/>
          </p:nvSpPr>
          <p:spPr>
            <a:xfrm>
              <a:off x="960639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00E5CFC-DAF3-4AB1-A454-60340711A01E}"/>
                </a:ext>
              </a:extLst>
            </p:cNvPr>
            <p:cNvSpPr>
              <a:spLocks/>
            </p:cNvSpPr>
            <p:nvPr/>
          </p:nvSpPr>
          <p:spPr>
            <a:xfrm>
              <a:off x="1674698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05F5766-C1ED-47B8-BE15-F60C0A44F879}"/>
                </a:ext>
              </a:extLst>
            </p:cNvPr>
            <p:cNvSpPr>
              <a:spLocks/>
            </p:cNvSpPr>
            <p:nvPr/>
          </p:nvSpPr>
          <p:spPr>
            <a:xfrm>
              <a:off x="2388757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7D60397-51F3-46EA-8684-138238682795}"/>
                </a:ext>
              </a:extLst>
            </p:cNvPr>
            <p:cNvSpPr>
              <a:spLocks/>
            </p:cNvSpPr>
            <p:nvPr/>
          </p:nvSpPr>
          <p:spPr>
            <a:xfrm>
              <a:off x="3102816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BB3E8BE-23F2-474D-BD0D-E4694B516F33}"/>
                </a:ext>
              </a:extLst>
            </p:cNvPr>
            <p:cNvSpPr>
              <a:spLocks/>
            </p:cNvSpPr>
            <p:nvPr/>
          </p:nvSpPr>
          <p:spPr>
            <a:xfrm>
              <a:off x="3816875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E0A6623-1DFE-4877-9B7B-38C8AE35D969}"/>
                </a:ext>
              </a:extLst>
            </p:cNvPr>
            <p:cNvSpPr>
              <a:spLocks/>
            </p:cNvSpPr>
            <p:nvPr/>
          </p:nvSpPr>
          <p:spPr>
            <a:xfrm>
              <a:off x="4530934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4936957-24CC-4D72-9971-A5484DDEF6DE}"/>
                </a:ext>
              </a:extLst>
            </p:cNvPr>
            <p:cNvSpPr>
              <a:spLocks/>
            </p:cNvSpPr>
            <p:nvPr/>
          </p:nvSpPr>
          <p:spPr>
            <a:xfrm>
              <a:off x="5244993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897E311-9E6D-4C99-88BC-A942E6D5A3A2}"/>
                </a:ext>
              </a:extLst>
            </p:cNvPr>
            <p:cNvSpPr>
              <a:spLocks/>
            </p:cNvSpPr>
            <p:nvPr/>
          </p:nvSpPr>
          <p:spPr>
            <a:xfrm>
              <a:off x="5959052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3C31DE8-19DA-4D60-BD95-06EA9765AA12}"/>
                </a:ext>
              </a:extLst>
            </p:cNvPr>
            <p:cNvSpPr>
              <a:spLocks/>
            </p:cNvSpPr>
            <p:nvPr/>
          </p:nvSpPr>
          <p:spPr>
            <a:xfrm>
              <a:off x="6673111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B2F2422-B07E-4F35-8754-70D250CD7F7D}"/>
                </a:ext>
              </a:extLst>
            </p:cNvPr>
            <p:cNvSpPr>
              <a:spLocks/>
            </p:cNvSpPr>
            <p:nvPr/>
          </p:nvSpPr>
          <p:spPr>
            <a:xfrm>
              <a:off x="7387170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71720EA-E448-444D-9D73-57E44556FD4C}"/>
                </a:ext>
              </a:extLst>
            </p:cNvPr>
            <p:cNvSpPr>
              <a:spLocks/>
            </p:cNvSpPr>
            <p:nvPr/>
          </p:nvSpPr>
          <p:spPr>
            <a:xfrm>
              <a:off x="8101229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3042BA3-175B-40A0-B06D-24912EB0EFB4}"/>
                </a:ext>
              </a:extLst>
            </p:cNvPr>
            <p:cNvSpPr>
              <a:spLocks/>
            </p:cNvSpPr>
            <p:nvPr/>
          </p:nvSpPr>
          <p:spPr>
            <a:xfrm>
              <a:off x="8815288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C40FA34-2326-4200-BAC5-C9AE0C038CF5}"/>
                </a:ext>
              </a:extLst>
            </p:cNvPr>
            <p:cNvSpPr>
              <a:spLocks/>
            </p:cNvSpPr>
            <p:nvPr/>
          </p:nvSpPr>
          <p:spPr>
            <a:xfrm>
              <a:off x="9529347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002B649-3D56-49D1-AD38-40221F22A633}"/>
                </a:ext>
              </a:extLst>
            </p:cNvPr>
            <p:cNvSpPr>
              <a:spLocks/>
            </p:cNvSpPr>
            <p:nvPr/>
          </p:nvSpPr>
          <p:spPr>
            <a:xfrm>
              <a:off x="10243406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B370FFC-1F4E-4E18-BDD5-79391D91D79F}"/>
                </a:ext>
              </a:extLst>
            </p:cNvPr>
            <p:cNvSpPr>
              <a:spLocks/>
            </p:cNvSpPr>
            <p:nvPr/>
          </p:nvSpPr>
          <p:spPr>
            <a:xfrm>
              <a:off x="10957465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F68F921-54FF-4DDE-B067-B5A874C8A5D7}"/>
                </a:ext>
              </a:extLst>
            </p:cNvPr>
            <p:cNvSpPr>
              <a:spLocks/>
            </p:cNvSpPr>
            <p:nvPr/>
          </p:nvSpPr>
          <p:spPr>
            <a:xfrm>
              <a:off x="11671532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7AD6557-7749-4541-8D39-421C5945CCB7}"/>
              </a:ext>
            </a:extLst>
          </p:cNvPr>
          <p:cNvGrpSpPr/>
          <p:nvPr userDrawn="1"/>
        </p:nvGrpSpPr>
        <p:grpSpPr>
          <a:xfrm>
            <a:off x="291840" y="6485897"/>
            <a:ext cx="11608320" cy="183368"/>
            <a:chOff x="246580" y="138261"/>
            <a:chExt cx="11608320" cy="183368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61796FC-E874-4ECD-903F-EB95D3FA1B65}"/>
                </a:ext>
              </a:extLst>
            </p:cNvPr>
            <p:cNvSpPr>
              <a:spLocks/>
            </p:cNvSpPr>
            <p:nvPr/>
          </p:nvSpPr>
          <p:spPr>
            <a:xfrm>
              <a:off x="246580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40EB0206-8AE6-4593-970D-696E17B76D84}"/>
                </a:ext>
              </a:extLst>
            </p:cNvPr>
            <p:cNvSpPr>
              <a:spLocks/>
            </p:cNvSpPr>
            <p:nvPr/>
          </p:nvSpPr>
          <p:spPr>
            <a:xfrm>
              <a:off x="960639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B0E7403-966A-4321-8150-FEED66BAC948}"/>
                </a:ext>
              </a:extLst>
            </p:cNvPr>
            <p:cNvSpPr>
              <a:spLocks/>
            </p:cNvSpPr>
            <p:nvPr/>
          </p:nvSpPr>
          <p:spPr>
            <a:xfrm>
              <a:off x="1674698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E90FBA1-2C49-4FCB-A0B3-A81CD57EFABD}"/>
                </a:ext>
              </a:extLst>
            </p:cNvPr>
            <p:cNvSpPr>
              <a:spLocks/>
            </p:cNvSpPr>
            <p:nvPr/>
          </p:nvSpPr>
          <p:spPr>
            <a:xfrm>
              <a:off x="2388757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4202E4C-9974-427D-AC8E-10779C703950}"/>
                </a:ext>
              </a:extLst>
            </p:cNvPr>
            <p:cNvSpPr>
              <a:spLocks/>
            </p:cNvSpPr>
            <p:nvPr/>
          </p:nvSpPr>
          <p:spPr>
            <a:xfrm>
              <a:off x="3102816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158D39BE-B721-48EE-99EF-A382BF0B32EE}"/>
                </a:ext>
              </a:extLst>
            </p:cNvPr>
            <p:cNvSpPr>
              <a:spLocks/>
            </p:cNvSpPr>
            <p:nvPr/>
          </p:nvSpPr>
          <p:spPr>
            <a:xfrm>
              <a:off x="3816875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24655AD-3667-42A0-A53C-1C2EB159D928}"/>
                </a:ext>
              </a:extLst>
            </p:cNvPr>
            <p:cNvSpPr>
              <a:spLocks/>
            </p:cNvSpPr>
            <p:nvPr/>
          </p:nvSpPr>
          <p:spPr>
            <a:xfrm>
              <a:off x="4530934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8B7F8BD-D595-4C89-932B-4372C0F6AC9E}"/>
                </a:ext>
              </a:extLst>
            </p:cNvPr>
            <p:cNvSpPr>
              <a:spLocks/>
            </p:cNvSpPr>
            <p:nvPr/>
          </p:nvSpPr>
          <p:spPr>
            <a:xfrm>
              <a:off x="5244993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D77C081-BE7F-45F9-98E1-DB4C465D99FA}"/>
                </a:ext>
              </a:extLst>
            </p:cNvPr>
            <p:cNvSpPr>
              <a:spLocks/>
            </p:cNvSpPr>
            <p:nvPr/>
          </p:nvSpPr>
          <p:spPr>
            <a:xfrm>
              <a:off x="5959052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0B368518-1E72-4F18-9E17-278EE76BF07D}"/>
                </a:ext>
              </a:extLst>
            </p:cNvPr>
            <p:cNvSpPr>
              <a:spLocks/>
            </p:cNvSpPr>
            <p:nvPr/>
          </p:nvSpPr>
          <p:spPr>
            <a:xfrm>
              <a:off x="6673111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42D2CC2-0678-4319-BDC5-3C9BDFE33115}"/>
                </a:ext>
              </a:extLst>
            </p:cNvPr>
            <p:cNvSpPr>
              <a:spLocks/>
            </p:cNvSpPr>
            <p:nvPr/>
          </p:nvSpPr>
          <p:spPr>
            <a:xfrm>
              <a:off x="7387170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FA3CABB-6B0D-430C-947F-351354084B61}"/>
                </a:ext>
              </a:extLst>
            </p:cNvPr>
            <p:cNvSpPr>
              <a:spLocks/>
            </p:cNvSpPr>
            <p:nvPr/>
          </p:nvSpPr>
          <p:spPr>
            <a:xfrm>
              <a:off x="8101229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FB3A7831-1B60-4BDB-9F6F-B494F88214D4}"/>
                </a:ext>
              </a:extLst>
            </p:cNvPr>
            <p:cNvSpPr>
              <a:spLocks/>
            </p:cNvSpPr>
            <p:nvPr/>
          </p:nvSpPr>
          <p:spPr>
            <a:xfrm>
              <a:off x="8815288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0CC7CE5C-3579-4B1E-9C09-282F2C3F50FC}"/>
                </a:ext>
              </a:extLst>
            </p:cNvPr>
            <p:cNvSpPr>
              <a:spLocks/>
            </p:cNvSpPr>
            <p:nvPr/>
          </p:nvSpPr>
          <p:spPr>
            <a:xfrm>
              <a:off x="9529347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D365BB4-E9B5-40CB-961A-E9A225D5A705}"/>
                </a:ext>
              </a:extLst>
            </p:cNvPr>
            <p:cNvSpPr>
              <a:spLocks/>
            </p:cNvSpPr>
            <p:nvPr/>
          </p:nvSpPr>
          <p:spPr>
            <a:xfrm>
              <a:off x="10243406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0B5CDFCA-3D73-4EC4-86F0-3D7491C71AD0}"/>
                </a:ext>
              </a:extLst>
            </p:cNvPr>
            <p:cNvSpPr>
              <a:spLocks/>
            </p:cNvSpPr>
            <p:nvPr/>
          </p:nvSpPr>
          <p:spPr>
            <a:xfrm>
              <a:off x="10957465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3976451-FA3E-407B-86D6-35A268275288}"/>
                </a:ext>
              </a:extLst>
            </p:cNvPr>
            <p:cNvSpPr>
              <a:spLocks/>
            </p:cNvSpPr>
            <p:nvPr/>
          </p:nvSpPr>
          <p:spPr>
            <a:xfrm>
              <a:off x="11671532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Frame 42">
            <a:extLst>
              <a:ext uri="{FF2B5EF4-FFF2-40B4-BE49-F238E27FC236}">
                <a16:creationId xmlns:a16="http://schemas.microsoft.com/office/drawing/2014/main" id="{392A1458-55C8-434B-A935-B8FC3D006492}"/>
              </a:ext>
            </a:extLst>
          </p:cNvPr>
          <p:cNvSpPr/>
          <p:nvPr userDrawn="1"/>
        </p:nvSpPr>
        <p:spPr>
          <a:xfrm>
            <a:off x="194931" y="650358"/>
            <a:ext cx="11802139" cy="5557284"/>
          </a:xfrm>
          <a:prstGeom prst="frame">
            <a:avLst>
              <a:gd name="adj1" fmla="val 1531"/>
            </a:avLst>
          </a:prstGeom>
          <a:gradFill>
            <a:gsLst>
              <a:gs pos="1449">
                <a:srgbClr val="0DC0FF"/>
              </a:gs>
              <a:gs pos="54000">
                <a:srgbClr val="002060"/>
              </a:gs>
              <a:gs pos="100000">
                <a:srgbClr val="0DC0FF"/>
              </a:gs>
            </a:gsLst>
            <a:lin ang="13500000" scaled="1"/>
          </a:gra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Frame 43">
            <a:extLst>
              <a:ext uri="{FF2B5EF4-FFF2-40B4-BE49-F238E27FC236}">
                <a16:creationId xmlns:a16="http://schemas.microsoft.com/office/drawing/2014/main" id="{A6E8F977-4099-489A-B3DF-89E7678A171F}"/>
              </a:ext>
            </a:extLst>
          </p:cNvPr>
          <p:cNvSpPr/>
          <p:nvPr userDrawn="1"/>
        </p:nvSpPr>
        <p:spPr>
          <a:xfrm flipH="1">
            <a:off x="347331" y="793898"/>
            <a:ext cx="11490250" cy="5252483"/>
          </a:xfrm>
          <a:prstGeom prst="frame">
            <a:avLst>
              <a:gd name="adj1" fmla="val 1531"/>
            </a:avLst>
          </a:prstGeom>
          <a:gradFill>
            <a:gsLst>
              <a:gs pos="1449">
                <a:srgbClr val="0DC0FF"/>
              </a:gs>
              <a:gs pos="54000">
                <a:srgbClr val="002060"/>
              </a:gs>
              <a:gs pos="100000">
                <a:srgbClr val="0DC0FF"/>
              </a:gs>
            </a:gsLst>
            <a:lin ang="13500000" scaled="1"/>
          </a:gra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3807558-5C11-4815-8FC5-7A4BB3AA9D7D}"/>
              </a:ext>
            </a:extLst>
          </p:cNvPr>
          <p:cNvSpPr/>
          <p:nvPr userDrawn="1"/>
        </p:nvSpPr>
        <p:spPr>
          <a:xfrm>
            <a:off x="531628" y="949842"/>
            <a:ext cx="11135832" cy="49476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C4A5BF5-5E61-4160-A7BA-BD8D7AA73D20}"/>
              </a:ext>
            </a:extLst>
          </p:cNvPr>
          <p:cNvGrpSpPr/>
          <p:nvPr userDrawn="1"/>
        </p:nvGrpSpPr>
        <p:grpSpPr>
          <a:xfrm>
            <a:off x="10172270" y="4373318"/>
            <a:ext cx="1431391" cy="1464005"/>
            <a:chOff x="9789502" y="4971309"/>
            <a:chExt cx="1629865" cy="1667001"/>
          </a:xfrm>
          <a:effectLst/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B3735C4F-74F8-45A3-9B4B-1EAEA34F93A2}"/>
                </a:ext>
              </a:extLst>
            </p:cNvPr>
            <p:cNvGrpSpPr/>
            <p:nvPr/>
          </p:nvGrpSpPr>
          <p:grpSpPr>
            <a:xfrm>
              <a:off x="9789502" y="4971309"/>
              <a:ext cx="1619618" cy="1667001"/>
              <a:chOff x="1120423" y="564937"/>
              <a:chExt cx="5331312" cy="5487284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7463275C-BACC-4FF2-B467-2B9332D4A3C6}"/>
                  </a:ext>
                </a:extLst>
              </p:cNvPr>
              <p:cNvGrpSpPr/>
              <p:nvPr/>
            </p:nvGrpSpPr>
            <p:grpSpPr>
              <a:xfrm>
                <a:off x="1120423" y="564937"/>
                <a:ext cx="5331312" cy="5487284"/>
                <a:chOff x="1120423" y="564937"/>
                <a:chExt cx="5331312" cy="5487284"/>
              </a:xfrm>
            </p:grpSpPr>
            <p:sp>
              <p:nvSpPr>
                <p:cNvPr id="67" name="Oval 66">
                  <a:extLst>
                    <a:ext uri="{FF2B5EF4-FFF2-40B4-BE49-F238E27FC236}">
                      <a16:creationId xmlns:a16="http://schemas.microsoft.com/office/drawing/2014/main" id="{126CCDF3-66AB-4D37-A827-D812DA5295A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120423" y="720909"/>
                  <a:ext cx="5331312" cy="5331312"/>
                </a:xfrm>
                <a:prstGeom prst="ellipse">
                  <a:avLst/>
                </a:prstGeom>
                <a:gradFill flip="none" rotWithShape="1">
                  <a:gsLst>
                    <a:gs pos="32000">
                      <a:srgbClr val="E58B1B"/>
                    </a:gs>
                    <a:gs pos="0">
                      <a:srgbClr val="FCDE32"/>
                    </a:gs>
                    <a:gs pos="51000">
                      <a:srgbClr val="FCDE32"/>
                    </a:gs>
                    <a:gs pos="85000">
                      <a:srgbClr val="AF2C22"/>
                    </a:gs>
                  </a:gsLst>
                  <a:lin ang="4200000" scaled="0"/>
                  <a:tileRect/>
                </a:gradFill>
                <a:ln>
                  <a:noFill/>
                </a:ln>
                <a:effectLst>
                  <a:outerShdw blurRad="228600" sx="102000" sy="102000" algn="ctr" rotWithShape="0">
                    <a:prstClr val="black">
                      <a:alpha val="27000"/>
                    </a:prstClr>
                  </a:outerShdw>
                </a:effectLst>
              </p:spPr>
              <p:txBody>
  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r>
                    <a:rPr lang="en-US" dirty="0">
                      <a:solidFill>
                        <a:schemeClr val="tx1"/>
                      </a:solidFill>
                    </a:rPr>
                    <a:t> </a:t>
                  </a:r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7B930452-A7DB-481F-A0D4-9AAC9AB89E87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5400000" flipH="1">
                  <a:off x="2143461" y="1746765"/>
                  <a:ext cx="4022183" cy="4022183"/>
                </a:xfrm>
                <a:custGeom>
                  <a:avLst/>
                  <a:gdLst>
                    <a:gd name="connsiteX0" fmla="*/ 2026414 w 3489227"/>
                    <a:gd name="connsiteY0" fmla="*/ 0 h 3489227"/>
                    <a:gd name="connsiteX1" fmla="*/ 3459305 w 3489227"/>
                    <a:gd name="connsiteY1" fmla="*/ 593523 h 3489227"/>
                    <a:gd name="connsiteX2" fmla="*/ 3489227 w 3489227"/>
                    <a:gd name="connsiteY2" fmla="*/ 626446 h 3489227"/>
                    <a:gd name="connsiteX3" fmla="*/ 3378247 w 3489227"/>
                    <a:gd name="connsiteY3" fmla="*/ 525579 h 3489227"/>
                    <a:gd name="connsiteX4" fmla="*/ 2089259 w 3489227"/>
                    <a:gd name="connsiteY4" fmla="*/ 62845 h 3489227"/>
                    <a:gd name="connsiteX5" fmla="*/ 62845 w 3489227"/>
                    <a:gd name="connsiteY5" fmla="*/ 2089259 h 3489227"/>
                    <a:gd name="connsiteX6" fmla="*/ 525580 w 3489227"/>
                    <a:gd name="connsiteY6" fmla="*/ 3378247 h 3489227"/>
                    <a:gd name="connsiteX7" fmla="*/ 626446 w 3489227"/>
                    <a:gd name="connsiteY7" fmla="*/ 3489227 h 3489227"/>
                    <a:gd name="connsiteX8" fmla="*/ 593523 w 3489227"/>
                    <a:gd name="connsiteY8" fmla="*/ 3459305 h 3489227"/>
                    <a:gd name="connsiteX9" fmla="*/ 0 w 3489227"/>
                    <a:gd name="connsiteY9" fmla="*/ 2026414 h 3489227"/>
                    <a:gd name="connsiteX10" fmla="*/ 2026414 w 3489227"/>
                    <a:gd name="connsiteY10" fmla="*/ 0 h 34892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489227" h="3489227">
                      <a:moveTo>
                        <a:pt x="2026414" y="0"/>
                      </a:moveTo>
                      <a:cubicBezTo>
                        <a:pt x="2585993" y="0"/>
                        <a:pt x="3092597" y="226814"/>
                        <a:pt x="3459305" y="593523"/>
                      </a:cubicBezTo>
                      <a:lnTo>
                        <a:pt x="3489227" y="626446"/>
                      </a:lnTo>
                      <a:lnTo>
                        <a:pt x="3378247" y="525579"/>
                      </a:lnTo>
                      <a:cubicBezTo>
                        <a:pt x="3027963" y="236500"/>
                        <a:pt x="2578891" y="62845"/>
                        <a:pt x="2089259" y="62845"/>
                      </a:cubicBezTo>
                      <a:cubicBezTo>
                        <a:pt x="970101" y="62845"/>
                        <a:pt x="62845" y="970101"/>
                        <a:pt x="62845" y="2089259"/>
                      </a:cubicBezTo>
                      <a:cubicBezTo>
                        <a:pt x="62845" y="2578891"/>
                        <a:pt x="236500" y="3027963"/>
                        <a:pt x="525580" y="3378247"/>
                      </a:cubicBezTo>
                      <a:lnTo>
                        <a:pt x="626446" y="3489227"/>
                      </a:lnTo>
                      <a:lnTo>
                        <a:pt x="593523" y="3459305"/>
                      </a:lnTo>
                      <a:cubicBezTo>
                        <a:pt x="226814" y="3092597"/>
                        <a:pt x="0" y="2585993"/>
                        <a:pt x="0" y="2026414"/>
                      </a:cubicBezTo>
                      <a:cubicBezTo>
                        <a:pt x="0" y="907256"/>
                        <a:pt x="907256" y="0"/>
                        <a:pt x="2026414" y="0"/>
                      </a:cubicBezTo>
                      <a:close/>
                    </a:path>
                  </a:pathLst>
                </a:custGeom>
                <a:solidFill>
                  <a:srgbClr val="FFFFD1">
                    <a:alpha val="35000"/>
                  </a:srgbClr>
                </a:solidFill>
                <a:ln>
                  <a:noFill/>
                </a:ln>
              </p:spPr>
              <p:txBody>
  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7417A3CE-B6A0-4BB9-BC76-58B69DE28EC8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1994971">
                  <a:off x="1390656" y="564937"/>
                  <a:ext cx="4561360" cy="4576847"/>
                </a:xfrm>
                <a:custGeom>
                  <a:avLst/>
                  <a:gdLst>
                    <a:gd name="connsiteX0" fmla="*/ 2026414 w 3489227"/>
                    <a:gd name="connsiteY0" fmla="*/ 0 h 3489227"/>
                    <a:gd name="connsiteX1" fmla="*/ 3459305 w 3489227"/>
                    <a:gd name="connsiteY1" fmla="*/ 593523 h 3489227"/>
                    <a:gd name="connsiteX2" fmla="*/ 3489227 w 3489227"/>
                    <a:gd name="connsiteY2" fmla="*/ 626446 h 3489227"/>
                    <a:gd name="connsiteX3" fmla="*/ 3378247 w 3489227"/>
                    <a:gd name="connsiteY3" fmla="*/ 525579 h 3489227"/>
                    <a:gd name="connsiteX4" fmla="*/ 2089259 w 3489227"/>
                    <a:gd name="connsiteY4" fmla="*/ 62845 h 3489227"/>
                    <a:gd name="connsiteX5" fmla="*/ 62845 w 3489227"/>
                    <a:gd name="connsiteY5" fmla="*/ 2089259 h 3489227"/>
                    <a:gd name="connsiteX6" fmla="*/ 525580 w 3489227"/>
                    <a:gd name="connsiteY6" fmla="*/ 3378247 h 3489227"/>
                    <a:gd name="connsiteX7" fmla="*/ 626446 w 3489227"/>
                    <a:gd name="connsiteY7" fmla="*/ 3489227 h 3489227"/>
                    <a:gd name="connsiteX8" fmla="*/ 593523 w 3489227"/>
                    <a:gd name="connsiteY8" fmla="*/ 3459305 h 3489227"/>
                    <a:gd name="connsiteX9" fmla="*/ 0 w 3489227"/>
                    <a:gd name="connsiteY9" fmla="*/ 2026414 h 3489227"/>
                    <a:gd name="connsiteX10" fmla="*/ 2026414 w 3489227"/>
                    <a:gd name="connsiteY10" fmla="*/ 0 h 34892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489227" h="3489227">
                      <a:moveTo>
                        <a:pt x="2026414" y="0"/>
                      </a:moveTo>
                      <a:cubicBezTo>
                        <a:pt x="2585993" y="0"/>
                        <a:pt x="3092597" y="226814"/>
                        <a:pt x="3459305" y="593523"/>
                      </a:cubicBezTo>
                      <a:lnTo>
                        <a:pt x="3489227" y="626446"/>
                      </a:lnTo>
                      <a:lnTo>
                        <a:pt x="3378247" y="525579"/>
                      </a:lnTo>
                      <a:cubicBezTo>
                        <a:pt x="3027963" y="236500"/>
                        <a:pt x="2578891" y="62845"/>
                        <a:pt x="2089259" y="62845"/>
                      </a:cubicBezTo>
                      <a:cubicBezTo>
                        <a:pt x="970101" y="62845"/>
                        <a:pt x="62845" y="970101"/>
                        <a:pt x="62845" y="2089259"/>
                      </a:cubicBezTo>
                      <a:cubicBezTo>
                        <a:pt x="62845" y="2578891"/>
                        <a:pt x="236500" y="3027963"/>
                        <a:pt x="525580" y="3378247"/>
                      </a:cubicBezTo>
                      <a:lnTo>
                        <a:pt x="626446" y="3489227"/>
                      </a:lnTo>
                      <a:lnTo>
                        <a:pt x="593523" y="3459305"/>
                      </a:lnTo>
                      <a:cubicBezTo>
                        <a:pt x="226814" y="3092597"/>
                        <a:pt x="0" y="2585993"/>
                        <a:pt x="0" y="2026414"/>
                      </a:cubicBezTo>
                      <a:cubicBezTo>
                        <a:pt x="0" y="907256"/>
                        <a:pt x="907256" y="0"/>
                        <a:pt x="2026414" y="0"/>
                      </a:cubicBezTo>
                      <a:close/>
                    </a:path>
                  </a:pathLst>
                </a:custGeom>
                <a:solidFill>
                  <a:schemeClr val="bg1">
                    <a:alpha val="20000"/>
                  </a:schemeClr>
                </a:solidFill>
                <a:ln>
                  <a:noFill/>
                </a:ln>
              </p:spPr>
              <p:txBody>
  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69FFA74A-0C7D-4023-A5F0-D99246DE8BE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724006" y="1005003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F763F50A-C274-43D3-8DD9-26BA0B5169A5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1147294" y="754426"/>
                  <a:ext cx="5236343" cy="5236343"/>
                  <a:chOff x="1199263" y="1525549"/>
                  <a:chExt cx="4551596" cy="4551596"/>
                </a:xfrm>
              </p:grpSpPr>
              <p:grpSp>
                <p:nvGrpSpPr>
                  <p:cNvPr id="85" name="Group 84">
                    <a:extLst>
                      <a:ext uri="{FF2B5EF4-FFF2-40B4-BE49-F238E27FC236}">
                        <a16:creationId xmlns:a16="http://schemas.microsoft.com/office/drawing/2014/main" id="{3FEFDA70-7C65-45E3-991E-74C03D25590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391780" y="1525549"/>
                    <a:ext cx="166561" cy="4551596"/>
                    <a:chOff x="3376068" y="1525549"/>
                    <a:chExt cx="166561" cy="4551596"/>
                  </a:xfrm>
                </p:grpSpPr>
                <p:sp>
                  <p:nvSpPr>
                    <p:cNvPr id="89" name="Oval 88">
                      <a:extLst>
                        <a:ext uri="{FF2B5EF4-FFF2-40B4-BE49-F238E27FC236}">
                          <a16:creationId xmlns:a16="http://schemas.microsoft.com/office/drawing/2014/main" id="{70F7AC13-917B-4873-9692-92A0CD84C17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3376068" y="1525549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" name="Oval 89">
                      <a:extLst>
                        <a:ext uri="{FF2B5EF4-FFF2-40B4-BE49-F238E27FC236}">
                          <a16:creationId xmlns:a16="http://schemas.microsoft.com/office/drawing/2014/main" id="{AB3E68A0-6A5D-47CC-B579-2E6FCE2FAC4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3376068" y="5910584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6" name="Group 85">
                    <a:extLst>
                      <a:ext uri="{FF2B5EF4-FFF2-40B4-BE49-F238E27FC236}">
                        <a16:creationId xmlns:a16="http://schemas.microsoft.com/office/drawing/2014/main" id="{5F7C3C70-9605-4DDA-B128-5B7E7CC9F4A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 rot="16200000">
                    <a:off x="3391780" y="1525549"/>
                    <a:ext cx="166561" cy="4551596"/>
                    <a:chOff x="3376068" y="1525549"/>
                    <a:chExt cx="166561" cy="4551596"/>
                  </a:xfrm>
                </p:grpSpPr>
                <p:sp>
                  <p:nvSpPr>
                    <p:cNvPr id="87" name="Oval 86">
                      <a:extLst>
                        <a:ext uri="{FF2B5EF4-FFF2-40B4-BE49-F238E27FC236}">
                          <a16:creationId xmlns:a16="http://schemas.microsoft.com/office/drawing/2014/main" id="{C5CAD5C4-3315-498D-9EBE-6A9507DBCE1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3376068" y="1525549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" name="Oval 87">
                      <a:extLst>
                        <a:ext uri="{FF2B5EF4-FFF2-40B4-BE49-F238E27FC236}">
                          <a16:creationId xmlns:a16="http://schemas.microsoft.com/office/drawing/2014/main" id="{4C3ADD5A-AAC8-41AE-A8D1-7BB73FF7CBE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3376068" y="5910584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1A699B20-BC25-4043-A591-4DD80D05311C}"/>
                    </a:ext>
                  </a:extLst>
                </p:cNvPr>
                <p:cNvGrpSpPr/>
                <p:nvPr/>
              </p:nvGrpSpPr>
              <p:grpSpPr>
                <a:xfrm rot="2700000">
                  <a:off x="1147294" y="754426"/>
                  <a:ext cx="5236343" cy="5236343"/>
                  <a:chOff x="1199263" y="1525549"/>
                  <a:chExt cx="4551596" cy="4551596"/>
                </a:xfrm>
              </p:grpSpPr>
              <p:grpSp>
                <p:nvGrpSpPr>
                  <p:cNvPr id="79" name="Group 78">
                    <a:extLst>
                      <a:ext uri="{FF2B5EF4-FFF2-40B4-BE49-F238E27FC236}">
                        <a16:creationId xmlns:a16="http://schemas.microsoft.com/office/drawing/2014/main" id="{124162D3-DEEA-4447-B345-C03BBC1966F0}"/>
                      </a:ext>
                    </a:extLst>
                  </p:cNvPr>
                  <p:cNvGrpSpPr/>
                  <p:nvPr/>
                </p:nvGrpSpPr>
                <p:grpSpPr>
                  <a:xfrm>
                    <a:off x="3391780" y="1525549"/>
                    <a:ext cx="166561" cy="4551596"/>
                    <a:chOff x="3376068" y="1525549"/>
                    <a:chExt cx="166561" cy="4551596"/>
                  </a:xfrm>
                </p:grpSpPr>
                <p:sp>
                  <p:nvSpPr>
                    <p:cNvPr id="83" name="Oval 82">
                      <a:extLst>
                        <a:ext uri="{FF2B5EF4-FFF2-40B4-BE49-F238E27FC236}">
                          <a16:creationId xmlns:a16="http://schemas.microsoft.com/office/drawing/2014/main" id="{1A5B017C-9E9B-492B-9547-5BDF14CA53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76068" y="1525549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" name="Oval 83">
                      <a:extLst>
                        <a:ext uri="{FF2B5EF4-FFF2-40B4-BE49-F238E27FC236}">
                          <a16:creationId xmlns:a16="http://schemas.microsoft.com/office/drawing/2014/main" id="{AFE9DEAC-6ED3-4B2D-9FF7-21A0063C4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76068" y="5910584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BADF2CEC-D7D2-4AB2-9802-BE30DAEC511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3391780" y="1525549"/>
                    <a:ext cx="166561" cy="4551596"/>
                    <a:chOff x="3376068" y="1525549"/>
                    <a:chExt cx="166561" cy="4551596"/>
                  </a:xfrm>
                </p:grpSpPr>
                <p:sp>
                  <p:nvSpPr>
                    <p:cNvPr id="81" name="Oval 80">
                      <a:extLst>
                        <a:ext uri="{FF2B5EF4-FFF2-40B4-BE49-F238E27FC236}">
                          <a16:creationId xmlns:a16="http://schemas.microsoft.com/office/drawing/2014/main" id="{A7622866-D45C-4D62-BCF3-552CC9222F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76068" y="1525549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2" name="Oval 81">
                      <a:extLst>
                        <a:ext uri="{FF2B5EF4-FFF2-40B4-BE49-F238E27FC236}">
                          <a16:creationId xmlns:a16="http://schemas.microsoft.com/office/drawing/2014/main" id="{100B053E-92F5-409D-A112-4FE4B85E47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76068" y="5910584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96380079-1E35-4E66-BA5C-E50F8A43EFE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688754" y="1006811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F90B029C-D1C0-4504-8A57-AB7D4965F8A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013649" y="2299172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102E0F68-E5F7-4D2B-BE19-26F1EDE68AE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080527" y="4247653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D491FF35-15A5-4D4D-9E3C-D78342A6F37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677909" y="5643040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BFBBC602-DE02-49EC-BAD5-0F752111C25B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406339" y="4274764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9036F512-48FF-4D79-8FCF-01BF944F562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418991" y="2313630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A121B45E-EACF-4C34-BC98-346BEF6F3A2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738464" y="5634002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DB70F06-5D85-45C4-8375-F43D0172DAA0}"/>
                </a:ext>
              </a:extLst>
            </p:cNvPr>
            <p:cNvGrpSpPr>
              <a:grpSpLocks/>
            </p:cNvGrpSpPr>
            <p:nvPr/>
          </p:nvGrpSpPr>
          <p:grpSpPr>
            <a:xfrm flipH="1" flipV="1">
              <a:off x="9882687" y="5113212"/>
              <a:ext cx="1421928" cy="1421722"/>
              <a:chOff x="1756530" y="1102936"/>
              <a:chExt cx="4082400" cy="4081807"/>
            </a:xfrm>
          </p:grpSpPr>
          <p:sp>
            <p:nvSpPr>
              <p:cNvPr id="59" name="Partial Circle 58">
                <a:extLst>
                  <a:ext uri="{FF2B5EF4-FFF2-40B4-BE49-F238E27FC236}">
                    <a16:creationId xmlns:a16="http://schemas.microsoft.com/office/drawing/2014/main" id="{14CDEEAC-C3D2-469B-A034-82407FC2AED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7974981"/>
                  <a:gd name="adj2" fmla="val 1626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Partial Circle 59">
                <a:extLst>
                  <a:ext uri="{FF2B5EF4-FFF2-40B4-BE49-F238E27FC236}">
                    <a16:creationId xmlns:a16="http://schemas.microsoft.com/office/drawing/2014/main" id="{4FFC3380-216B-489D-8F67-F7491477EAB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22141"/>
                  <a:gd name="adj2" fmla="val 345423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Partial Circle 60">
                <a:extLst>
                  <a:ext uri="{FF2B5EF4-FFF2-40B4-BE49-F238E27FC236}">
                    <a16:creationId xmlns:a16="http://schemas.microsoft.com/office/drawing/2014/main" id="{D5543967-01FF-4586-A757-F66857FCE62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3450103"/>
                  <a:gd name="adj2" fmla="val 7671469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Partial Circle 61">
                <a:extLst>
                  <a:ext uri="{FF2B5EF4-FFF2-40B4-BE49-F238E27FC236}">
                    <a16:creationId xmlns:a16="http://schemas.microsoft.com/office/drawing/2014/main" id="{685C8176-0580-4CBB-A619-02AB5549748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7469945"/>
                  <a:gd name="adj2" fmla="val 1074011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Partial Circle 62">
                <a:extLst>
                  <a:ext uri="{FF2B5EF4-FFF2-40B4-BE49-F238E27FC236}">
                    <a16:creationId xmlns:a16="http://schemas.microsoft.com/office/drawing/2014/main" id="{C7C80532-4982-4A98-8057-B313FE4388C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0699018"/>
                  <a:gd name="adj2" fmla="val 1412279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Partial Circle 63">
                <a:extLst>
                  <a:ext uri="{FF2B5EF4-FFF2-40B4-BE49-F238E27FC236}">
                    <a16:creationId xmlns:a16="http://schemas.microsoft.com/office/drawing/2014/main" id="{C0753F08-F374-4571-9298-2813AA2EC7F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4138803"/>
                  <a:gd name="adj2" fmla="val 1807462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0CF15BD4-A63D-49F7-B764-ECA31207F5EC}"/>
                </a:ext>
              </a:extLst>
            </p:cNvPr>
            <p:cNvSpPr>
              <a:spLocks/>
            </p:cNvSpPr>
            <p:nvPr/>
          </p:nvSpPr>
          <p:spPr>
            <a:xfrm>
              <a:off x="9877358" y="5104659"/>
              <a:ext cx="1223010" cy="1223010"/>
            </a:xfrm>
            <a:custGeom>
              <a:avLst/>
              <a:gdLst>
                <a:gd name="connsiteX0" fmla="*/ 2026414 w 3489227"/>
                <a:gd name="connsiteY0" fmla="*/ 0 h 3489227"/>
                <a:gd name="connsiteX1" fmla="*/ 3459305 w 3489227"/>
                <a:gd name="connsiteY1" fmla="*/ 593523 h 3489227"/>
                <a:gd name="connsiteX2" fmla="*/ 3489227 w 3489227"/>
                <a:gd name="connsiteY2" fmla="*/ 626446 h 3489227"/>
                <a:gd name="connsiteX3" fmla="*/ 3378247 w 3489227"/>
                <a:gd name="connsiteY3" fmla="*/ 525579 h 3489227"/>
                <a:gd name="connsiteX4" fmla="*/ 2089259 w 3489227"/>
                <a:gd name="connsiteY4" fmla="*/ 62845 h 3489227"/>
                <a:gd name="connsiteX5" fmla="*/ 62845 w 3489227"/>
                <a:gd name="connsiteY5" fmla="*/ 2089259 h 3489227"/>
                <a:gd name="connsiteX6" fmla="*/ 525580 w 3489227"/>
                <a:gd name="connsiteY6" fmla="*/ 3378247 h 3489227"/>
                <a:gd name="connsiteX7" fmla="*/ 626446 w 3489227"/>
                <a:gd name="connsiteY7" fmla="*/ 3489227 h 3489227"/>
                <a:gd name="connsiteX8" fmla="*/ 593523 w 3489227"/>
                <a:gd name="connsiteY8" fmla="*/ 3459305 h 3489227"/>
                <a:gd name="connsiteX9" fmla="*/ 0 w 3489227"/>
                <a:gd name="connsiteY9" fmla="*/ 2026414 h 3489227"/>
                <a:gd name="connsiteX10" fmla="*/ 2026414 w 3489227"/>
                <a:gd name="connsiteY10" fmla="*/ 0 h 3489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89227" h="3489227">
                  <a:moveTo>
                    <a:pt x="2026414" y="0"/>
                  </a:moveTo>
                  <a:cubicBezTo>
                    <a:pt x="2585993" y="0"/>
                    <a:pt x="3092597" y="226814"/>
                    <a:pt x="3459305" y="593523"/>
                  </a:cubicBezTo>
                  <a:lnTo>
                    <a:pt x="3489227" y="626446"/>
                  </a:lnTo>
                  <a:lnTo>
                    <a:pt x="3378247" y="525579"/>
                  </a:lnTo>
                  <a:cubicBezTo>
                    <a:pt x="3027963" y="236500"/>
                    <a:pt x="2578891" y="62845"/>
                    <a:pt x="2089259" y="62845"/>
                  </a:cubicBezTo>
                  <a:cubicBezTo>
                    <a:pt x="970101" y="62845"/>
                    <a:pt x="62845" y="970101"/>
                    <a:pt x="62845" y="2089259"/>
                  </a:cubicBezTo>
                  <a:cubicBezTo>
                    <a:pt x="62845" y="2578891"/>
                    <a:pt x="236500" y="3027963"/>
                    <a:pt x="525580" y="3378247"/>
                  </a:cubicBezTo>
                  <a:lnTo>
                    <a:pt x="626446" y="3489227"/>
                  </a:lnTo>
                  <a:lnTo>
                    <a:pt x="593523" y="3459305"/>
                  </a:lnTo>
                  <a:cubicBezTo>
                    <a:pt x="226814" y="3092597"/>
                    <a:pt x="0" y="2585993"/>
                    <a:pt x="0" y="2026414"/>
                  </a:cubicBezTo>
                  <a:cubicBezTo>
                    <a:pt x="0" y="907256"/>
                    <a:pt x="907256" y="0"/>
                    <a:pt x="2026414" y="0"/>
                  </a:cubicBezTo>
                  <a:close/>
                </a:path>
              </a:pathLst>
            </a:custGeom>
            <a:solidFill>
              <a:schemeClr val="tx1">
                <a:alpha val="15000"/>
              </a:schemeClr>
            </a:soli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7A90B05-FF2D-40F9-AAD4-83443575543A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367917" y="5615728"/>
              <a:ext cx="480271" cy="480271"/>
              <a:chOff x="3134414" y="3459637"/>
              <a:chExt cx="631596" cy="631596"/>
            </a:xfrm>
            <a:effectLst>
              <a:outerShdw blurRad="63500" sx="102000" sy="102000" algn="ctr" rotWithShape="0">
                <a:prstClr val="black">
                  <a:alpha val="50000"/>
                </a:prstClr>
              </a:outerShdw>
            </a:effectLst>
          </p:grpSpPr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501737C2-A365-4E38-88F1-AFEEC6351C0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134414" y="3459637"/>
                <a:ext cx="631596" cy="631596"/>
              </a:xfrm>
              <a:prstGeom prst="ellipse">
                <a:avLst/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68000">
                    <a:srgbClr val="FCDE32"/>
                  </a:gs>
                  <a:gs pos="86000">
                    <a:srgbClr val="AF2C22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E57531BE-ACE6-4F22-90DC-32A9F407F2F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195689" y="3520912"/>
                <a:ext cx="509047" cy="50904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Star: 5 Points 57">
                <a:extLst>
                  <a:ext uri="{FF2B5EF4-FFF2-40B4-BE49-F238E27FC236}">
                    <a16:creationId xmlns:a16="http://schemas.microsoft.com/office/drawing/2014/main" id="{278BC65B-E96A-4E4E-B7BF-6AC90A6556D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242822" y="3582992"/>
                <a:ext cx="414780" cy="352699"/>
              </a:xfrm>
              <a:prstGeom prst="star5">
                <a:avLst>
                  <a:gd name="adj" fmla="val 27560"/>
                  <a:gd name="hf" fmla="val 105146"/>
                  <a:gd name="vf" fmla="val 110557"/>
                </a:avLst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68000">
                    <a:srgbClr val="FCDE32"/>
                  </a:gs>
                  <a:gs pos="86000">
                    <a:srgbClr val="AF2C22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8AEF426-CEDD-4E71-90E1-88BF4F7F4A2E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115462" y="5748894"/>
              <a:ext cx="303905" cy="191128"/>
              <a:chOff x="10351950" y="3379331"/>
              <a:chExt cx="815993" cy="552142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30079530-55D8-4D15-810A-550903440E14}"/>
                  </a:ext>
                </a:extLst>
              </p:cNvPr>
              <p:cNvSpPr>
                <a:spLocks/>
              </p:cNvSpPr>
              <p:nvPr/>
            </p:nvSpPr>
            <p:spPr>
              <a:xfrm rot="4803578" flipV="1">
                <a:off x="10483876" y="3247405"/>
                <a:ext cx="552142" cy="815993"/>
              </a:xfrm>
              <a:custGeom>
                <a:avLst/>
                <a:gdLst>
                  <a:gd name="connsiteX0" fmla="*/ 0 w 507084"/>
                  <a:gd name="connsiteY0" fmla="*/ 748472 h 749403"/>
                  <a:gd name="connsiteX1" fmla="*/ 259446 w 507084"/>
                  <a:gd name="connsiteY1" fmla="*/ 748472 h 749403"/>
                  <a:gd name="connsiteX2" fmla="*/ 259602 w 507084"/>
                  <a:gd name="connsiteY2" fmla="*/ 749403 h 749403"/>
                  <a:gd name="connsiteX3" fmla="*/ 507084 w 507084"/>
                  <a:gd name="connsiteY3" fmla="*/ 663311 h 749403"/>
                  <a:gd name="connsiteX4" fmla="*/ 135395 w 507084"/>
                  <a:gd name="connsiteY4" fmla="*/ 3446 h 749403"/>
                  <a:gd name="connsiteX5" fmla="*/ 134809 w 507084"/>
                  <a:gd name="connsiteY5" fmla="*/ 0 h 749403"/>
                  <a:gd name="connsiteX6" fmla="*/ 134481 w 507084"/>
                  <a:gd name="connsiteY6" fmla="*/ 1824 h 749403"/>
                  <a:gd name="connsiteX7" fmla="*/ 133839 w 507084"/>
                  <a:gd name="connsiteY7" fmla="*/ 685 h 749403"/>
                  <a:gd name="connsiteX8" fmla="*/ 134248 w 507084"/>
                  <a:gd name="connsiteY8" fmla="*/ 3116 h 7494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7084" h="749403">
                    <a:moveTo>
                      <a:pt x="0" y="748472"/>
                    </a:moveTo>
                    <a:lnTo>
                      <a:pt x="259446" y="748472"/>
                    </a:lnTo>
                    <a:lnTo>
                      <a:pt x="259602" y="749403"/>
                    </a:lnTo>
                    <a:lnTo>
                      <a:pt x="507084" y="663311"/>
                    </a:lnTo>
                    <a:lnTo>
                      <a:pt x="135395" y="3446"/>
                    </a:lnTo>
                    <a:lnTo>
                      <a:pt x="134809" y="0"/>
                    </a:lnTo>
                    <a:lnTo>
                      <a:pt x="134481" y="1824"/>
                    </a:lnTo>
                    <a:lnTo>
                      <a:pt x="133839" y="685"/>
                    </a:lnTo>
                    <a:lnTo>
                      <a:pt x="134248" y="3116"/>
                    </a:lnTo>
                    <a:close/>
                  </a:path>
                </a:pathLst>
              </a:cu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68000">
                    <a:srgbClr val="FCDE32"/>
                  </a:gs>
                  <a:gs pos="86000">
                    <a:srgbClr val="AF2C22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4E3A3776-7EFD-4DDA-A513-A9C72EB18E24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0376451" y="3396621"/>
                <a:ext cx="749786" cy="390621"/>
                <a:chOff x="9980691" y="2643347"/>
                <a:chExt cx="755933" cy="393822"/>
              </a:xfrm>
            </p:grpSpPr>
            <p:sp>
              <p:nvSpPr>
                <p:cNvPr id="54" name="Isosceles Triangle 53">
                  <a:extLst>
                    <a:ext uri="{FF2B5EF4-FFF2-40B4-BE49-F238E27FC236}">
                      <a16:creationId xmlns:a16="http://schemas.microsoft.com/office/drawing/2014/main" id="{60424D9B-43B5-487B-9F24-48434CBD9E3B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4803578" flipV="1">
                  <a:off x="10225906" y="2398132"/>
                  <a:ext cx="264177" cy="754608"/>
                </a:xfrm>
                <a:prstGeom prst="triangle">
                  <a:avLst>
                    <a:gd name="adj" fmla="val 51448"/>
                  </a:avLst>
                </a:prstGeom>
                <a:solidFill>
                  <a:srgbClr val="FFFFD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Isosceles Triangle 54">
                  <a:extLst>
                    <a:ext uri="{FF2B5EF4-FFF2-40B4-BE49-F238E27FC236}">
                      <a16:creationId xmlns:a16="http://schemas.microsoft.com/office/drawing/2014/main" id="{BB3C0709-A55A-48F3-B9CF-B6ACB35EEAE8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16675634">
                  <a:off x="10227231" y="2527777"/>
                  <a:ext cx="264177" cy="754608"/>
                </a:xfrm>
                <a:prstGeom prst="triangle">
                  <a:avLst>
                    <a:gd name="adj" fmla="val 51448"/>
                  </a:avLst>
                </a:prstGeom>
                <a:solidFill>
                  <a:srgbClr val="EFC65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A490F72-110F-46A3-BFDF-0CBDF1C09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17870"/>
          </a:xfrm>
          <a:effectLst/>
        </p:spPr>
        <p:txBody>
          <a:bodyPr/>
          <a:lstStyle>
            <a:lvl1pPr algn="ctr">
              <a:defRPr sz="6000">
                <a:solidFill>
                  <a:srgbClr val="002774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12F10-A510-47A1-A07E-F6B54C4F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3466214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1"/>
                </a:solidFill>
              </a:defRPr>
            </a:lvl2pPr>
            <a:lvl3pPr algn="ctr">
              <a:defRPr>
                <a:solidFill>
                  <a:schemeClr val="tx1"/>
                </a:solidFill>
              </a:defRPr>
            </a:lvl3pPr>
            <a:lvl4pPr algn="ctr">
              <a:defRPr>
                <a:solidFill>
                  <a:schemeClr val="tx1"/>
                </a:solidFill>
              </a:defRPr>
            </a:lvl4pPr>
            <a:lvl5pPr algn="ctr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57FAE-C909-4233-9E5A-6B3C932A6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117-20EC-4B3C-88B0-D2475FBE5EF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2DD9F-E049-47B1-8984-CD06DC62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CF961-B81A-4DC7-90D5-0AE8B893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A9F7-FF63-4F3F-B71A-537E2731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9E7EB04-3802-4495-9632-5EBBE7A9E545}"/>
              </a:ext>
            </a:extLst>
          </p:cNvPr>
          <p:cNvGrpSpPr/>
          <p:nvPr userDrawn="1"/>
        </p:nvGrpSpPr>
        <p:grpSpPr>
          <a:xfrm>
            <a:off x="291840" y="209143"/>
            <a:ext cx="11608320" cy="183368"/>
            <a:chOff x="246580" y="138261"/>
            <a:chExt cx="11608320" cy="183368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53D0F9D-CA36-4771-8F18-A1BC1B64D312}"/>
                </a:ext>
              </a:extLst>
            </p:cNvPr>
            <p:cNvSpPr>
              <a:spLocks/>
            </p:cNvSpPr>
            <p:nvPr/>
          </p:nvSpPr>
          <p:spPr>
            <a:xfrm>
              <a:off x="246580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6BC274A-BCCD-423C-A1F7-4B65032276C6}"/>
                </a:ext>
              </a:extLst>
            </p:cNvPr>
            <p:cNvSpPr>
              <a:spLocks/>
            </p:cNvSpPr>
            <p:nvPr/>
          </p:nvSpPr>
          <p:spPr>
            <a:xfrm>
              <a:off x="960639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00E5CFC-DAF3-4AB1-A454-60340711A01E}"/>
                </a:ext>
              </a:extLst>
            </p:cNvPr>
            <p:cNvSpPr>
              <a:spLocks/>
            </p:cNvSpPr>
            <p:nvPr/>
          </p:nvSpPr>
          <p:spPr>
            <a:xfrm>
              <a:off x="1674698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05F5766-C1ED-47B8-BE15-F60C0A44F879}"/>
                </a:ext>
              </a:extLst>
            </p:cNvPr>
            <p:cNvSpPr>
              <a:spLocks/>
            </p:cNvSpPr>
            <p:nvPr/>
          </p:nvSpPr>
          <p:spPr>
            <a:xfrm>
              <a:off x="2388757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7D60397-51F3-46EA-8684-138238682795}"/>
                </a:ext>
              </a:extLst>
            </p:cNvPr>
            <p:cNvSpPr>
              <a:spLocks/>
            </p:cNvSpPr>
            <p:nvPr/>
          </p:nvSpPr>
          <p:spPr>
            <a:xfrm>
              <a:off x="3102816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BB3E8BE-23F2-474D-BD0D-E4694B516F33}"/>
                </a:ext>
              </a:extLst>
            </p:cNvPr>
            <p:cNvSpPr>
              <a:spLocks/>
            </p:cNvSpPr>
            <p:nvPr/>
          </p:nvSpPr>
          <p:spPr>
            <a:xfrm>
              <a:off x="3816875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E0A6623-1DFE-4877-9B7B-38C8AE35D969}"/>
                </a:ext>
              </a:extLst>
            </p:cNvPr>
            <p:cNvSpPr>
              <a:spLocks/>
            </p:cNvSpPr>
            <p:nvPr/>
          </p:nvSpPr>
          <p:spPr>
            <a:xfrm>
              <a:off x="4530934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4936957-24CC-4D72-9971-A5484DDEF6DE}"/>
                </a:ext>
              </a:extLst>
            </p:cNvPr>
            <p:cNvSpPr>
              <a:spLocks/>
            </p:cNvSpPr>
            <p:nvPr/>
          </p:nvSpPr>
          <p:spPr>
            <a:xfrm>
              <a:off x="5244993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897E311-9E6D-4C99-88BC-A942E6D5A3A2}"/>
                </a:ext>
              </a:extLst>
            </p:cNvPr>
            <p:cNvSpPr>
              <a:spLocks/>
            </p:cNvSpPr>
            <p:nvPr/>
          </p:nvSpPr>
          <p:spPr>
            <a:xfrm>
              <a:off x="5959052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3C31DE8-19DA-4D60-BD95-06EA9765AA12}"/>
                </a:ext>
              </a:extLst>
            </p:cNvPr>
            <p:cNvSpPr>
              <a:spLocks/>
            </p:cNvSpPr>
            <p:nvPr/>
          </p:nvSpPr>
          <p:spPr>
            <a:xfrm>
              <a:off x="6673111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B2F2422-B07E-4F35-8754-70D250CD7F7D}"/>
                </a:ext>
              </a:extLst>
            </p:cNvPr>
            <p:cNvSpPr>
              <a:spLocks/>
            </p:cNvSpPr>
            <p:nvPr/>
          </p:nvSpPr>
          <p:spPr>
            <a:xfrm>
              <a:off x="7387170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71720EA-E448-444D-9D73-57E44556FD4C}"/>
                </a:ext>
              </a:extLst>
            </p:cNvPr>
            <p:cNvSpPr>
              <a:spLocks/>
            </p:cNvSpPr>
            <p:nvPr/>
          </p:nvSpPr>
          <p:spPr>
            <a:xfrm>
              <a:off x="8101229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3042BA3-175B-40A0-B06D-24912EB0EFB4}"/>
                </a:ext>
              </a:extLst>
            </p:cNvPr>
            <p:cNvSpPr>
              <a:spLocks/>
            </p:cNvSpPr>
            <p:nvPr/>
          </p:nvSpPr>
          <p:spPr>
            <a:xfrm>
              <a:off x="8815288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C40FA34-2326-4200-BAC5-C9AE0C038CF5}"/>
                </a:ext>
              </a:extLst>
            </p:cNvPr>
            <p:cNvSpPr>
              <a:spLocks/>
            </p:cNvSpPr>
            <p:nvPr/>
          </p:nvSpPr>
          <p:spPr>
            <a:xfrm>
              <a:off x="9529347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002B649-3D56-49D1-AD38-40221F22A633}"/>
                </a:ext>
              </a:extLst>
            </p:cNvPr>
            <p:cNvSpPr>
              <a:spLocks/>
            </p:cNvSpPr>
            <p:nvPr/>
          </p:nvSpPr>
          <p:spPr>
            <a:xfrm>
              <a:off x="10243406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B370FFC-1F4E-4E18-BDD5-79391D91D79F}"/>
                </a:ext>
              </a:extLst>
            </p:cNvPr>
            <p:cNvSpPr>
              <a:spLocks/>
            </p:cNvSpPr>
            <p:nvPr/>
          </p:nvSpPr>
          <p:spPr>
            <a:xfrm>
              <a:off x="10957465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F68F921-54FF-4DDE-B067-B5A874C8A5D7}"/>
                </a:ext>
              </a:extLst>
            </p:cNvPr>
            <p:cNvSpPr>
              <a:spLocks/>
            </p:cNvSpPr>
            <p:nvPr/>
          </p:nvSpPr>
          <p:spPr>
            <a:xfrm>
              <a:off x="11671532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7AD6557-7749-4541-8D39-421C5945CCB7}"/>
              </a:ext>
            </a:extLst>
          </p:cNvPr>
          <p:cNvGrpSpPr/>
          <p:nvPr userDrawn="1"/>
        </p:nvGrpSpPr>
        <p:grpSpPr>
          <a:xfrm>
            <a:off x="291840" y="6485897"/>
            <a:ext cx="11608320" cy="183368"/>
            <a:chOff x="246580" y="138261"/>
            <a:chExt cx="11608320" cy="183368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61796FC-E874-4ECD-903F-EB95D3FA1B65}"/>
                </a:ext>
              </a:extLst>
            </p:cNvPr>
            <p:cNvSpPr>
              <a:spLocks/>
            </p:cNvSpPr>
            <p:nvPr/>
          </p:nvSpPr>
          <p:spPr>
            <a:xfrm>
              <a:off x="246580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40EB0206-8AE6-4593-970D-696E17B76D84}"/>
                </a:ext>
              </a:extLst>
            </p:cNvPr>
            <p:cNvSpPr>
              <a:spLocks/>
            </p:cNvSpPr>
            <p:nvPr/>
          </p:nvSpPr>
          <p:spPr>
            <a:xfrm>
              <a:off x="960639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B0E7403-966A-4321-8150-FEED66BAC948}"/>
                </a:ext>
              </a:extLst>
            </p:cNvPr>
            <p:cNvSpPr>
              <a:spLocks/>
            </p:cNvSpPr>
            <p:nvPr/>
          </p:nvSpPr>
          <p:spPr>
            <a:xfrm>
              <a:off x="1674698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E90FBA1-2C49-4FCB-A0B3-A81CD57EFABD}"/>
                </a:ext>
              </a:extLst>
            </p:cNvPr>
            <p:cNvSpPr>
              <a:spLocks/>
            </p:cNvSpPr>
            <p:nvPr/>
          </p:nvSpPr>
          <p:spPr>
            <a:xfrm>
              <a:off x="2388757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4202E4C-9974-427D-AC8E-10779C703950}"/>
                </a:ext>
              </a:extLst>
            </p:cNvPr>
            <p:cNvSpPr>
              <a:spLocks/>
            </p:cNvSpPr>
            <p:nvPr/>
          </p:nvSpPr>
          <p:spPr>
            <a:xfrm>
              <a:off x="3102816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158D39BE-B721-48EE-99EF-A382BF0B32EE}"/>
                </a:ext>
              </a:extLst>
            </p:cNvPr>
            <p:cNvSpPr>
              <a:spLocks/>
            </p:cNvSpPr>
            <p:nvPr/>
          </p:nvSpPr>
          <p:spPr>
            <a:xfrm>
              <a:off x="3816875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24655AD-3667-42A0-A53C-1C2EB159D928}"/>
                </a:ext>
              </a:extLst>
            </p:cNvPr>
            <p:cNvSpPr>
              <a:spLocks/>
            </p:cNvSpPr>
            <p:nvPr/>
          </p:nvSpPr>
          <p:spPr>
            <a:xfrm>
              <a:off x="4530934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8B7F8BD-D595-4C89-932B-4372C0F6AC9E}"/>
                </a:ext>
              </a:extLst>
            </p:cNvPr>
            <p:cNvSpPr>
              <a:spLocks/>
            </p:cNvSpPr>
            <p:nvPr/>
          </p:nvSpPr>
          <p:spPr>
            <a:xfrm>
              <a:off x="5244993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D77C081-BE7F-45F9-98E1-DB4C465D99FA}"/>
                </a:ext>
              </a:extLst>
            </p:cNvPr>
            <p:cNvSpPr>
              <a:spLocks/>
            </p:cNvSpPr>
            <p:nvPr/>
          </p:nvSpPr>
          <p:spPr>
            <a:xfrm>
              <a:off x="5959052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0B368518-1E72-4F18-9E17-278EE76BF07D}"/>
                </a:ext>
              </a:extLst>
            </p:cNvPr>
            <p:cNvSpPr>
              <a:spLocks/>
            </p:cNvSpPr>
            <p:nvPr/>
          </p:nvSpPr>
          <p:spPr>
            <a:xfrm>
              <a:off x="6673111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42D2CC2-0678-4319-BDC5-3C9BDFE33115}"/>
                </a:ext>
              </a:extLst>
            </p:cNvPr>
            <p:cNvSpPr>
              <a:spLocks/>
            </p:cNvSpPr>
            <p:nvPr/>
          </p:nvSpPr>
          <p:spPr>
            <a:xfrm>
              <a:off x="7387170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FA3CABB-6B0D-430C-947F-351354084B61}"/>
                </a:ext>
              </a:extLst>
            </p:cNvPr>
            <p:cNvSpPr>
              <a:spLocks/>
            </p:cNvSpPr>
            <p:nvPr/>
          </p:nvSpPr>
          <p:spPr>
            <a:xfrm>
              <a:off x="8101229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FB3A7831-1B60-4BDB-9F6F-B494F88214D4}"/>
                </a:ext>
              </a:extLst>
            </p:cNvPr>
            <p:cNvSpPr>
              <a:spLocks/>
            </p:cNvSpPr>
            <p:nvPr/>
          </p:nvSpPr>
          <p:spPr>
            <a:xfrm>
              <a:off x="8815288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0CC7CE5C-3579-4B1E-9C09-282F2C3F50FC}"/>
                </a:ext>
              </a:extLst>
            </p:cNvPr>
            <p:cNvSpPr>
              <a:spLocks/>
            </p:cNvSpPr>
            <p:nvPr/>
          </p:nvSpPr>
          <p:spPr>
            <a:xfrm>
              <a:off x="9529347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D365BB4-E9B5-40CB-961A-E9A225D5A705}"/>
                </a:ext>
              </a:extLst>
            </p:cNvPr>
            <p:cNvSpPr>
              <a:spLocks/>
            </p:cNvSpPr>
            <p:nvPr/>
          </p:nvSpPr>
          <p:spPr>
            <a:xfrm>
              <a:off x="10243406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0B5CDFCA-3D73-4EC4-86F0-3D7491C71AD0}"/>
                </a:ext>
              </a:extLst>
            </p:cNvPr>
            <p:cNvSpPr>
              <a:spLocks/>
            </p:cNvSpPr>
            <p:nvPr/>
          </p:nvSpPr>
          <p:spPr>
            <a:xfrm>
              <a:off x="10957465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3976451-FA3E-407B-86D6-35A268275288}"/>
                </a:ext>
              </a:extLst>
            </p:cNvPr>
            <p:cNvSpPr>
              <a:spLocks/>
            </p:cNvSpPr>
            <p:nvPr/>
          </p:nvSpPr>
          <p:spPr>
            <a:xfrm>
              <a:off x="11671532" y="138261"/>
              <a:ext cx="183368" cy="183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57FAE-C909-4233-9E5A-6B3C932A6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117-20EC-4B3C-88B0-D2475FBE5EF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2DD9F-E049-47B1-8984-CD06DC62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CF961-B81A-4DC7-90D5-0AE8B893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A9F7-FF63-4F3F-B71A-537E2731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0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319">
              <a:srgbClr val="000F2E"/>
            </a:gs>
            <a:gs pos="26000">
              <a:srgbClr val="002060"/>
            </a:gs>
            <a:gs pos="53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86D56F-E9B1-4806-9F08-D6C2C3055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08324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lvl="0" algn="ctr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466D3-56A5-4B16-AE36-4E00DE7A8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9B40F-C8B0-4209-90D0-43963F7D9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E0117-20EC-4B3C-88B0-D2475FBE5EF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BE653-2034-498E-9D69-CDEB9D41FA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C8935-8876-4298-B30A-44B3417938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1A9F7-FF63-4F3F-B71A-537E27319FD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Google Shape;9;p1">
            <a:extLst>
              <a:ext uri="{FF2B5EF4-FFF2-40B4-BE49-F238E27FC236}">
                <a16:creationId xmlns:a16="http://schemas.microsoft.com/office/drawing/2014/main" id="{0236AA08-3AAC-4F1C-B199-063D5F0EAC7C}"/>
              </a:ext>
            </a:extLst>
          </p:cNvPr>
          <p:cNvSpPr/>
          <p:nvPr userDrawn="1"/>
        </p:nvSpPr>
        <p:spPr>
          <a:xfrm rot="5400000">
            <a:off x="-462658" y="6119355"/>
            <a:ext cx="1131345" cy="114589"/>
          </a:xfrm>
          <a:custGeom>
            <a:avLst/>
            <a:gdLst/>
            <a:ahLst/>
            <a:cxnLst/>
            <a:rect l="l" t="t" r="r" b="b"/>
            <a:pathLst>
              <a:path w="919793" h="87640" extrusionOk="0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0859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8000" b="1" kern="1200" smtClean="0">
          <a:solidFill>
            <a:schemeClr val="bg1"/>
          </a:solidFill>
          <a:latin typeface="Luckiest Guy" panose="02000506000000020004" pitchFamily="2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bg1"/>
          </a:solidFill>
          <a:latin typeface="Lexend Deca" pitchFamily="2" charset="-78"/>
          <a:ea typeface="+mn-ea"/>
          <a:cs typeface="Lexend Deca" pitchFamily="2" charset="-7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bg1"/>
          </a:solidFill>
          <a:latin typeface="Lexend Deca" pitchFamily="2" charset="-78"/>
          <a:ea typeface="+mn-ea"/>
          <a:cs typeface="Lexend Deca" pitchFamily="2" charset="-78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>
          <a:solidFill>
            <a:schemeClr val="bg1"/>
          </a:solidFill>
          <a:latin typeface="Lexend Deca" pitchFamily="2" charset="-78"/>
          <a:ea typeface="+mn-ea"/>
          <a:cs typeface="Lexend Deca" pitchFamily="2" charset="-78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bg1"/>
          </a:solidFill>
          <a:latin typeface="Lexend Deca" pitchFamily="2" charset="-78"/>
          <a:ea typeface="+mn-ea"/>
          <a:cs typeface="Lexend Deca" pitchFamily="2" charset="-78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bg1"/>
          </a:solidFill>
          <a:latin typeface="Lexend Deca" pitchFamily="2" charset="-78"/>
          <a:ea typeface="+mn-ea"/>
          <a:cs typeface="Lexend Deca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14.xml"/><Relationship Id="rId3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slide" Target="slide13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11" Type="http://schemas.openxmlformats.org/officeDocument/2006/relationships/slide" Target="slide12.xml"/><Relationship Id="rId5" Type="http://schemas.openxmlformats.org/officeDocument/2006/relationships/slide" Target="slide18.xml"/><Relationship Id="rId10" Type="http://schemas.openxmlformats.org/officeDocument/2006/relationships/slide" Target="slide23.xml"/><Relationship Id="rId4" Type="http://schemas.openxmlformats.org/officeDocument/2006/relationships/slide" Target="slide17.xml"/><Relationship Id="rId9" Type="http://schemas.openxmlformats.org/officeDocument/2006/relationships/slide" Target="slide22.xml"/><Relationship Id="rId1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13" Type="http://schemas.openxmlformats.org/officeDocument/2006/relationships/slide" Target="slide45.xml"/><Relationship Id="rId18" Type="http://schemas.openxmlformats.org/officeDocument/2006/relationships/slide" Target="slide26.xml"/><Relationship Id="rId26" Type="http://schemas.openxmlformats.org/officeDocument/2006/relationships/slide" Target="slide3.xml"/><Relationship Id="rId3" Type="http://schemas.openxmlformats.org/officeDocument/2006/relationships/slide" Target="slide35.xml"/><Relationship Id="rId21" Type="http://schemas.openxmlformats.org/officeDocument/2006/relationships/slide" Target="slide29.xml"/><Relationship Id="rId7" Type="http://schemas.openxmlformats.org/officeDocument/2006/relationships/slide" Target="slide39.xml"/><Relationship Id="rId12" Type="http://schemas.openxmlformats.org/officeDocument/2006/relationships/slide" Target="slide44.xml"/><Relationship Id="rId17" Type="http://schemas.openxmlformats.org/officeDocument/2006/relationships/slide" Target="slide25.xml"/><Relationship Id="rId25" Type="http://schemas.openxmlformats.org/officeDocument/2006/relationships/slide" Target="slide33.xml"/><Relationship Id="rId2" Type="http://schemas.openxmlformats.org/officeDocument/2006/relationships/slide" Target="slide34.xml"/><Relationship Id="rId16" Type="http://schemas.openxmlformats.org/officeDocument/2006/relationships/slide" Target="slide48.xml"/><Relationship Id="rId20" Type="http://schemas.openxmlformats.org/officeDocument/2006/relationships/slide" Target="slide2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8.xml"/><Relationship Id="rId11" Type="http://schemas.openxmlformats.org/officeDocument/2006/relationships/slide" Target="slide43.xml"/><Relationship Id="rId24" Type="http://schemas.openxmlformats.org/officeDocument/2006/relationships/slide" Target="slide32.xml"/><Relationship Id="rId5" Type="http://schemas.openxmlformats.org/officeDocument/2006/relationships/slide" Target="slide37.xml"/><Relationship Id="rId15" Type="http://schemas.openxmlformats.org/officeDocument/2006/relationships/slide" Target="slide47.xml"/><Relationship Id="rId23" Type="http://schemas.openxmlformats.org/officeDocument/2006/relationships/slide" Target="slide31.xml"/><Relationship Id="rId10" Type="http://schemas.openxmlformats.org/officeDocument/2006/relationships/slide" Target="slide42.xml"/><Relationship Id="rId19" Type="http://schemas.openxmlformats.org/officeDocument/2006/relationships/slide" Target="slide27.xml"/><Relationship Id="rId4" Type="http://schemas.openxmlformats.org/officeDocument/2006/relationships/slide" Target="slide36.xml"/><Relationship Id="rId9" Type="http://schemas.openxmlformats.org/officeDocument/2006/relationships/slide" Target="slide41.xml"/><Relationship Id="rId14" Type="http://schemas.openxmlformats.org/officeDocument/2006/relationships/slide" Target="slide46.xml"/><Relationship Id="rId22" Type="http://schemas.openxmlformats.org/officeDocument/2006/relationships/slide" Target="slide3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slide" Target="slide45.xml"/><Relationship Id="rId18" Type="http://schemas.openxmlformats.org/officeDocument/2006/relationships/slide" Target="slide26.xml"/><Relationship Id="rId26" Type="http://schemas.openxmlformats.org/officeDocument/2006/relationships/slide" Target="slide15.xml"/><Relationship Id="rId39" Type="http://schemas.openxmlformats.org/officeDocument/2006/relationships/slide" Target="slide11.xml"/><Relationship Id="rId21" Type="http://schemas.openxmlformats.org/officeDocument/2006/relationships/slide" Target="slide29.xml"/><Relationship Id="rId34" Type="http://schemas.openxmlformats.org/officeDocument/2006/relationships/slide" Target="slide23.xml"/><Relationship Id="rId7" Type="http://schemas.openxmlformats.org/officeDocument/2006/relationships/slide" Target="slide39.xml"/><Relationship Id="rId12" Type="http://schemas.openxmlformats.org/officeDocument/2006/relationships/slide" Target="slide44.xml"/><Relationship Id="rId17" Type="http://schemas.openxmlformats.org/officeDocument/2006/relationships/slide" Target="slide25.xml"/><Relationship Id="rId25" Type="http://schemas.openxmlformats.org/officeDocument/2006/relationships/slide" Target="slide33.xml"/><Relationship Id="rId33" Type="http://schemas.openxmlformats.org/officeDocument/2006/relationships/slide" Target="slide22.xml"/><Relationship Id="rId38" Type="http://schemas.openxmlformats.org/officeDocument/2006/relationships/slide" Target="slide4.xml"/><Relationship Id="rId2" Type="http://schemas.openxmlformats.org/officeDocument/2006/relationships/slide" Target="slide34.xml"/><Relationship Id="rId16" Type="http://schemas.openxmlformats.org/officeDocument/2006/relationships/slide" Target="slide48.xml"/><Relationship Id="rId20" Type="http://schemas.openxmlformats.org/officeDocument/2006/relationships/slide" Target="slide28.xml"/><Relationship Id="rId29" Type="http://schemas.openxmlformats.org/officeDocument/2006/relationships/slide" Target="slide18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8.xml"/><Relationship Id="rId11" Type="http://schemas.openxmlformats.org/officeDocument/2006/relationships/slide" Target="slide43.xml"/><Relationship Id="rId24" Type="http://schemas.openxmlformats.org/officeDocument/2006/relationships/slide" Target="slide32.xml"/><Relationship Id="rId32" Type="http://schemas.openxmlformats.org/officeDocument/2006/relationships/slide" Target="slide21.xml"/><Relationship Id="rId37" Type="http://schemas.openxmlformats.org/officeDocument/2006/relationships/slide" Target="slide14.xml"/><Relationship Id="rId40" Type="http://schemas.openxmlformats.org/officeDocument/2006/relationships/slide" Target="slide24.xml"/><Relationship Id="rId5" Type="http://schemas.openxmlformats.org/officeDocument/2006/relationships/slide" Target="slide37.xml"/><Relationship Id="rId15" Type="http://schemas.openxmlformats.org/officeDocument/2006/relationships/slide" Target="slide47.xml"/><Relationship Id="rId23" Type="http://schemas.openxmlformats.org/officeDocument/2006/relationships/slide" Target="slide31.xml"/><Relationship Id="rId28" Type="http://schemas.openxmlformats.org/officeDocument/2006/relationships/slide" Target="slide17.xml"/><Relationship Id="rId36" Type="http://schemas.openxmlformats.org/officeDocument/2006/relationships/slide" Target="slide13.xml"/><Relationship Id="rId10" Type="http://schemas.openxmlformats.org/officeDocument/2006/relationships/slide" Target="slide42.xml"/><Relationship Id="rId19" Type="http://schemas.openxmlformats.org/officeDocument/2006/relationships/slide" Target="slide27.xml"/><Relationship Id="rId31" Type="http://schemas.openxmlformats.org/officeDocument/2006/relationships/slide" Target="slide20.xml"/><Relationship Id="rId4" Type="http://schemas.openxmlformats.org/officeDocument/2006/relationships/slide" Target="slide36.xml"/><Relationship Id="rId9" Type="http://schemas.openxmlformats.org/officeDocument/2006/relationships/slide" Target="slide41.xml"/><Relationship Id="rId14" Type="http://schemas.openxmlformats.org/officeDocument/2006/relationships/slide" Target="slide46.xml"/><Relationship Id="rId22" Type="http://schemas.openxmlformats.org/officeDocument/2006/relationships/slide" Target="slide30.xml"/><Relationship Id="rId27" Type="http://schemas.openxmlformats.org/officeDocument/2006/relationships/slide" Target="slide16.xml"/><Relationship Id="rId30" Type="http://schemas.openxmlformats.org/officeDocument/2006/relationships/slide" Target="slide19.xml"/><Relationship Id="rId35" Type="http://schemas.openxmlformats.org/officeDocument/2006/relationships/slide" Target="slide12.xml"/><Relationship Id="rId8" Type="http://schemas.openxmlformats.org/officeDocument/2006/relationships/slide" Target="slide40.xml"/><Relationship Id="rId3" Type="http://schemas.openxmlformats.org/officeDocument/2006/relationships/slide" Target="slide3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319">
              <a:srgbClr val="000F2E"/>
            </a:gs>
            <a:gs pos="26000">
              <a:srgbClr val="002060"/>
            </a:gs>
            <a:gs pos="67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Title 339">
            <a:extLst>
              <a:ext uri="{FF2B5EF4-FFF2-40B4-BE49-F238E27FC236}">
                <a16:creationId xmlns:a16="http://schemas.microsoft.com/office/drawing/2014/main" id="{26130029-CC07-4407-8BB9-48B6B63BE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rgbClr val="000000">
              <a:alpha val="10000"/>
            </a:srgbClr>
          </a:solidFill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kk-KZ" dirty="0"/>
            </a:br>
            <a:br>
              <a:rPr lang="kk-KZ" dirty="0"/>
            </a:br>
            <a:endParaRPr lang="en-US" sz="6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4B36E4F3-A544-400B-8210-5134CF8849E2}"/>
              </a:ext>
            </a:extLst>
          </p:cNvPr>
          <p:cNvSpPr/>
          <p:nvPr/>
        </p:nvSpPr>
        <p:spPr>
          <a:xfrm>
            <a:off x="10943461" y="5818908"/>
            <a:ext cx="1248539" cy="1039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Тікбұрыш 1">
            <a:extLst>
              <a:ext uri="{FF2B5EF4-FFF2-40B4-BE49-F238E27FC236}">
                <a16:creationId xmlns:a16="http://schemas.microsoft.com/office/drawing/2014/main" id="{0BC6ECB4-8C75-49AE-3BEC-58C4454CDC82}"/>
              </a:ext>
            </a:extLst>
          </p:cNvPr>
          <p:cNvSpPr/>
          <p:nvPr/>
        </p:nvSpPr>
        <p:spPr>
          <a:xfrm>
            <a:off x="-1892439" y="-97410"/>
            <a:ext cx="743577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Сәттілік              фортунасы</a:t>
            </a:r>
            <a:endParaRPr lang="ru-KZ" sz="5400" b="1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9451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600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D564DC4-4931-42B2-BE58-9FB1DB7C1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жазылады.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4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7FD32B-8BB8-45A0-8F29-2A832EFB4702}"/>
              </a:ext>
            </a:extLst>
          </p:cNvPr>
          <p:cNvGrpSpPr/>
          <p:nvPr/>
        </p:nvGrpSpPr>
        <p:grpSpPr>
          <a:xfrm>
            <a:off x="1201580" y="636779"/>
            <a:ext cx="5552182" cy="5551376"/>
            <a:chOff x="1179481" y="619489"/>
            <a:chExt cx="5552182" cy="5551376"/>
          </a:xfrm>
        </p:grpSpPr>
        <p:grpSp>
          <p:nvGrpSpPr>
            <p:cNvPr id="1195" name="Group 1194">
              <a:extLst>
                <a:ext uri="{FF2B5EF4-FFF2-40B4-BE49-F238E27FC236}">
                  <a16:creationId xmlns:a16="http://schemas.microsoft.com/office/drawing/2014/main" id="{8E9631C1-D97C-475E-9218-2437DAE313E1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79481" y="619489"/>
              <a:ext cx="5552182" cy="5551376"/>
              <a:chOff x="1771398" y="1117404"/>
              <a:chExt cx="4082400" cy="4081807"/>
            </a:xfrm>
          </p:grpSpPr>
          <p:grpSp>
            <p:nvGrpSpPr>
              <p:cNvPr id="1198" name="Group 1197">
                <a:extLst>
                  <a:ext uri="{FF2B5EF4-FFF2-40B4-BE49-F238E27FC236}">
                    <a16:creationId xmlns:a16="http://schemas.microsoft.com/office/drawing/2014/main" id="{F95D2380-63A7-498E-B3D6-A9F6E5036F68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771398" y="1117404"/>
                <a:ext cx="4082400" cy="4081807"/>
                <a:chOff x="1756530" y="1102936"/>
                <a:chExt cx="4082400" cy="4081807"/>
              </a:xfrm>
            </p:grpSpPr>
            <p:sp>
              <p:nvSpPr>
                <p:cNvPr id="1206" name="Partial Circle 1205">
                  <a:hlinkClick r:id="rId2" action="ppaction://hlinksldjump"/>
                  <a:extLst>
                    <a:ext uri="{FF2B5EF4-FFF2-40B4-BE49-F238E27FC236}">
                      <a16:creationId xmlns:a16="http://schemas.microsoft.com/office/drawing/2014/main" id="{1EE368A0-93C4-4013-B2DB-1E448613AC1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0"/>
                    <a:gd name="adj2" fmla="val 1878854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7" name="Partial Circle 1206">
                  <a:hlinkClick r:id="rId3" action="ppaction://hlinksldjump"/>
                  <a:extLst>
                    <a:ext uri="{FF2B5EF4-FFF2-40B4-BE49-F238E27FC236}">
                      <a16:creationId xmlns:a16="http://schemas.microsoft.com/office/drawing/2014/main" id="{F23C9EA4-19A9-4B3C-AAE9-BF827743199C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1788903"/>
                    <a:gd name="adj2" fmla="val 3666782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8" name="Partial Circle 1207">
                  <a:hlinkClick r:id="rId4" action="ppaction://hlinksldjump"/>
                  <a:extLst>
                    <a:ext uri="{FF2B5EF4-FFF2-40B4-BE49-F238E27FC236}">
                      <a16:creationId xmlns:a16="http://schemas.microsoft.com/office/drawing/2014/main" id="{85EF55BE-6542-4F99-9A75-83C6E5E6E91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3557884"/>
                    <a:gd name="adj2" fmla="val 5385633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9" name="Partial Circle 1208">
                  <a:hlinkClick r:id="rId5" action="ppaction://hlinksldjump"/>
                  <a:extLst>
                    <a:ext uri="{FF2B5EF4-FFF2-40B4-BE49-F238E27FC236}">
                      <a16:creationId xmlns:a16="http://schemas.microsoft.com/office/drawing/2014/main" id="{9E7458BE-0585-4C15-BE94-B657DADDA89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5376793"/>
                    <a:gd name="adj2" fmla="val 7165093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10" name="Partial Circle 1209">
                  <a:hlinkClick r:id="rId6" action="ppaction://hlinksldjump"/>
                  <a:extLst>
                    <a:ext uri="{FF2B5EF4-FFF2-40B4-BE49-F238E27FC236}">
                      <a16:creationId xmlns:a16="http://schemas.microsoft.com/office/drawing/2014/main" id="{A902DA7B-CF86-4075-90F4-4A162DBBA6F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7138571"/>
                    <a:gd name="adj2" fmla="val 9024974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11" name="Partial Circle 1210">
                  <a:hlinkClick r:id="rId7" action="ppaction://hlinksldjump"/>
                  <a:extLst>
                    <a:ext uri="{FF2B5EF4-FFF2-40B4-BE49-F238E27FC236}">
                      <a16:creationId xmlns:a16="http://schemas.microsoft.com/office/drawing/2014/main" id="{182221DB-4D61-4767-BD54-E40485E9711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8985279"/>
                    <a:gd name="adj2" fmla="val 10851129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199" name="Group 1198">
                <a:extLst>
                  <a:ext uri="{FF2B5EF4-FFF2-40B4-BE49-F238E27FC236}">
                    <a16:creationId xmlns:a16="http://schemas.microsoft.com/office/drawing/2014/main" id="{74F0E654-2259-4E2E-8FDE-BE1621CD5214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1771398" y="1117404"/>
                <a:ext cx="4082400" cy="4081807"/>
                <a:chOff x="1756530" y="1102936"/>
                <a:chExt cx="4082400" cy="4081807"/>
              </a:xfrm>
            </p:grpSpPr>
            <p:sp>
              <p:nvSpPr>
                <p:cNvPr id="1200" name="Partial Circle 1199">
                  <a:hlinkClick r:id="rId8" action="ppaction://hlinksldjump"/>
                  <a:extLst>
                    <a:ext uri="{FF2B5EF4-FFF2-40B4-BE49-F238E27FC236}">
                      <a16:creationId xmlns:a16="http://schemas.microsoft.com/office/drawing/2014/main" id="{9227EB37-737F-45C2-AF46-175E2E9919B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0"/>
                    <a:gd name="adj2" fmla="val 1878854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1" name="Partial Circle 1200">
                  <a:hlinkClick r:id="rId9" action="ppaction://hlinksldjump"/>
                  <a:extLst>
                    <a:ext uri="{FF2B5EF4-FFF2-40B4-BE49-F238E27FC236}">
                      <a16:creationId xmlns:a16="http://schemas.microsoft.com/office/drawing/2014/main" id="{110D4504-7A4C-4368-971C-9D700654BC2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1788903"/>
                    <a:gd name="adj2" fmla="val 3666782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2" name="Partial Circle 1201">
                  <a:hlinkClick r:id="rId10" action="ppaction://hlinksldjump"/>
                  <a:extLst>
                    <a:ext uri="{FF2B5EF4-FFF2-40B4-BE49-F238E27FC236}">
                      <a16:creationId xmlns:a16="http://schemas.microsoft.com/office/drawing/2014/main" id="{77DD5CCE-F891-472C-B3AD-BD0AB26FF59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3557884"/>
                    <a:gd name="adj2" fmla="val 5385633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3" name="Partial Circle 1202">
                  <a:hlinkClick r:id="rId11" action="ppaction://hlinksldjump"/>
                  <a:extLst>
                    <a:ext uri="{FF2B5EF4-FFF2-40B4-BE49-F238E27FC236}">
                      <a16:creationId xmlns:a16="http://schemas.microsoft.com/office/drawing/2014/main" id="{F6EA1510-55A1-4F94-B7AC-8AB1B0E1D17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5376793"/>
                    <a:gd name="adj2" fmla="val 7165093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4" name="Partial Circle 1203">
                  <a:hlinkClick r:id="rId12" action="ppaction://hlinksldjump"/>
                  <a:extLst>
                    <a:ext uri="{FF2B5EF4-FFF2-40B4-BE49-F238E27FC236}">
                      <a16:creationId xmlns:a16="http://schemas.microsoft.com/office/drawing/2014/main" id="{9F6CB7B9-32B5-4385-9CF9-7A23B54414B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7138571"/>
                    <a:gd name="adj2" fmla="val 9024974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5" name="Partial Circle 1204">
                  <a:hlinkClick r:id="rId13" action="ppaction://hlinksldjump"/>
                  <a:extLst>
                    <a:ext uri="{FF2B5EF4-FFF2-40B4-BE49-F238E27FC236}">
                      <a16:creationId xmlns:a16="http://schemas.microsoft.com/office/drawing/2014/main" id="{9E34062E-23CC-46DA-81A3-853B072EA9C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8985279"/>
                    <a:gd name="adj2" fmla="val 10851129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150" name="TextBox 149">
              <a:hlinkClick r:id="rId11" action="ppaction://hlinksldjump"/>
              <a:extLst>
                <a:ext uri="{FF2B5EF4-FFF2-40B4-BE49-F238E27FC236}">
                  <a16:creationId xmlns:a16="http://schemas.microsoft.com/office/drawing/2014/main" id="{521540C5-C230-4778-BA6C-A3BCCBBFA301}"/>
                </a:ext>
              </a:extLst>
            </p:cNvPr>
            <p:cNvSpPr txBox="1"/>
            <p:nvPr/>
          </p:nvSpPr>
          <p:spPr>
            <a:xfrm rot="16982697">
              <a:off x="3147937" y="1553475"/>
              <a:ext cx="23667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1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51" name="TextBox 150">
              <a:hlinkClick r:id="rId13" action="ppaction://hlinksldjump"/>
              <a:extLst>
                <a:ext uri="{FF2B5EF4-FFF2-40B4-BE49-F238E27FC236}">
                  <a16:creationId xmlns:a16="http://schemas.microsoft.com/office/drawing/2014/main" id="{5A6EBC86-180E-46AC-BC85-791A90E188C3}"/>
                </a:ext>
              </a:extLst>
            </p:cNvPr>
            <p:cNvSpPr txBox="1"/>
            <p:nvPr/>
          </p:nvSpPr>
          <p:spPr>
            <a:xfrm rot="20739047">
              <a:off x="4282876" y="2702692"/>
              <a:ext cx="23667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3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52" name="TextBox 151">
              <a:hlinkClick r:id="rId3" action="ppaction://hlinksldjump"/>
              <a:extLst>
                <a:ext uri="{FF2B5EF4-FFF2-40B4-BE49-F238E27FC236}">
                  <a16:creationId xmlns:a16="http://schemas.microsoft.com/office/drawing/2014/main" id="{A02B5E43-4513-4F63-A160-B6FB3BFC8EBC}"/>
                </a:ext>
              </a:extLst>
            </p:cNvPr>
            <p:cNvSpPr txBox="1"/>
            <p:nvPr/>
          </p:nvSpPr>
          <p:spPr>
            <a:xfrm rot="2606472">
              <a:off x="3945421" y="4184059"/>
              <a:ext cx="23248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5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53" name="TextBox 152">
              <a:hlinkClick r:id="rId5" action="ppaction://hlinksldjump"/>
              <a:extLst>
                <a:ext uri="{FF2B5EF4-FFF2-40B4-BE49-F238E27FC236}">
                  <a16:creationId xmlns:a16="http://schemas.microsoft.com/office/drawing/2014/main" id="{A8873EA7-BC31-41EB-90A9-3E80187CB0D1}"/>
                </a:ext>
              </a:extLst>
            </p:cNvPr>
            <p:cNvSpPr txBox="1"/>
            <p:nvPr/>
          </p:nvSpPr>
          <p:spPr>
            <a:xfrm rot="6182697">
              <a:off x="2434824" y="4666004"/>
              <a:ext cx="229781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7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54" name="TextBox 153">
              <a:hlinkClick r:id="rId7" action="ppaction://hlinksldjump"/>
              <a:extLst>
                <a:ext uri="{FF2B5EF4-FFF2-40B4-BE49-F238E27FC236}">
                  <a16:creationId xmlns:a16="http://schemas.microsoft.com/office/drawing/2014/main" id="{0AE8C628-833E-429D-BAE0-F6F68CFBEDBA}"/>
                </a:ext>
              </a:extLst>
            </p:cNvPr>
            <p:cNvSpPr txBox="1"/>
            <p:nvPr/>
          </p:nvSpPr>
          <p:spPr>
            <a:xfrm rot="9725558">
              <a:off x="1249282" y="3544451"/>
              <a:ext cx="24410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9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55" name="TextBox 154">
              <a:hlinkClick r:id="rId9" action="ppaction://hlinksldjump"/>
              <a:extLst>
                <a:ext uri="{FF2B5EF4-FFF2-40B4-BE49-F238E27FC236}">
                  <a16:creationId xmlns:a16="http://schemas.microsoft.com/office/drawing/2014/main" id="{E4EAF08A-F97E-45D2-9149-7864578B566D}"/>
                </a:ext>
              </a:extLst>
            </p:cNvPr>
            <p:cNvSpPr txBox="1"/>
            <p:nvPr/>
          </p:nvSpPr>
          <p:spPr>
            <a:xfrm rot="13436864">
              <a:off x="1642568" y="2028468"/>
              <a:ext cx="24579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11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57" name="TextBox 156">
              <a:hlinkClick r:id="rId2" action="ppaction://hlinksldjump"/>
              <a:extLst>
                <a:ext uri="{FF2B5EF4-FFF2-40B4-BE49-F238E27FC236}">
                  <a16:creationId xmlns:a16="http://schemas.microsoft.com/office/drawing/2014/main" id="{DE9EED87-8DBD-4DEB-9377-1CF088A0CD1A}"/>
                </a:ext>
              </a:extLst>
            </p:cNvPr>
            <p:cNvSpPr txBox="1"/>
            <p:nvPr/>
          </p:nvSpPr>
          <p:spPr>
            <a:xfrm rot="877888">
              <a:off x="4282876" y="3549359"/>
              <a:ext cx="23667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4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58" name="TextBox 157">
              <a:hlinkClick r:id="rId4" action="ppaction://hlinksldjump"/>
              <a:extLst>
                <a:ext uri="{FF2B5EF4-FFF2-40B4-BE49-F238E27FC236}">
                  <a16:creationId xmlns:a16="http://schemas.microsoft.com/office/drawing/2014/main" id="{A8EC029F-2790-44BE-A599-0A2C1E755CDE}"/>
                </a:ext>
              </a:extLst>
            </p:cNvPr>
            <p:cNvSpPr txBox="1"/>
            <p:nvPr/>
          </p:nvSpPr>
          <p:spPr>
            <a:xfrm rot="4470774">
              <a:off x="3254851" y="4666505"/>
              <a:ext cx="23078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6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59" name="TextBox 158">
              <a:hlinkClick r:id="rId6" action="ppaction://hlinksldjump"/>
              <a:extLst>
                <a:ext uri="{FF2B5EF4-FFF2-40B4-BE49-F238E27FC236}">
                  <a16:creationId xmlns:a16="http://schemas.microsoft.com/office/drawing/2014/main" id="{2DEC5F10-59BB-447D-9FFA-780461EACDB8}"/>
                </a:ext>
              </a:extLst>
            </p:cNvPr>
            <p:cNvSpPr txBox="1"/>
            <p:nvPr/>
          </p:nvSpPr>
          <p:spPr>
            <a:xfrm rot="8126305">
              <a:off x="1617441" y="4238811"/>
              <a:ext cx="23752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8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60" name="TextBox 159">
              <a:hlinkClick r:id="rId8" action="ppaction://hlinksldjump"/>
              <a:extLst>
                <a:ext uri="{FF2B5EF4-FFF2-40B4-BE49-F238E27FC236}">
                  <a16:creationId xmlns:a16="http://schemas.microsoft.com/office/drawing/2014/main" id="{554ECF7B-ED42-4B6D-B655-02B17E19E00C}"/>
                </a:ext>
              </a:extLst>
            </p:cNvPr>
            <p:cNvSpPr txBox="1"/>
            <p:nvPr/>
          </p:nvSpPr>
          <p:spPr>
            <a:xfrm rot="11731332">
              <a:off x="1244907" y="2680944"/>
              <a:ext cx="23752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10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61" name="TextBox 160">
              <a:hlinkClick r:id="rId10" action="ppaction://hlinksldjump"/>
              <a:extLst>
                <a:ext uri="{FF2B5EF4-FFF2-40B4-BE49-F238E27FC236}">
                  <a16:creationId xmlns:a16="http://schemas.microsoft.com/office/drawing/2014/main" id="{A70F2977-034F-4BCC-802E-E8F44B142DC0}"/>
                </a:ext>
              </a:extLst>
            </p:cNvPr>
            <p:cNvSpPr txBox="1"/>
            <p:nvPr/>
          </p:nvSpPr>
          <p:spPr>
            <a:xfrm rot="15367444">
              <a:off x="2345576" y="1597213"/>
              <a:ext cx="23752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12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162" name="TextBox 161">
              <a:hlinkClick r:id="rId12" action="ppaction://hlinksldjump"/>
              <a:extLst>
                <a:ext uri="{FF2B5EF4-FFF2-40B4-BE49-F238E27FC236}">
                  <a16:creationId xmlns:a16="http://schemas.microsoft.com/office/drawing/2014/main" id="{0B98672D-F1FD-421A-8CF8-A408E4C76F66}"/>
                </a:ext>
              </a:extLst>
            </p:cNvPr>
            <p:cNvSpPr txBox="1"/>
            <p:nvPr/>
          </p:nvSpPr>
          <p:spPr>
            <a:xfrm rot="18774017">
              <a:off x="3884539" y="1976810"/>
              <a:ext cx="23667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2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1196" name="Freeform: Shape 1195">
            <a:extLst>
              <a:ext uri="{FF2B5EF4-FFF2-40B4-BE49-F238E27FC236}">
                <a16:creationId xmlns:a16="http://schemas.microsoft.com/office/drawing/2014/main" id="{44099FE2-AD1B-43EF-9F07-FD3D7C0FB4C8}"/>
              </a:ext>
            </a:extLst>
          </p:cNvPr>
          <p:cNvSpPr>
            <a:spLocks/>
          </p:cNvSpPr>
          <p:nvPr/>
        </p:nvSpPr>
        <p:spPr>
          <a:xfrm>
            <a:off x="1201580" y="636779"/>
            <a:ext cx="4775470" cy="4775470"/>
          </a:xfrm>
          <a:custGeom>
            <a:avLst/>
            <a:gdLst>
              <a:gd name="connsiteX0" fmla="*/ 2026414 w 3489227"/>
              <a:gd name="connsiteY0" fmla="*/ 0 h 3489227"/>
              <a:gd name="connsiteX1" fmla="*/ 3459305 w 3489227"/>
              <a:gd name="connsiteY1" fmla="*/ 593523 h 3489227"/>
              <a:gd name="connsiteX2" fmla="*/ 3489227 w 3489227"/>
              <a:gd name="connsiteY2" fmla="*/ 626446 h 3489227"/>
              <a:gd name="connsiteX3" fmla="*/ 3378247 w 3489227"/>
              <a:gd name="connsiteY3" fmla="*/ 525579 h 3489227"/>
              <a:gd name="connsiteX4" fmla="*/ 2089259 w 3489227"/>
              <a:gd name="connsiteY4" fmla="*/ 62845 h 3489227"/>
              <a:gd name="connsiteX5" fmla="*/ 62845 w 3489227"/>
              <a:gd name="connsiteY5" fmla="*/ 2089259 h 3489227"/>
              <a:gd name="connsiteX6" fmla="*/ 525580 w 3489227"/>
              <a:gd name="connsiteY6" fmla="*/ 3378247 h 3489227"/>
              <a:gd name="connsiteX7" fmla="*/ 626446 w 3489227"/>
              <a:gd name="connsiteY7" fmla="*/ 3489227 h 3489227"/>
              <a:gd name="connsiteX8" fmla="*/ 593523 w 3489227"/>
              <a:gd name="connsiteY8" fmla="*/ 3459305 h 3489227"/>
              <a:gd name="connsiteX9" fmla="*/ 0 w 3489227"/>
              <a:gd name="connsiteY9" fmla="*/ 2026414 h 3489227"/>
              <a:gd name="connsiteX10" fmla="*/ 2026414 w 3489227"/>
              <a:gd name="connsiteY10" fmla="*/ 0 h 348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89227" h="3489227">
                <a:moveTo>
                  <a:pt x="2026414" y="0"/>
                </a:moveTo>
                <a:cubicBezTo>
                  <a:pt x="2585993" y="0"/>
                  <a:pt x="3092597" y="226814"/>
                  <a:pt x="3459305" y="593523"/>
                </a:cubicBezTo>
                <a:lnTo>
                  <a:pt x="3489227" y="626446"/>
                </a:lnTo>
                <a:lnTo>
                  <a:pt x="3378247" y="525579"/>
                </a:lnTo>
                <a:cubicBezTo>
                  <a:pt x="3027963" y="236500"/>
                  <a:pt x="2578891" y="62845"/>
                  <a:pt x="2089259" y="62845"/>
                </a:cubicBezTo>
                <a:cubicBezTo>
                  <a:pt x="970101" y="62845"/>
                  <a:pt x="62845" y="970101"/>
                  <a:pt x="62845" y="2089259"/>
                </a:cubicBezTo>
                <a:cubicBezTo>
                  <a:pt x="62845" y="2578891"/>
                  <a:pt x="236500" y="3027963"/>
                  <a:pt x="525580" y="3378247"/>
                </a:cubicBezTo>
                <a:lnTo>
                  <a:pt x="626446" y="3489227"/>
                </a:lnTo>
                <a:lnTo>
                  <a:pt x="593523" y="3459305"/>
                </a:lnTo>
                <a:cubicBezTo>
                  <a:pt x="226814" y="3092597"/>
                  <a:pt x="0" y="2585993"/>
                  <a:pt x="0" y="2026414"/>
                </a:cubicBezTo>
                <a:cubicBezTo>
                  <a:pt x="0" y="907256"/>
                  <a:pt x="907256" y="0"/>
                  <a:pt x="2026414" y="0"/>
                </a:cubicBez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txBody>
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61" name="Group 1160">
            <a:extLst>
              <a:ext uri="{FF2B5EF4-FFF2-40B4-BE49-F238E27FC236}">
                <a16:creationId xmlns:a16="http://schemas.microsoft.com/office/drawing/2014/main" id="{1C8440CB-4608-4747-8687-1DD3BD2E469B}"/>
              </a:ext>
            </a:extLst>
          </p:cNvPr>
          <p:cNvGrpSpPr>
            <a:grpSpLocks/>
          </p:cNvGrpSpPr>
          <p:nvPr/>
        </p:nvGrpSpPr>
        <p:grpSpPr>
          <a:xfrm>
            <a:off x="3696822" y="3107538"/>
            <a:ext cx="598199" cy="598199"/>
            <a:chOff x="3134414" y="3459637"/>
            <a:chExt cx="631596" cy="631596"/>
          </a:xfrm>
          <a:effectLst>
            <a:outerShdw blurRad="63500" sx="102000" sy="102000" algn="ctr" rotWithShape="0">
              <a:prstClr val="black">
                <a:alpha val="50000"/>
              </a:prstClr>
            </a:outerShdw>
          </a:effectLst>
        </p:grpSpPr>
        <p:sp>
          <p:nvSpPr>
            <p:cNvPr id="1179" name="Oval 1178">
              <a:extLst>
                <a:ext uri="{FF2B5EF4-FFF2-40B4-BE49-F238E27FC236}">
                  <a16:creationId xmlns:a16="http://schemas.microsoft.com/office/drawing/2014/main" id="{CAABA252-F774-4059-A61F-BC107BD73E9B}"/>
                </a:ext>
              </a:extLst>
            </p:cNvPr>
            <p:cNvSpPr>
              <a:spLocks/>
            </p:cNvSpPr>
            <p:nvPr/>
          </p:nvSpPr>
          <p:spPr>
            <a:xfrm>
              <a:off x="3134414" y="3459637"/>
              <a:ext cx="631596" cy="631596"/>
            </a:xfrm>
            <a:prstGeom prst="ellipse">
              <a:avLst/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80" name="Oval 1179">
              <a:extLst>
                <a:ext uri="{FF2B5EF4-FFF2-40B4-BE49-F238E27FC236}">
                  <a16:creationId xmlns:a16="http://schemas.microsoft.com/office/drawing/2014/main" id="{82A5875D-C799-40F9-BBBD-F0382DB7A3F2}"/>
                </a:ext>
              </a:extLst>
            </p:cNvPr>
            <p:cNvSpPr>
              <a:spLocks/>
            </p:cNvSpPr>
            <p:nvPr/>
          </p:nvSpPr>
          <p:spPr>
            <a:xfrm>
              <a:off x="3195689" y="3520912"/>
              <a:ext cx="509047" cy="5090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81" name="Star: 5 Points 1180">
              <a:extLst>
                <a:ext uri="{FF2B5EF4-FFF2-40B4-BE49-F238E27FC236}">
                  <a16:creationId xmlns:a16="http://schemas.microsoft.com/office/drawing/2014/main" id="{BD62BCF0-A91A-4DCC-BC1A-17C381AB60C3}"/>
                </a:ext>
              </a:extLst>
            </p:cNvPr>
            <p:cNvSpPr>
              <a:spLocks/>
            </p:cNvSpPr>
            <p:nvPr/>
          </p:nvSpPr>
          <p:spPr>
            <a:xfrm>
              <a:off x="3242822" y="3582992"/>
              <a:ext cx="414780" cy="352699"/>
            </a:xfrm>
            <a:prstGeom prst="star5">
              <a:avLst>
                <a:gd name="adj" fmla="val 27560"/>
                <a:gd name="hf" fmla="val 105146"/>
                <a:gd name="vf" fmla="val 110557"/>
              </a:avLst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62" name="Group 1161">
            <a:extLst>
              <a:ext uri="{FF2B5EF4-FFF2-40B4-BE49-F238E27FC236}">
                <a16:creationId xmlns:a16="http://schemas.microsoft.com/office/drawing/2014/main" id="{FD663830-5B26-4C02-83C0-50D0364973AD}"/>
              </a:ext>
            </a:extLst>
          </p:cNvPr>
          <p:cNvGrpSpPr>
            <a:grpSpLocks/>
          </p:cNvGrpSpPr>
          <p:nvPr/>
        </p:nvGrpSpPr>
        <p:grpSpPr>
          <a:xfrm>
            <a:off x="5993079" y="3101627"/>
            <a:ext cx="1186654" cy="746295"/>
            <a:chOff x="10351950" y="3379331"/>
            <a:chExt cx="815993" cy="55214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175" name="Freeform: Shape 1174">
              <a:extLst>
                <a:ext uri="{FF2B5EF4-FFF2-40B4-BE49-F238E27FC236}">
                  <a16:creationId xmlns:a16="http://schemas.microsoft.com/office/drawing/2014/main" id="{229BD2A3-3172-49F0-B27D-7594EF0D22B0}"/>
                </a:ext>
              </a:extLst>
            </p:cNvPr>
            <p:cNvSpPr>
              <a:spLocks/>
            </p:cNvSpPr>
            <p:nvPr/>
          </p:nvSpPr>
          <p:spPr>
            <a:xfrm rot="4803578" flipV="1">
              <a:off x="10483876" y="3247405"/>
              <a:ext cx="552142" cy="815993"/>
            </a:xfrm>
            <a:custGeom>
              <a:avLst/>
              <a:gdLst>
                <a:gd name="connsiteX0" fmla="*/ 0 w 507084"/>
                <a:gd name="connsiteY0" fmla="*/ 748472 h 749403"/>
                <a:gd name="connsiteX1" fmla="*/ 259446 w 507084"/>
                <a:gd name="connsiteY1" fmla="*/ 748472 h 749403"/>
                <a:gd name="connsiteX2" fmla="*/ 259602 w 507084"/>
                <a:gd name="connsiteY2" fmla="*/ 749403 h 749403"/>
                <a:gd name="connsiteX3" fmla="*/ 507084 w 507084"/>
                <a:gd name="connsiteY3" fmla="*/ 663311 h 749403"/>
                <a:gd name="connsiteX4" fmla="*/ 135395 w 507084"/>
                <a:gd name="connsiteY4" fmla="*/ 3446 h 749403"/>
                <a:gd name="connsiteX5" fmla="*/ 134809 w 507084"/>
                <a:gd name="connsiteY5" fmla="*/ 0 h 749403"/>
                <a:gd name="connsiteX6" fmla="*/ 134481 w 507084"/>
                <a:gd name="connsiteY6" fmla="*/ 1824 h 749403"/>
                <a:gd name="connsiteX7" fmla="*/ 133839 w 507084"/>
                <a:gd name="connsiteY7" fmla="*/ 685 h 749403"/>
                <a:gd name="connsiteX8" fmla="*/ 134248 w 507084"/>
                <a:gd name="connsiteY8" fmla="*/ 3116 h 74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7084" h="749403">
                  <a:moveTo>
                    <a:pt x="0" y="748472"/>
                  </a:moveTo>
                  <a:lnTo>
                    <a:pt x="259446" y="748472"/>
                  </a:lnTo>
                  <a:lnTo>
                    <a:pt x="259602" y="749403"/>
                  </a:lnTo>
                  <a:lnTo>
                    <a:pt x="507084" y="663311"/>
                  </a:lnTo>
                  <a:lnTo>
                    <a:pt x="135395" y="3446"/>
                  </a:lnTo>
                  <a:lnTo>
                    <a:pt x="134809" y="0"/>
                  </a:lnTo>
                  <a:lnTo>
                    <a:pt x="134481" y="1824"/>
                  </a:lnTo>
                  <a:lnTo>
                    <a:pt x="133839" y="685"/>
                  </a:lnTo>
                  <a:lnTo>
                    <a:pt x="134248" y="3116"/>
                  </a:lnTo>
                  <a:close/>
                </a:path>
              </a:pathLst>
            </a:cu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176" name="Group 1175">
              <a:extLst>
                <a:ext uri="{FF2B5EF4-FFF2-40B4-BE49-F238E27FC236}">
                  <a16:creationId xmlns:a16="http://schemas.microsoft.com/office/drawing/2014/main" id="{B7F659F5-9900-406B-B47E-0902E7A65F99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376451" y="3396621"/>
              <a:ext cx="749786" cy="390621"/>
              <a:chOff x="9980691" y="2643347"/>
              <a:chExt cx="755933" cy="393822"/>
            </a:xfrm>
          </p:grpSpPr>
          <p:sp>
            <p:nvSpPr>
              <p:cNvPr id="1177" name="Isosceles Triangle 1176">
                <a:extLst>
                  <a:ext uri="{FF2B5EF4-FFF2-40B4-BE49-F238E27FC236}">
                    <a16:creationId xmlns:a16="http://schemas.microsoft.com/office/drawing/2014/main" id="{4067F261-C9A2-4A64-9D62-ADB2749A3B80}"/>
                  </a:ext>
                </a:extLst>
              </p:cNvPr>
              <p:cNvSpPr>
                <a:spLocks/>
              </p:cNvSpPr>
              <p:nvPr/>
            </p:nvSpPr>
            <p:spPr>
              <a:xfrm rot="4803578" flipV="1">
                <a:off x="10225906" y="2398132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FFFF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78" name="Isosceles Triangle 1177">
                <a:extLst>
                  <a:ext uri="{FF2B5EF4-FFF2-40B4-BE49-F238E27FC236}">
                    <a16:creationId xmlns:a16="http://schemas.microsoft.com/office/drawing/2014/main" id="{5A506957-7E6F-4999-A78A-60B353F1D3B7}"/>
                  </a:ext>
                </a:extLst>
              </p:cNvPr>
              <p:cNvSpPr>
                <a:spLocks/>
              </p:cNvSpPr>
              <p:nvPr/>
            </p:nvSpPr>
            <p:spPr>
              <a:xfrm rot="16675634">
                <a:off x="10227231" y="2527777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EFC6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2" name="Rectangle 41">
            <a:hlinkClick r:id="rId14" action="ppaction://hlinksldjump"/>
            <a:extLst>
              <a:ext uri="{FF2B5EF4-FFF2-40B4-BE49-F238E27FC236}">
                <a16:creationId xmlns:a16="http://schemas.microsoft.com/office/drawing/2014/main" id="{3B4498F0-D64F-4ED8-9389-EB101AFE1231}"/>
              </a:ext>
            </a:extLst>
          </p:cNvPr>
          <p:cNvSpPr/>
          <p:nvPr/>
        </p:nvSpPr>
        <p:spPr>
          <a:xfrm>
            <a:off x="10943461" y="5818909"/>
            <a:ext cx="1248539" cy="1039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ontent Placeholder 12">
            <a:extLst>
              <a:ext uri="{FF2B5EF4-FFF2-40B4-BE49-F238E27FC236}">
                <a16:creationId xmlns:a16="http://schemas.microsoft.com/office/drawing/2014/main" id="{C7A24C9B-EBFE-A538-28DF-5D16183738D3}"/>
              </a:ext>
            </a:extLst>
          </p:cNvPr>
          <p:cNvSpPr txBox="1">
            <a:spLocks/>
          </p:cNvSpPr>
          <p:nvPr/>
        </p:nvSpPr>
        <p:spPr>
          <a:xfrm>
            <a:off x="7649264" y="5150830"/>
            <a:ext cx="4435548" cy="133615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800" dirty="0" err="1"/>
              <a:t>Бастау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инені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, </a:t>
            </a:r>
            <a:r>
              <a:rPr lang="ru-RU" sz="1800" dirty="0" err="1"/>
              <a:t>содан</a:t>
            </a:r>
            <a:r>
              <a:rPr lang="ru-RU" sz="1800" dirty="0"/>
              <a:t> </a:t>
            </a:r>
            <a:r>
              <a:rPr lang="ru-RU" sz="1800" dirty="0" err="1"/>
              <a:t>кейін</a:t>
            </a:r>
            <a:r>
              <a:rPr lang="ru-RU" sz="1800" dirty="0"/>
              <a:t> </a:t>
            </a:r>
            <a:r>
              <a:rPr lang="ru-RU" sz="1800" dirty="0" err="1"/>
              <a:t>дөңгелекті</a:t>
            </a:r>
            <a:r>
              <a:rPr lang="ru-RU" sz="1800" dirty="0"/>
              <a:t> </a:t>
            </a:r>
            <a:r>
              <a:rPr lang="ru-RU" sz="1800" dirty="0" err="1"/>
              <a:t>тоқтату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қайтадан</a:t>
            </a:r>
            <a:r>
              <a:rPr lang="ru-RU" sz="1800" dirty="0"/>
              <a:t> </a:t>
            </a:r>
            <a:r>
              <a:rPr lang="ru-RU" sz="1800" dirty="0" err="1"/>
              <a:t>инені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. </a:t>
            </a:r>
            <a:r>
              <a:rPr lang="ru-RU" sz="1800" dirty="0" err="1"/>
              <a:t>Содан</a:t>
            </a:r>
            <a:r>
              <a:rPr lang="ru-RU" sz="1800" dirty="0"/>
              <a:t> </a:t>
            </a:r>
            <a:r>
              <a:rPr lang="ru-RU" sz="1800" dirty="0" err="1"/>
              <a:t>кейін</a:t>
            </a:r>
            <a:r>
              <a:rPr lang="ru-RU" sz="1800" dirty="0"/>
              <a:t> </a:t>
            </a:r>
            <a:r>
              <a:rPr lang="ru-RU" sz="1800" dirty="0" err="1"/>
              <a:t>таңдалған</a:t>
            </a:r>
            <a:r>
              <a:rPr lang="ru-RU" sz="1800" dirty="0"/>
              <a:t> </a:t>
            </a:r>
            <a:r>
              <a:rPr lang="ru-RU" sz="1800" dirty="0" err="1"/>
              <a:t>бөлімді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.</a:t>
            </a:r>
            <a:endParaRPr lang="en-US" sz="1800" dirty="0"/>
          </a:p>
        </p:txBody>
      </p:sp>
      <p:sp>
        <p:nvSpPr>
          <p:cNvPr id="44" name="Заголовок 3">
            <a:extLst>
              <a:ext uri="{FF2B5EF4-FFF2-40B4-BE49-F238E27FC236}">
                <a16:creationId xmlns:a16="http://schemas.microsoft.com/office/drawing/2014/main" id="{6AD7B1AD-0598-99BD-D419-92F6A6B30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9572" y="2127642"/>
            <a:ext cx="4066155" cy="1754326"/>
          </a:xfrm>
        </p:spPr>
        <p:txBody>
          <a:bodyPr/>
          <a:lstStyle/>
          <a:p>
            <a:r>
              <a:rPr lang="kk-KZ" sz="4000" dirty="0"/>
              <a:t>Ойынның атауын жазып қоюға болады</a:t>
            </a:r>
            <a:endParaRPr lang="ru-KZ" sz="4000" dirty="0"/>
          </a:p>
        </p:txBody>
      </p:sp>
    </p:spTree>
    <p:extLst>
      <p:ext uri="{BB962C8B-B14F-4D97-AF65-F5344CB8AC3E}">
        <p14:creationId xmlns:p14="http://schemas.microsoft.com/office/powerpoint/2010/main" val="109348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1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D564DC4-4931-42B2-BE58-9FB1DB7C1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75D360D-BDF7-4F2A-2281-8F1CAE766C1F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7394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2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C17750A5-A85E-CA57-8FCA-D03D94664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6F3CABB-6D12-6C8F-6EA2-D1234BE3A6C0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6358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3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1EC7BAD7-7647-6265-4DB0-EE4B6069F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7AF08EE-DB98-952A-9667-C71DB7A8C92A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94029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4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7EB704D0-D574-40C9-48C0-7526DADBE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D3F43F4-1B7C-8921-1829-B496E378124A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2853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5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8EE4AA00-1733-295A-F760-C318A7832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4A6564E-8350-7E04-3BC7-69CC8EA912C8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1716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6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9ED53003-B787-DB93-F1A8-3FFEF69D8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8FE076A-B20F-266C-D1A5-257472325AD7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27364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7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9F64A160-5961-77B7-68C2-D4523D1B9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4EC200B-F955-607F-BFA2-C002A8AF826B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0764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8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97FAF958-1D45-B307-0B53-B5254CFBA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0A7F1AA-D5EE-DC32-6E03-6A50EDE8E6F9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7397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319">
              <a:srgbClr val="000F2E"/>
            </a:gs>
            <a:gs pos="0">
              <a:srgbClr val="002060"/>
            </a:gs>
            <a:gs pos="17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211">
            <a:extLst>
              <a:ext uri="{FF2B5EF4-FFF2-40B4-BE49-F238E27FC236}">
                <a16:creationId xmlns:a16="http://schemas.microsoft.com/office/drawing/2014/main" id="{6AE75A0F-C63C-494C-9ABF-195D8A6F89DA}"/>
              </a:ext>
            </a:extLst>
          </p:cNvPr>
          <p:cNvSpPr txBox="1">
            <a:spLocks/>
          </p:cNvSpPr>
          <p:nvPr/>
        </p:nvSpPr>
        <p:spPr>
          <a:xfrm>
            <a:off x="159391" y="446790"/>
            <a:ext cx="12192000" cy="1200329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8000" b="1">
                <a:solidFill>
                  <a:schemeClr val="bg1"/>
                </a:solidFill>
                <a:latin typeface="Luckiest Guy" panose="02000506000000020004" pitchFamily="2" charset="0"/>
              </a:defRPr>
            </a:lvl1pPr>
          </a:lstStyle>
          <a:p>
            <a:r>
              <a:rPr lang="kk-KZ" dirty="0"/>
              <a:t>Нұсқаулық</a:t>
            </a:r>
            <a:endParaRPr lang="en-US" dirty="0"/>
          </a:p>
        </p:txBody>
      </p:sp>
      <p:sp>
        <p:nvSpPr>
          <p:cNvPr id="3" name="Content Placeholder 12">
            <a:extLst>
              <a:ext uri="{FF2B5EF4-FFF2-40B4-BE49-F238E27FC236}">
                <a16:creationId xmlns:a16="http://schemas.microsoft.com/office/drawing/2014/main" id="{4FF0B2FE-41C9-434D-A611-EEABC706B2C9}"/>
              </a:ext>
            </a:extLst>
          </p:cNvPr>
          <p:cNvSpPr txBox="1">
            <a:spLocks/>
          </p:cNvSpPr>
          <p:nvPr/>
        </p:nvSpPr>
        <p:spPr>
          <a:xfrm>
            <a:off x="613144" y="1974290"/>
            <a:ext cx="10965712" cy="47371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k-KZ" sz="1800" dirty="0"/>
              <a:t>Дөңгелектің бірін таңдаңыз</a:t>
            </a:r>
            <a:r>
              <a:rPr lang="en-US" sz="1800" dirty="0"/>
              <a:t>(6, 12 </a:t>
            </a:r>
            <a:r>
              <a:rPr lang="kk-KZ" sz="1800" dirty="0"/>
              <a:t>немесе</a:t>
            </a:r>
            <a:r>
              <a:rPr lang="en-US" sz="1800" dirty="0"/>
              <a:t> 24).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k-KZ" sz="1800" dirty="0"/>
              <a:t>Дөңгелектегі сөздерді/ақпаратты өзгерту үшін әр сөздің үстінен екі рет басыңыз.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800" dirty="0" err="1"/>
              <a:t>Ойнату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«Слайд Шоу» </a:t>
            </a:r>
            <a:r>
              <a:rPr lang="ru-RU" sz="1800" dirty="0" err="1"/>
              <a:t>көрсетілімін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, </a:t>
            </a:r>
            <a:r>
              <a:rPr lang="ru-RU" sz="1800" dirty="0" err="1"/>
              <a:t>бұл</a:t>
            </a:r>
            <a:r>
              <a:rPr lang="ru-RU" sz="1800" dirty="0"/>
              <a:t>  презентация </a:t>
            </a:r>
            <a:r>
              <a:rPr lang="ru-RU" sz="1800" dirty="0" err="1"/>
              <a:t>режимінде</a:t>
            </a:r>
            <a:r>
              <a:rPr lang="ru-RU" sz="1800" dirty="0"/>
              <a:t> </a:t>
            </a:r>
            <a:r>
              <a:rPr lang="ru-RU" sz="1800" dirty="0" err="1"/>
              <a:t>көрсетілуі</a:t>
            </a:r>
            <a:r>
              <a:rPr lang="ru-RU" sz="1800" dirty="0"/>
              <a:t> керек.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800" dirty="0" err="1"/>
              <a:t>Дөңгелекті</a:t>
            </a:r>
            <a:r>
              <a:rPr lang="ru-RU" sz="1800" dirty="0"/>
              <a:t> </a:t>
            </a:r>
            <a:r>
              <a:rPr lang="ru-RU" sz="1800" dirty="0" err="1"/>
              <a:t>айналдыру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инені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. Оны </a:t>
            </a:r>
            <a:r>
              <a:rPr lang="ru-RU" sz="1800" dirty="0" err="1"/>
              <a:t>тоқтату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инені</a:t>
            </a:r>
            <a:r>
              <a:rPr lang="ru-RU" sz="1800" dirty="0"/>
              <a:t> </a:t>
            </a:r>
            <a:r>
              <a:rPr lang="ru-RU" sz="1800" dirty="0" err="1"/>
              <a:t>қайтадан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800" dirty="0" err="1"/>
              <a:t>Инеге</a:t>
            </a:r>
            <a:r>
              <a:rPr lang="ru-RU" sz="1800" dirty="0"/>
              <a:t> </a:t>
            </a:r>
            <a:r>
              <a:rPr lang="ru-RU" sz="1800" dirty="0" err="1"/>
              <a:t>кеп</a:t>
            </a:r>
            <a:r>
              <a:rPr lang="ru-RU" sz="1800" dirty="0"/>
              <a:t> </a:t>
            </a:r>
            <a:r>
              <a:rPr lang="ru-RU" sz="1800" dirty="0" err="1"/>
              <a:t>тоқтаған</a:t>
            </a:r>
            <a:r>
              <a:rPr lang="ru-RU" sz="1800" dirty="0"/>
              <a:t> </a:t>
            </a:r>
            <a:r>
              <a:rPr lang="ru-RU" sz="1800" dirty="0" err="1"/>
              <a:t>ұяшықты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, </a:t>
            </a:r>
            <a:r>
              <a:rPr lang="ru-RU" sz="1800" dirty="0" err="1"/>
              <a:t>сұрақтар</a:t>
            </a:r>
            <a:r>
              <a:rPr lang="ru-RU" sz="1800" dirty="0"/>
              <a:t> </a:t>
            </a:r>
            <a:r>
              <a:rPr lang="ru-RU" sz="1800" dirty="0" err="1"/>
              <a:t>ашылады</a:t>
            </a:r>
            <a:r>
              <a:rPr lang="ru-RU" sz="18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800" dirty="0" err="1"/>
              <a:t>Бастапқы</a:t>
            </a:r>
            <a:r>
              <a:rPr lang="ru-RU" sz="1800" dirty="0"/>
              <a:t> </a:t>
            </a:r>
            <a:r>
              <a:rPr lang="ru-RU" sz="1800" dirty="0" err="1"/>
              <a:t>дөңгелекке</a:t>
            </a:r>
            <a:r>
              <a:rPr lang="ru-RU" sz="1800" dirty="0"/>
              <a:t> </a:t>
            </a:r>
            <a:r>
              <a:rPr lang="ru-RU" sz="1800" dirty="0" err="1"/>
              <a:t>қайту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төменгі</a:t>
            </a:r>
            <a:r>
              <a:rPr lang="ru-RU" sz="1800" dirty="0"/>
              <a:t> </a:t>
            </a:r>
            <a:r>
              <a:rPr lang="ru-RU" sz="1800" dirty="0" err="1"/>
              <a:t>оң</a:t>
            </a:r>
            <a:r>
              <a:rPr lang="ru-RU" sz="1800" dirty="0"/>
              <a:t> </a:t>
            </a:r>
            <a:r>
              <a:rPr lang="ru-RU" sz="1800" dirty="0" err="1"/>
              <a:t>жақтағы</a:t>
            </a:r>
            <a:r>
              <a:rPr lang="ru-RU" sz="1800" dirty="0"/>
              <a:t> </a:t>
            </a:r>
            <a:r>
              <a:rPr lang="ru-RU" sz="1800" dirty="0" err="1"/>
              <a:t>кішкентай</a:t>
            </a:r>
            <a:r>
              <a:rPr lang="ru-RU" sz="1800" dirty="0"/>
              <a:t> </a:t>
            </a:r>
            <a:r>
              <a:rPr lang="ru-RU" sz="1800" dirty="0" err="1"/>
              <a:t>дөңгелекті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.</a:t>
            </a:r>
            <a:endParaRPr lang="en-US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63728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9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16040978-3B94-9E2D-5FD7-61DD4EBCB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A50018-FA3B-D83E-12F1-C9A82D522A52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4278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10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555D6AAF-208E-A595-3CE9-6D086CC6A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3B800AC-2FC9-DA61-6B94-FB97E684CE84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64106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11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1AC8C84F-9002-3203-F33E-DF0C9BC92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80BF716-9DEB-5C95-B039-7E7531602EE4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553893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ZEBRA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893B3B50-6C11-AB5E-DF2D-ED9856578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259B07-921A-F0B1-B4FE-81BFB56174B1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520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B8816E0-AA1B-4C8E-AA33-5262714748AE}"/>
              </a:ext>
            </a:extLst>
          </p:cNvPr>
          <p:cNvGrpSpPr/>
          <p:nvPr/>
        </p:nvGrpSpPr>
        <p:grpSpPr>
          <a:xfrm>
            <a:off x="1187187" y="622467"/>
            <a:ext cx="5580968" cy="5580000"/>
            <a:chOff x="1124632" y="618530"/>
            <a:chExt cx="5580968" cy="5572675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5552588-E584-4955-9322-2BBF1C410C17}"/>
                </a:ext>
              </a:extLst>
            </p:cNvPr>
            <p:cNvGrpSpPr/>
            <p:nvPr/>
          </p:nvGrpSpPr>
          <p:grpSpPr>
            <a:xfrm>
              <a:off x="1165953" y="618530"/>
              <a:ext cx="5539647" cy="5539647"/>
              <a:chOff x="2241221" y="1592201"/>
              <a:chExt cx="4082400" cy="4082400"/>
            </a:xfrm>
          </p:grpSpPr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416EA67F-939B-4F91-BC91-D617C8BE70D9}"/>
                  </a:ext>
                </a:extLst>
              </p:cNvPr>
              <p:cNvGrpSpPr/>
              <p:nvPr/>
            </p:nvGrpSpPr>
            <p:grpSpPr>
              <a:xfrm>
                <a:off x="2241221" y="1592497"/>
                <a:ext cx="4082400" cy="4081807"/>
                <a:chOff x="1756530" y="1102936"/>
                <a:chExt cx="4082400" cy="4081807"/>
              </a:xfrm>
            </p:grpSpPr>
            <p:sp>
              <p:nvSpPr>
                <p:cNvPr id="56" name="Partial Circle 55">
                  <a:hlinkClick r:id="rId2" action="ppaction://hlinksldjump"/>
                  <a:extLst>
                    <a:ext uri="{FF2B5EF4-FFF2-40B4-BE49-F238E27FC236}">
                      <a16:creationId xmlns:a16="http://schemas.microsoft.com/office/drawing/2014/main" id="{94BB2434-64EB-4619-8B3C-C330EBF07FFD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0"/>
                    <a:gd name="adj2" fmla="val 904108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7" name="Partial Circle 56">
                  <a:hlinkClick r:id="rId3" action="ppaction://hlinksldjump"/>
                  <a:extLst>
                    <a:ext uri="{FF2B5EF4-FFF2-40B4-BE49-F238E27FC236}">
                      <a16:creationId xmlns:a16="http://schemas.microsoft.com/office/drawing/2014/main" id="{9D6CD109-1138-4924-BAB5-4193668711EE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896731"/>
                    <a:gd name="adj2" fmla="val 187524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8" name="Partial Circle 57">
                  <a:hlinkClick r:id="rId4" action="ppaction://hlinksldjump"/>
                  <a:extLst>
                    <a:ext uri="{FF2B5EF4-FFF2-40B4-BE49-F238E27FC236}">
                      <a16:creationId xmlns:a16="http://schemas.microsoft.com/office/drawing/2014/main" id="{3996F46E-7209-446D-97F6-35850775EDF7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1868225"/>
                    <a:gd name="adj2" fmla="val 2749657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Partial Circle 58">
                  <a:hlinkClick r:id="rId5" action="ppaction://hlinksldjump"/>
                  <a:extLst>
                    <a:ext uri="{FF2B5EF4-FFF2-40B4-BE49-F238E27FC236}">
                      <a16:creationId xmlns:a16="http://schemas.microsoft.com/office/drawing/2014/main" id="{50AC598C-69FA-41FB-92C7-91A5D9D8CDE1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2736628"/>
                    <a:gd name="adj2" fmla="val 3675145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0" name="Partial Circle 59">
                  <a:hlinkClick r:id="rId6" action="ppaction://hlinksldjump"/>
                  <a:extLst>
                    <a:ext uri="{FF2B5EF4-FFF2-40B4-BE49-F238E27FC236}">
                      <a16:creationId xmlns:a16="http://schemas.microsoft.com/office/drawing/2014/main" id="{224E41DA-BEEE-4D3F-ABB3-1F3AE0409F47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3661671"/>
                    <a:gd name="adj2" fmla="val 4560669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Partial Circle 60">
                  <a:hlinkClick r:id="rId7" action="ppaction://hlinksldjump"/>
                  <a:extLst>
                    <a:ext uri="{FF2B5EF4-FFF2-40B4-BE49-F238E27FC236}">
                      <a16:creationId xmlns:a16="http://schemas.microsoft.com/office/drawing/2014/main" id="{1A845A5E-322A-4C89-B585-757DF9B9ADA2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4533341"/>
                    <a:gd name="adj2" fmla="val 5443713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16042FA5-00A7-41F8-8994-83A7EC1A8D33}"/>
                  </a:ext>
                </a:extLst>
              </p:cNvPr>
              <p:cNvGrpSpPr/>
              <p:nvPr/>
            </p:nvGrpSpPr>
            <p:grpSpPr>
              <a:xfrm rot="5400000">
                <a:off x="2241221" y="1592497"/>
                <a:ext cx="4082400" cy="4081807"/>
                <a:chOff x="1756530" y="1102936"/>
                <a:chExt cx="4082400" cy="4081807"/>
              </a:xfrm>
            </p:grpSpPr>
            <p:sp>
              <p:nvSpPr>
                <p:cNvPr id="63" name="Partial Circle 62">
                  <a:hlinkClick r:id="rId8" action="ppaction://hlinksldjump"/>
                  <a:extLst>
                    <a:ext uri="{FF2B5EF4-FFF2-40B4-BE49-F238E27FC236}">
                      <a16:creationId xmlns:a16="http://schemas.microsoft.com/office/drawing/2014/main" id="{56C88DEA-5C14-467A-856D-72E036406BE7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0"/>
                    <a:gd name="adj2" fmla="val 904108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4" name="Partial Circle 63">
                  <a:hlinkClick r:id="rId9" action="ppaction://hlinksldjump"/>
                  <a:extLst>
                    <a:ext uri="{FF2B5EF4-FFF2-40B4-BE49-F238E27FC236}">
                      <a16:creationId xmlns:a16="http://schemas.microsoft.com/office/drawing/2014/main" id="{FFFCD3D9-CBCB-4B5B-BEF2-0F5A63E84ED8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896731"/>
                    <a:gd name="adj2" fmla="val 187524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5" name="Partial Circle 64">
                  <a:hlinkClick r:id="rId10" action="ppaction://hlinksldjump"/>
                  <a:extLst>
                    <a:ext uri="{FF2B5EF4-FFF2-40B4-BE49-F238E27FC236}">
                      <a16:creationId xmlns:a16="http://schemas.microsoft.com/office/drawing/2014/main" id="{ABA751E5-7290-4E28-90EB-F932580A5904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1868225"/>
                    <a:gd name="adj2" fmla="val 2749657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6" name="Partial Circle 65">
                  <a:hlinkClick r:id="rId11" action="ppaction://hlinksldjump"/>
                  <a:extLst>
                    <a:ext uri="{FF2B5EF4-FFF2-40B4-BE49-F238E27FC236}">
                      <a16:creationId xmlns:a16="http://schemas.microsoft.com/office/drawing/2014/main" id="{F7C0B19F-EC53-4F76-BC0C-B7C6659A2FB6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2736628"/>
                    <a:gd name="adj2" fmla="val 3675145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7" name="Partial Circle 66">
                  <a:hlinkClick r:id="rId12" action="ppaction://hlinksldjump"/>
                  <a:extLst>
                    <a:ext uri="{FF2B5EF4-FFF2-40B4-BE49-F238E27FC236}">
                      <a16:creationId xmlns:a16="http://schemas.microsoft.com/office/drawing/2014/main" id="{F04CE603-8D70-4AAA-957D-AB32F9B88577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3661671"/>
                    <a:gd name="adj2" fmla="val 4560669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8" name="Partial Circle 67">
                  <a:hlinkClick r:id="rId13" action="ppaction://hlinksldjump"/>
                  <a:extLst>
                    <a:ext uri="{FF2B5EF4-FFF2-40B4-BE49-F238E27FC236}">
                      <a16:creationId xmlns:a16="http://schemas.microsoft.com/office/drawing/2014/main" id="{07B4D3E8-879B-49A9-8B58-C15ACD1E2411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4533341"/>
                    <a:gd name="adj2" fmla="val 5443713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372902C9-4750-4641-8504-D73FE0213AF1}"/>
                  </a:ext>
                </a:extLst>
              </p:cNvPr>
              <p:cNvGrpSpPr/>
              <p:nvPr/>
            </p:nvGrpSpPr>
            <p:grpSpPr>
              <a:xfrm flipH="1" flipV="1">
                <a:off x="2241221" y="1592497"/>
                <a:ext cx="4082400" cy="4081807"/>
                <a:chOff x="1756530" y="1102936"/>
                <a:chExt cx="4082400" cy="4081807"/>
              </a:xfrm>
            </p:grpSpPr>
            <p:sp>
              <p:nvSpPr>
                <p:cNvPr id="70" name="Partial Circle 69">
                  <a:hlinkClick r:id="rId14" action="ppaction://hlinksldjump"/>
                  <a:extLst>
                    <a:ext uri="{FF2B5EF4-FFF2-40B4-BE49-F238E27FC236}">
                      <a16:creationId xmlns:a16="http://schemas.microsoft.com/office/drawing/2014/main" id="{9973F7DD-4779-45AD-8D73-4931FD86C426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0"/>
                    <a:gd name="adj2" fmla="val 904108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" name="Partial Circle 70">
                  <a:hlinkClick r:id="rId15" action="ppaction://hlinksldjump"/>
                  <a:extLst>
                    <a:ext uri="{FF2B5EF4-FFF2-40B4-BE49-F238E27FC236}">
                      <a16:creationId xmlns:a16="http://schemas.microsoft.com/office/drawing/2014/main" id="{9A75BC73-1BC4-4914-AFB2-ED98896D6E06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896731"/>
                    <a:gd name="adj2" fmla="val 187524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2" name="Partial Circle 71">
                  <a:hlinkClick r:id="rId16" action="ppaction://hlinksldjump"/>
                  <a:extLst>
                    <a:ext uri="{FF2B5EF4-FFF2-40B4-BE49-F238E27FC236}">
                      <a16:creationId xmlns:a16="http://schemas.microsoft.com/office/drawing/2014/main" id="{3575A9D6-7C93-4BF4-9B99-972C242DAD7F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1868225"/>
                    <a:gd name="adj2" fmla="val 2749657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3" name="Partial Circle 72">
                  <a:hlinkClick r:id="rId17" action="ppaction://hlinksldjump"/>
                  <a:extLst>
                    <a:ext uri="{FF2B5EF4-FFF2-40B4-BE49-F238E27FC236}">
                      <a16:creationId xmlns:a16="http://schemas.microsoft.com/office/drawing/2014/main" id="{9F7C53DE-917A-4D3A-821C-40F611517E02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2736628"/>
                    <a:gd name="adj2" fmla="val 3675145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4" name="Partial Circle 73">
                  <a:hlinkClick r:id="rId18" action="ppaction://hlinksldjump"/>
                  <a:extLst>
                    <a:ext uri="{FF2B5EF4-FFF2-40B4-BE49-F238E27FC236}">
                      <a16:creationId xmlns:a16="http://schemas.microsoft.com/office/drawing/2014/main" id="{2CF37A76-AF92-4841-A493-00AFF3CEC761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3661671"/>
                    <a:gd name="adj2" fmla="val 4560669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Partial Circle 74">
                  <a:hlinkClick r:id="rId19" action="ppaction://hlinksldjump"/>
                  <a:extLst>
                    <a:ext uri="{FF2B5EF4-FFF2-40B4-BE49-F238E27FC236}">
                      <a16:creationId xmlns:a16="http://schemas.microsoft.com/office/drawing/2014/main" id="{8BD9C8CC-26D0-4AE9-A044-C071160C058F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4533341"/>
                    <a:gd name="adj2" fmla="val 5443713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6B46674C-C418-49B9-936D-E6145D16DF10}"/>
                  </a:ext>
                </a:extLst>
              </p:cNvPr>
              <p:cNvGrpSpPr/>
              <p:nvPr/>
            </p:nvGrpSpPr>
            <p:grpSpPr>
              <a:xfrm rot="5400000" flipH="1" flipV="1">
                <a:off x="2241221" y="1592497"/>
                <a:ext cx="4082400" cy="4081807"/>
                <a:chOff x="1756530" y="1102936"/>
                <a:chExt cx="4082400" cy="4081807"/>
              </a:xfrm>
            </p:grpSpPr>
            <p:sp>
              <p:nvSpPr>
                <p:cNvPr id="77" name="Partial Circle 76">
                  <a:hlinkClick r:id="rId20" action="ppaction://hlinksldjump"/>
                  <a:extLst>
                    <a:ext uri="{FF2B5EF4-FFF2-40B4-BE49-F238E27FC236}">
                      <a16:creationId xmlns:a16="http://schemas.microsoft.com/office/drawing/2014/main" id="{0E39A42B-D369-46F3-BA89-4A8CF7567718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0"/>
                    <a:gd name="adj2" fmla="val 904108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8" name="Partial Circle 77">
                  <a:hlinkClick r:id="rId21" action="ppaction://hlinksldjump"/>
                  <a:extLst>
                    <a:ext uri="{FF2B5EF4-FFF2-40B4-BE49-F238E27FC236}">
                      <a16:creationId xmlns:a16="http://schemas.microsoft.com/office/drawing/2014/main" id="{ADC51EF7-DDBB-4B39-958A-16E73AA91AA8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896731"/>
                    <a:gd name="adj2" fmla="val 187524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9" name="Partial Circle 78">
                  <a:hlinkClick r:id="rId22" action="ppaction://hlinksldjump"/>
                  <a:extLst>
                    <a:ext uri="{FF2B5EF4-FFF2-40B4-BE49-F238E27FC236}">
                      <a16:creationId xmlns:a16="http://schemas.microsoft.com/office/drawing/2014/main" id="{54239F95-31ED-4C62-B650-BF526AF97080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1868225"/>
                    <a:gd name="adj2" fmla="val 2749657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0" name="Partial Circle 79">
                  <a:hlinkClick r:id="rId23" action="ppaction://hlinksldjump"/>
                  <a:extLst>
                    <a:ext uri="{FF2B5EF4-FFF2-40B4-BE49-F238E27FC236}">
                      <a16:creationId xmlns:a16="http://schemas.microsoft.com/office/drawing/2014/main" id="{FBE100E2-0527-4A06-843A-864DF95CE89E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2736628"/>
                    <a:gd name="adj2" fmla="val 3675145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1" name="Partial Circle 80">
                  <a:hlinkClick r:id="rId24" action="ppaction://hlinksldjump"/>
                  <a:extLst>
                    <a:ext uri="{FF2B5EF4-FFF2-40B4-BE49-F238E27FC236}">
                      <a16:creationId xmlns:a16="http://schemas.microsoft.com/office/drawing/2014/main" id="{8DDEFEDF-AC9E-465A-860D-C0D9B1DB46B4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3661671"/>
                    <a:gd name="adj2" fmla="val 4560669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2" name="Partial Circle 81">
                  <a:hlinkClick r:id="rId25" action="ppaction://hlinksldjump"/>
                  <a:extLst>
                    <a:ext uri="{FF2B5EF4-FFF2-40B4-BE49-F238E27FC236}">
                      <a16:creationId xmlns:a16="http://schemas.microsoft.com/office/drawing/2014/main" id="{69CBAE87-0C41-4C33-AB55-4D44904FF8D0}"/>
                    </a:ext>
                  </a:extLst>
                </p:cNvPr>
                <p:cNvSpPr/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4533341"/>
                    <a:gd name="adj2" fmla="val 5443713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84" name="TextBox 83">
              <a:hlinkClick r:id="rId21" action="ppaction://hlinksldjump"/>
              <a:extLst>
                <a:ext uri="{FF2B5EF4-FFF2-40B4-BE49-F238E27FC236}">
                  <a16:creationId xmlns:a16="http://schemas.microsoft.com/office/drawing/2014/main" id="{B3A199AB-FA44-40E0-AA81-542DB52333C6}"/>
                </a:ext>
              </a:extLst>
            </p:cNvPr>
            <p:cNvSpPr txBox="1"/>
            <p:nvPr/>
          </p:nvSpPr>
          <p:spPr>
            <a:xfrm rot="17560088">
              <a:off x="3380810" y="1717334"/>
              <a:ext cx="2366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UNITED STATES</a:t>
              </a:r>
            </a:p>
          </p:txBody>
        </p:sp>
        <p:sp>
          <p:nvSpPr>
            <p:cNvPr id="85" name="TextBox 84">
              <a:hlinkClick r:id="rId25" action="ppaction://hlinksldjump"/>
              <a:extLst>
                <a:ext uri="{FF2B5EF4-FFF2-40B4-BE49-F238E27FC236}">
                  <a16:creationId xmlns:a16="http://schemas.microsoft.com/office/drawing/2014/main" id="{A4387661-5DC8-42C5-AD9A-BD01DBF0175B}"/>
                </a:ext>
              </a:extLst>
            </p:cNvPr>
            <p:cNvSpPr txBox="1"/>
            <p:nvPr/>
          </p:nvSpPr>
          <p:spPr>
            <a:xfrm rot="21192300">
              <a:off x="4326540" y="3001067"/>
              <a:ext cx="2366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ENGLAND</a:t>
              </a:r>
            </a:p>
          </p:txBody>
        </p:sp>
        <p:sp>
          <p:nvSpPr>
            <p:cNvPr id="86" name="TextBox 85">
              <a:hlinkClick r:id="rId5" action="ppaction://hlinksldjump"/>
              <a:extLst>
                <a:ext uri="{FF2B5EF4-FFF2-40B4-BE49-F238E27FC236}">
                  <a16:creationId xmlns:a16="http://schemas.microsoft.com/office/drawing/2014/main" id="{2F555544-D35C-4348-8FC6-2D855AD2B728}"/>
                </a:ext>
              </a:extLst>
            </p:cNvPr>
            <p:cNvSpPr txBox="1"/>
            <p:nvPr/>
          </p:nvSpPr>
          <p:spPr>
            <a:xfrm rot="3059725">
              <a:off x="3664122" y="4470407"/>
              <a:ext cx="24046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AUSTRALIA</a:t>
              </a:r>
            </a:p>
          </p:txBody>
        </p:sp>
        <p:sp>
          <p:nvSpPr>
            <p:cNvPr id="87" name="TextBox 86">
              <a:hlinkClick r:id="rId9" action="ppaction://hlinksldjump"/>
              <a:extLst>
                <a:ext uri="{FF2B5EF4-FFF2-40B4-BE49-F238E27FC236}">
                  <a16:creationId xmlns:a16="http://schemas.microsoft.com/office/drawing/2014/main" id="{2F7F1AC8-3EB7-4BB8-A2E3-2A71C1941C80}"/>
                </a:ext>
              </a:extLst>
            </p:cNvPr>
            <p:cNvSpPr txBox="1"/>
            <p:nvPr/>
          </p:nvSpPr>
          <p:spPr>
            <a:xfrm rot="6804716">
              <a:off x="2160518" y="4699857"/>
              <a:ext cx="22978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SPAIN</a:t>
              </a:r>
            </a:p>
          </p:txBody>
        </p:sp>
        <p:sp>
          <p:nvSpPr>
            <p:cNvPr id="88" name="TextBox 87">
              <a:hlinkClick r:id="rId13" action="ppaction://hlinksldjump"/>
              <a:extLst>
                <a:ext uri="{FF2B5EF4-FFF2-40B4-BE49-F238E27FC236}">
                  <a16:creationId xmlns:a16="http://schemas.microsoft.com/office/drawing/2014/main" id="{85CD8B8A-CB07-4A13-ABD7-7B450D9C072A}"/>
                </a:ext>
              </a:extLst>
            </p:cNvPr>
            <p:cNvSpPr txBox="1"/>
            <p:nvPr/>
          </p:nvSpPr>
          <p:spPr>
            <a:xfrm rot="10398369">
              <a:off x="1164063" y="3390413"/>
              <a:ext cx="24163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URUGUAY</a:t>
              </a:r>
            </a:p>
          </p:txBody>
        </p:sp>
        <p:sp>
          <p:nvSpPr>
            <p:cNvPr id="89" name="TextBox 88">
              <a:hlinkClick r:id="rId17" action="ppaction://hlinksldjump"/>
              <a:extLst>
                <a:ext uri="{FF2B5EF4-FFF2-40B4-BE49-F238E27FC236}">
                  <a16:creationId xmlns:a16="http://schemas.microsoft.com/office/drawing/2014/main" id="{9BAC7536-FFB5-4028-B0C5-2932BEA916E4}"/>
                </a:ext>
              </a:extLst>
            </p:cNvPr>
            <p:cNvSpPr txBox="1"/>
            <p:nvPr/>
          </p:nvSpPr>
          <p:spPr>
            <a:xfrm rot="13890117">
              <a:off x="1721730" y="1955092"/>
              <a:ext cx="25512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COLOMBIA</a:t>
              </a:r>
            </a:p>
          </p:txBody>
        </p:sp>
        <p:sp>
          <p:nvSpPr>
            <p:cNvPr id="90" name="TextBox 89">
              <a:hlinkClick r:id="rId3" action="ppaction://hlinksldjump"/>
              <a:extLst>
                <a:ext uri="{FF2B5EF4-FFF2-40B4-BE49-F238E27FC236}">
                  <a16:creationId xmlns:a16="http://schemas.microsoft.com/office/drawing/2014/main" id="{040A191D-A49B-492E-BF24-F17C451D998D}"/>
                </a:ext>
              </a:extLst>
            </p:cNvPr>
            <p:cNvSpPr txBox="1"/>
            <p:nvPr/>
          </p:nvSpPr>
          <p:spPr>
            <a:xfrm rot="1331141">
              <a:off x="4215234" y="3840386"/>
              <a:ext cx="2366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ITALY</a:t>
              </a:r>
            </a:p>
          </p:txBody>
        </p:sp>
        <p:sp>
          <p:nvSpPr>
            <p:cNvPr id="91" name="TextBox 90">
              <a:hlinkClick r:id="rId7" action="ppaction://hlinksldjump"/>
              <a:extLst>
                <a:ext uri="{FF2B5EF4-FFF2-40B4-BE49-F238E27FC236}">
                  <a16:creationId xmlns:a16="http://schemas.microsoft.com/office/drawing/2014/main" id="{A1E039F8-E2B9-4360-A9F7-FF0248C455D1}"/>
                </a:ext>
              </a:extLst>
            </p:cNvPr>
            <p:cNvSpPr txBox="1"/>
            <p:nvPr/>
          </p:nvSpPr>
          <p:spPr>
            <a:xfrm rot="4924027">
              <a:off x="2979083" y="4814447"/>
              <a:ext cx="23534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JAPAN</a:t>
              </a:r>
            </a:p>
          </p:txBody>
        </p:sp>
        <p:sp>
          <p:nvSpPr>
            <p:cNvPr id="92" name="TextBox 91">
              <a:hlinkClick r:id="rId11" action="ppaction://hlinksldjump"/>
              <a:extLst>
                <a:ext uri="{FF2B5EF4-FFF2-40B4-BE49-F238E27FC236}">
                  <a16:creationId xmlns:a16="http://schemas.microsoft.com/office/drawing/2014/main" id="{379C4CD3-2CCD-4B9B-8127-9B2F44EBF5E5}"/>
                </a:ext>
              </a:extLst>
            </p:cNvPr>
            <p:cNvSpPr txBox="1"/>
            <p:nvPr/>
          </p:nvSpPr>
          <p:spPr>
            <a:xfrm rot="8576742">
              <a:off x="1456856" y="4157072"/>
              <a:ext cx="2375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SWEDEN</a:t>
              </a:r>
            </a:p>
          </p:txBody>
        </p:sp>
        <p:sp>
          <p:nvSpPr>
            <p:cNvPr id="93" name="TextBox 92">
              <a:hlinkClick r:id="rId15" action="ppaction://hlinksldjump"/>
              <a:extLst>
                <a:ext uri="{FF2B5EF4-FFF2-40B4-BE49-F238E27FC236}">
                  <a16:creationId xmlns:a16="http://schemas.microsoft.com/office/drawing/2014/main" id="{AEA0BA74-7C90-4A01-9063-55E27D7E77EA}"/>
                </a:ext>
              </a:extLst>
            </p:cNvPr>
            <p:cNvSpPr txBox="1"/>
            <p:nvPr/>
          </p:nvSpPr>
          <p:spPr>
            <a:xfrm rot="12184585">
              <a:off x="1317760" y="2580685"/>
              <a:ext cx="2375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CHILE</a:t>
              </a:r>
            </a:p>
          </p:txBody>
        </p:sp>
        <p:sp>
          <p:nvSpPr>
            <p:cNvPr id="94" name="TextBox 93">
              <a:hlinkClick r:id="rId19" action="ppaction://hlinksldjump"/>
              <a:extLst>
                <a:ext uri="{FF2B5EF4-FFF2-40B4-BE49-F238E27FC236}">
                  <a16:creationId xmlns:a16="http://schemas.microsoft.com/office/drawing/2014/main" id="{BE4787A8-A3CF-4660-B1FA-6FF4978B7835}"/>
                </a:ext>
              </a:extLst>
            </p:cNvPr>
            <p:cNvSpPr txBox="1"/>
            <p:nvPr/>
          </p:nvSpPr>
          <p:spPr>
            <a:xfrm rot="15820697">
              <a:off x="2551348" y="1651059"/>
              <a:ext cx="2375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BELGIUM</a:t>
              </a:r>
            </a:p>
          </p:txBody>
        </p:sp>
        <p:sp>
          <p:nvSpPr>
            <p:cNvPr id="95" name="TextBox 94">
              <a:hlinkClick r:id="rId23" action="ppaction://hlinksldjump"/>
              <a:extLst>
                <a:ext uri="{FF2B5EF4-FFF2-40B4-BE49-F238E27FC236}">
                  <a16:creationId xmlns:a16="http://schemas.microsoft.com/office/drawing/2014/main" id="{F9E07A1A-186E-45C0-851B-66CF463E9440}"/>
                </a:ext>
              </a:extLst>
            </p:cNvPr>
            <p:cNvSpPr txBox="1"/>
            <p:nvPr/>
          </p:nvSpPr>
          <p:spPr>
            <a:xfrm rot="19373022">
              <a:off x="4027088" y="2229118"/>
              <a:ext cx="2366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CANADA</a:t>
              </a:r>
            </a:p>
          </p:txBody>
        </p:sp>
        <p:sp>
          <p:nvSpPr>
            <p:cNvPr id="99" name="TextBox 98">
              <a:hlinkClick r:id="rId22" action="ppaction://hlinksldjump"/>
              <a:extLst>
                <a:ext uri="{FF2B5EF4-FFF2-40B4-BE49-F238E27FC236}">
                  <a16:creationId xmlns:a16="http://schemas.microsoft.com/office/drawing/2014/main" id="{2B1A6D67-5617-4CA7-8E4F-18C3268E3998}"/>
                </a:ext>
              </a:extLst>
            </p:cNvPr>
            <p:cNvSpPr txBox="1"/>
            <p:nvPr/>
          </p:nvSpPr>
          <p:spPr>
            <a:xfrm rot="18583552">
              <a:off x="3717636" y="1957169"/>
              <a:ext cx="2366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MEXICO</a:t>
              </a:r>
            </a:p>
          </p:txBody>
        </p:sp>
        <p:sp>
          <p:nvSpPr>
            <p:cNvPr id="100" name="TextBox 99">
              <a:hlinkClick r:id="rId2" action="ppaction://hlinksldjump"/>
              <a:extLst>
                <a:ext uri="{FF2B5EF4-FFF2-40B4-BE49-F238E27FC236}">
                  <a16:creationId xmlns:a16="http://schemas.microsoft.com/office/drawing/2014/main" id="{98DFD3E2-6934-4690-8DFA-EAD809CD28D1}"/>
                </a:ext>
              </a:extLst>
            </p:cNvPr>
            <p:cNvSpPr txBox="1"/>
            <p:nvPr/>
          </p:nvSpPr>
          <p:spPr>
            <a:xfrm rot="436506">
              <a:off x="4287917" y="3401330"/>
              <a:ext cx="2366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FRANCE</a:t>
              </a:r>
            </a:p>
          </p:txBody>
        </p:sp>
        <p:sp>
          <p:nvSpPr>
            <p:cNvPr id="101" name="TextBox 100">
              <a:hlinkClick r:id="rId6" action="ppaction://hlinksldjump"/>
              <a:extLst>
                <a:ext uri="{FF2B5EF4-FFF2-40B4-BE49-F238E27FC236}">
                  <a16:creationId xmlns:a16="http://schemas.microsoft.com/office/drawing/2014/main" id="{F49266A7-6A4C-421F-98E3-436A5E4F0867}"/>
                </a:ext>
              </a:extLst>
            </p:cNvPr>
            <p:cNvSpPr txBox="1"/>
            <p:nvPr/>
          </p:nvSpPr>
          <p:spPr>
            <a:xfrm rot="4064220">
              <a:off x="3361738" y="4656738"/>
              <a:ext cx="23438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INDIA</a:t>
              </a:r>
            </a:p>
          </p:txBody>
        </p:sp>
        <p:sp>
          <p:nvSpPr>
            <p:cNvPr id="102" name="TextBox 101">
              <a:hlinkClick r:id="rId10" action="ppaction://hlinksldjump"/>
              <a:extLst>
                <a:ext uri="{FF2B5EF4-FFF2-40B4-BE49-F238E27FC236}">
                  <a16:creationId xmlns:a16="http://schemas.microsoft.com/office/drawing/2014/main" id="{E53BF198-85DB-4DF5-B2FC-20797C37681D}"/>
                </a:ext>
              </a:extLst>
            </p:cNvPr>
            <p:cNvSpPr txBox="1"/>
            <p:nvPr/>
          </p:nvSpPr>
          <p:spPr>
            <a:xfrm rot="7758291">
              <a:off x="1760530" y="4485790"/>
              <a:ext cx="23682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GERMANY</a:t>
              </a:r>
            </a:p>
          </p:txBody>
        </p:sp>
        <p:sp>
          <p:nvSpPr>
            <p:cNvPr id="103" name="TextBox 102">
              <a:hlinkClick r:id="rId14" action="ppaction://hlinksldjump"/>
              <a:extLst>
                <a:ext uri="{FF2B5EF4-FFF2-40B4-BE49-F238E27FC236}">
                  <a16:creationId xmlns:a16="http://schemas.microsoft.com/office/drawing/2014/main" id="{1B83F393-8BEC-4FF1-A55E-37A53B40F1F8}"/>
                </a:ext>
              </a:extLst>
            </p:cNvPr>
            <p:cNvSpPr txBox="1"/>
            <p:nvPr/>
          </p:nvSpPr>
          <p:spPr>
            <a:xfrm rot="11318725">
              <a:off x="1124632" y="2992385"/>
              <a:ext cx="24858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ISRAEL</a:t>
              </a:r>
            </a:p>
          </p:txBody>
        </p:sp>
        <p:sp>
          <p:nvSpPr>
            <p:cNvPr id="104" name="TextBox 103">
              <a:hlinkClick r:id="rId18" action="ppaction://hlinksldjump"/>
              <a:extLst>
                <a:ext uri="{FF2B5EF4-FFF2-40B4-BE49-F238E27FC236}">
                  <a16:creationId xmlns:a16="http://schemas.microsoft.com/office/drawing/2014/main" id="{B2262B64-DC89-4E2B-9AA4-9CDA37D11F4B}"/>
                </a:ext>
              </a:extLst>
            </p:cNvPr>
            <p:cNvSpPr txBox="1"/>
            <p:nvPr/>
          </p:nvSpPr>
          <p:spPr>
            <a:xfrm rot="14834895">
              <a:off x="2074046" y="1757056"/>
              <a:ext cx="25512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PORTUGAL</a:t>
              </a:r>
            </a:p>
          </p:txBody>
        </p:sp>
        <p:sp>
          <p:nvSpPr>
            <p:cNvPr id="105" name="TextBox 104">
              <a:hlinkClick r:id="rId4" action="ppaction://hlinksldjump"/>
              <a:extLst>
                <a:ext uri="{FF2B5EF4-FFF2-40B4-BE49-F238E27FC236}">
                  <a16:creationId xmlns:a16="http://schemas.microsoft.com/office/drawing/2014/main" id="{C2A5DB2D-474C-44D5-8BC6-15CFBCCDCC9F}"/>
                </a:ext>
              </a:extLst>
            </p:cNvPr>
            <p:cNvSpPr txBox="1"/>
            <p:nvPr/>
          </p:nvSpPr>
          <p:spPr>
            <a:xfrm rot="2175347">
              <a:off x="3975904" y="4188409"/>
              <a:ext cx="2366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CHINA</a:t>
              </a:r>
            </a:p>
          </p:txBody>
        </p:sp>
        <p:sp>
          <p:nvSpPr>
            <p:cNvPr id="106" name="TextBox 105">
              <a:hlinkClick r:id="rId8" action="ppaction://hlinksldjump"/>
              <a:extLst>
                <a:ext uri="{FF2B5EF4-FFF2-40B4-BE49-F238E27FC236}">
                  <a16:creationId xmlns:a16="http://schemas.microsoft.com/office/drawing/2014/main" id="{0A1521EB-AE80-4FB1-920B-57D143D8C027}"/>
                </a:ext>
              </a:extLst>
            </p:cNvPr>
            <p:cNvSpPr txBox="1"/>
            <p:nvPr/>
          </p:nvSpPr>
          <p:spPr>
            <a:xfrm rot="5768233">
              <a:off x="2554603" y="4818203"/>
              <a:ext cx="232744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EGYPT</a:t>
              </a:r>
            </a:p>
          </p:txBody>
        </p:sp>
        <p:sp>
          <p:nvSpPr>
            <p:cNvPr id="107" name="TextBox 106">
              <a:hlinkClick r:id="rId12" action="ppaction://hlinksldjump"/>
              <a:extLst>
                <a:ext uri="{FF2B5EF4-FFF2-40B4-BE49-F238E27FC236}">
                  <a16:creationId xmlns:a16="http://schemas.microsoft.com/office/drawing/2014/main" id="{31ABC361-76B3-4E4B-97B1-6300E7B32BCD}"/>
                </a:ext>
              </a:extLst>
            </p:cNvPr>
            <p:cNvSpPr txBox="1"/>
            <p:nvPr/>
          </p:nvSpPr>
          <p:spPr>
            <a:xfrm rot="9556093">
              <a:off x="1223163" y="3826046"/>
              <a:ext cx="2375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NORWAY</a:t>
              </a:r>
            </a:p>
          </p:txBody>
        </p:sp>
        <p:sp>
          <p:nvSpPr>
            <p:cNvPr id="108" name="TextBox 107">
              <a:hlinkClick r:id="rId16" action="ppaction://hlinksldjump"/>
              <a:extLst>
                <a:ext uri="{FF2B5EF4-FFF2-40B4-BE49-F238E27FC236}">
                  <a16:creationId xmlns:a16="http://schemas.microsoft.com/office/drawing/2014/main" id="{4F43E346-9949-4418-8F67-E652F0E17674}"/>
                </a:ext>
              </a:extLst>
            </p:cNvPr>
            <p:cNvSpPr txBox="1"/>
            <p:nvPr/>
          </p:nvSpPr>
          <p:spPr>
            <a:xfrm rot="13088601">
              <a:off x="1515545" y="2239792"/>
              <a:ext cx="24050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ARGENTINA</a:t>
              </a:r>
            </a:p>
          </p:txBody>
        </p:sp>
        <p:sp>
          <p:nvSpPr>
            <p:cNvPr id="109" name="TextBox 108">
              <a:hlinkClick r:id="rId20" action="ppaction://hlinksldjump"/>
              <a:extLst>
                <a:ext uri="{FF2B5EF4-FFF2-40B4-BE49-F238E27FC236}">
                  <a16:creationId xmlns:a16="http://schemas.microsoft.com/office/drawing/2014/main" id="{2D33BCF1-F5B6-4DE7-B7FF-97A9D56FA6FF}"/>
                </a:ext>
              </a:extLst>
            </p:cNvPr>
            <p:cNvSpPr txBox="1"/>
            <p:nvPr/>
          </p:nvSpPr>
          <p:spPr>
            <a:xfrm rot="16664903">
              <a:off x="2950612" y="1661297"/>
              <a:ext cx="23752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POLAND</a:t>
              </a:r>
            </a:p>
          </p:txBody>
        </p:sp>
        <p:sp>
          <p:nvSpPr>
            <p:cNvPr id="110" name="TextBox 109">
              <a:hlinkClick r:id="rId24" action="ppaction://hlinksldjump"/>
              <a:extLst>
                <a:ext uri="{FF2B5EF4-FFF2-40B4-BE49-F238E27FC236}">
                  <a16:creationId xmlns:a16="http://schemas.microsoft.com/office/drawing/2014/main" id="{4AE3FBDF-5E5B-488D-BBB7-0336954CD421}"/>
                </a:ext>
              </a:extLst>
            </p:cNvPr>
            <p:cNvSpPr txBox="1"/>
            <p:nvPr/>
          </p:nvSpPr>
          <p:spPr>
            <a:xfrm rot="20295763">
              <a:off x="4203969" y="2612734"/>
              <a:ext cx="2366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000" dirty="0">
                  <a:latin typeface="Century Gothic" panose="020B0502020202020204" pitchFamily="34" charset="0"/>
                </a:rPr>
                <a:t>BRAZIL</a:t>
              </a:r>
            </a:p>
          </p:txBody>
        </p:sp>
      </p:grpSp>
      <p:sp>
        <p:nvSpPr>
          <p:cNvPr id="1196" name="Freeform: Shape 1195">
            <a:extLst>
              <a:ext uri="{FF2B5EF4-FFF2-40B4-BE49-F238E27FC236}">
                <a16:creationId xmlns:a16="http://schemas.microsoft.com/office/drawing/2014/main" id="{44099FE2-AD1B-43EF-9F07-FD3D7C0FB4C8}"/>
              </a:ext>
            </a:extLst>
          </p:cNvPr>
          <p:cNvSpPr>
            <a:spLocks/>
          </p:cNvSpPr>
          <p:nvPr/>
        </p:nvSpPr>
        <p:spPr>
          <a:xfrm>
            <a:off x="1187187" y="622467"/>
            <a:ext cx="4775470" cy="4775470"/>
          </a:xfrm>
          <a:custGeom>
            <a:avLst/>
            <a:gdLst>
              <a:gd name="connsiteX0" fmla="*/ 2026414 w 3489227"/>
              <a:gd name="connsiteY0" fmla="*/ 0 h 3489227"/>
              <a:gd name="connsiteX1" fmla="*/ 3459305 w 3489227"/>
              <a:gd name="connsiteY1" fmla="*/ 593523 h 3489227"/>
              <a:gd name="connsiteX2" fmla="*/ 3489227 w 3489227"/>
              <a:gd name="connsiteY2" fmla="*/ 626446 h 3489227"/>
              <a:gd name="connsiteX3" fmla="*/ 3378247 w 3489227"/>
              <a:gd name="connsiteY3" fmla="*/ 525579 h 3489227"/>
              <a:gd name="connsiteX4" fmla="*/ 2089259 w 3489227"/>
              <a:gd name="connsiteY4" fmla="*/ 62845 h 3489227"/>
              <a:gd name="connsiteX5" fmla="*/ 62845 w 3489227"/>
              <a:gd name="connsiteY5" fmla="*/ 2089259 h 3489227"/>
              <a:gd name="connsiteX6" fmla="*/ 525580 w 3489227"/>
              <a:gd name="connsiteY6" fmla="*/ 3378247 h 3489227"/>
              <a:gd name="connsiteX7" fmla="*/ 626446 w 3489227"/>
              <a:gd name="connsiteY7" fmla="*/ 3489227 h 3489227"/>
              <a:gd name="connsiteX8" fmla="*/ 593523 w 3489227"/>
              <a:gd name="connsiteY8" fmla="*/ 3459305 h 3489227"/>
              <a:gd name="connsiteX9" fmla="*/ 0 w 3489227"/>
              <a:gd name="connsiteY9" fmla="*/ 2026414 h 3489227"/>
              <a:gd name="connsiteX10" fmla="*/ 2026414 w 3489227"/>
              <a:gd name="connsiteY10" fmla="*/ 0 h 348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89227" h="3489227">
                <a:moveTo>
                  <a:pt x="2026414" y="0"/>
                </a:moveTo>
                <a:cubicBezTo>
                  <a:pt x="2585993" y="0"/>
                  <a:pt x="3092597" y="226814"/>
                  <a:pt x="3459305" y="593523"/>
                </a:cubicBezTo>
                <a:lnTo>
                  <a:pt x="3489227" y="626446"/>
                </a:lnTo>
                <a:lnTo>
                  <a:pt x="3378247" y="525579"/>
                </a:lnTo>
                <a:cubicBezTo>
                  <a:pt x="3027963" y="236500"/>
                  <a:pt x="2578891" y="62845"/>
                  <a:pt x="2089259" y="62845"/>
                </a:cubicBezTo>
                <a:cubicBezTo>
                  <a:pt x="970101" y="62845"/>
                  <a:pt x="62845" y="970101"/>
                  <a:pt x="62845" y="2089259"/>
                </a:cubicBezTo>
                <a:cubicBezTo>
                  <a:pt x="62845" y="2578891"/>
                  <a:pt x="236500" y="3027963"/>
                  <a:pt x="525580" y="3378247"/>
                </a:cubicBezTo>
                <a:lnTo>
                  <a:pt x="626446" y="3489227"/>
                </a:lnTo>
                <a:lnTo>
                  <a:pt x="593523" y="3459305"/>
                </a:lnTo>
                <a:cubicBezTo>
                  <a:pt x="226814" y="3092597"/>
                  <a:pt x="0" y="2585993"/>
                  <a:pt x="0" y="2026414"/>
                </a:cubicBezTo>
                <a:cubicBezTo>
                  <a:pt x="0" y="907256"/>
                  <a:pt x="907256" y="0"/>
                  <a:pt x="2026414" y="0"/>
                </a:cubicBez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txBody>
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162" name="Group 1161">
            <a:extLst>
              <a:ext uri="{FF2B5EF4-FFF2-40B4-BE49-F238E27FC236}">
                <a16:creationId xmlns:a16="http://schemas.microsoft.com/office/drawing/2014/main" id="{FD663830-5B26-4C02-83C0-50D0364973AD}"/>
              </a:ext>
            </a:extLst>
          </p:cNvPr>
          <p:cNvGrpSpPr>
            <a:grpSpLocks/>
          </p:cNvGrpSpPr>
          <p:nvPr/>
        </p:nvGrpSpPr>
        <p:grpSpPr>
          <a:xfrm>
            <a:off x="5993079" y="3101627"/>
            <a:ext cx="1186654" cy="746295"/>
            <a:chOff x="10351950" y="3379331"/>
            <a:chExt cx="815993" cy="55214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175" name="Freeform: Shape 1174">
              <a:extLst>
                <a:ext uri="{FF2B5EF4-FFF2-40B4-BE49-F238E27FC236}">
                  <a16:creationId xmlns:a16="http://schemas.microsoft.com/office/drawing/2014/main" id="{229BD2A3-3172-49F0-B27D-7594EF0D22B0}"/>
                </a:ext>
              </a:extLst>
            </p:cNvPr>
            <p:cNvSpPr>
              <a:spLocks/>
            </p:cNvSpPr>
            <p:nvPr/>
          </p:nvSpPr>
          <p:spPr>
            <a:xfrm rot="4803578" flipV="1">
              <a:off x="10483876" y="3247405"/>
              <a:ext cx="552142" cy="815993"/>
            </a:xfrm>
            <a:custGeom>
              <a:avLst/>
              <a:gdLst>
                <a:gd name="connsiteX0" fmla="*/ 0 w 507084"/>
                <a:gd name="connsiteY0" fmla="*/ 748472 h 749403"/>
                <a:gd name="connsiteX1" fmla="*/ 259446 w 507084"/>
                <a:gd name="connsiteY1" fmla="*/ 748472 h 749403"/>
                <a:gd name="connsiteX2" fmla="*/ 259602 w 507084"/>
                <a:gd name="connsiteY2" fmla="*/ 749403 h 749403"/>
                <a:gd name="connsiteX3" fmla="*/ 507084 w 507084"/>
                <a:gd name="connsiteY3" fmla="*/ 663311 h 749403"/>
                <a:gd name="connsiteX4" fmla="*/ 135395 w 507084"/>
                <a:gd name="connsiteY4" fmla="*/ 3446 h 749403"/>
                <a:gd name="connsiteX5" fmla="*/ 134809 w 507084"/>
                <a:gd name="connsiteY5" fmla="*/ 0 h 749403"/>
                <a:gd name="connsiteX6" fmla="*/ 134481 w 507084"/>
                <a:gd name="connsiteY6" fmla="*/ 1824 h 749403"/>
                <a:gd name="connsiteX7" fmla="*/ 133839 w 507084"/>
                <a:gd name="connsiteY7" fmla="*/ 685 h 749403"/>
                <a:gd name="connsiteX8" fmla="*/ 134248 w 507084"/>
                <a:gd name="connsiteY8" fmla="*/ 3116 h 74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7084" h="749403">
                  <a:moveTo>
                    <a:pt x="0" y="748472"/>
                  </a:moveTo>
                  <a:lnTo>
                    <a:pt x="259446" y="748472"/>
                  </a:lnTo>
                  <a:lnTo>
                    <a:pt x="259602" y="749403"/>
                  </a:lnTo>
                  <a:lnTo>
                    <a:pt x="507084" y="663311"/>
                  </a:lnTo>
                  <a:lnTo>
                    <a:pt x="135395" y="3446"/>
                  </a:lnTo>
                  <a:lnTo>
                    <a:pt x="134809" y="0"/>
                  </a:lnTo>
                  <a:lnTo>
                    <a:pt x="134481" y="1824"/>
                  </a:lnTo>
                  <a:lnTo>
                    <a:pt x="133839" y="685"/>
                  </a:lnTo>
                  <a:lnTo>
                    <a:pt x="134248" y="3116"/>
                  </a:lnTo>
                  <a:close/>
                </a:path>
              </a:pathLst>
            </a:cu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176" name="Group 1175">
              <a:extLst>
                <a:ext uri="{FF2B5EF4-FFF2-40B4-BE49-F238E27FC236}">
                  <a16:creationId xmlns:a16="http://schemas.microsoft.com/office/drawing/2014/main" id="{B7F659F5-9900-406B-B47E-0902E7A65F99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376451" y="3396621"/>
              <a:ext cx="749786" cy="390621"/>
              <a:chOff x="9980691" y="2643347"/>
              <a:chExt cx="755933" cy="393822"/>
            </a:xfrm>
          </p:grpSpPr>
          <p:sp>
            <p:nvSpPr>
              <p:cNvPr id="1177" name="Isosceles Triangle 1176">
                <a:extLst>
                  <a:ext uri="{FF2B5EF4-FFF2-40B4-BE49-F238E27FC236}">
                    <a16:creationId xmlns:a16="http://schemas.microsoft.com/office/drawing/2014/main" id="{4067F261-C9A2-4A64-9D62-ADB2749A3B80}"/>
                  </a:ext>
                </a:extLst>
              </p:cNvPr>
              <p:cNvSpPr>
                <a:spLocks/>
              </p:cNvSpPr>
              <p:nvPr/>
            </p:nvSpPr>
            <p:spPr>
              <a:xfrm rot="4803578" flipV="1">
                <a:off x="10225906" y="2398132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FFFF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8" name="Isosceles Triangle 1177">
                <a:extLst>
                  <a:ext uri="{FF2B5EF4-FFF2-40B4-BE49-F238E27FC236}">
                    <a16:creationId xmlns:a16="http://schemas.microsoft.com/office/drawing/2014/main" id="{5A506957-7E6F-4999-A78A-60B353F1D3B7}"/>
                  </a:ext>
                </a:extLst>
              </p:cNvPr>
              <p:cNvSpPr>
                <a:spLocks/>
              </p:cNvSpPr>
              <p:nvPr/>
            </p:nvSpPr>
            <p:spPr>
              <a:xfrm rot="16675634">
                <a:off x="10227231" y="2527777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EFC6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DE423EBD-88A7-424A-A021-5E5D237B191B}"/>
              </a:ext>
            </a:extLst>
          </p:cNvPr>
          <p:cNvGrpSpPr>
            <a:grpSpLocks/>
          </p:cNvGrpSpPr>
          <p:nvPr/>
        </p:nvGrpSpPr>
        <p:grpSpPr>
          <a:xfrm>
            <a:off x="3696822" y="3107538"/>
            <a:ext cx="598199" cy="598199"/>
            <a:chOff x="3134414" y="3459637"/>
            <a:chExt cx="631596" cy="631596"/>
          </a:xfrm>
          <a:effectLst>
            <a:outerShdw blurRad="63500" sx="102000" sy="102000" algn="ctr" rotWithShape="0">
              <a:prstClr val="black">
                <a:alpha val="50000"/>
              </a:prstClr>
            </a:outerShdw>
          </a:effectLst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90F42940-AB6A-4C3C-9F98-9D119304C5B0}"/>
                </a:ext>
              </a:extLst>
            </p:cNvPr>
            <p:cNvSpPr>
              <a:spLocks/>
            </p:cNvSpPr>
            <p:nvPr/>
          </p:nvSpPr>
          <p:spPr>
            <a:xfrm>
              <a:off x="3134414" y="3459637"/>
              <a:ext cx="631596" cy="631596"/>
            </a:xfrm>
            <a:prstGeom prst="ellipse">
              <a:avLst/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2489277-77E4-48BD-A241-084AC9BDDBDE}"/>
                </a:ext>
              </a:extLst>
            </p:cNvPr>
            <p:cNvSpPr>
              <a:spLocks/>
            </p:cNvSpPr>
            <p:nvPr/>
          </p:nvSpPr>
          <p:spPr>
            <a:xfrm>
              <a:off x="3195689" y="3520912"/>
              <a:ext cx="509047" cy="5090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7" name="Star: 5 Points 146">
              <a:extLst>
                <a:ext uri="{FF2B5EF4-FFF2-40B4-BE49-F238E27FC236}">
                  <a16:creationId xmlns:a16="http://schemas.microsoft.com/office/drawing/2014/main" id="{11717F4D-476C-4F32-875B-A80AF4E0FF2B}"/>
                </a:ext>
              </a:extLst>
            </p:cNvPr>
            <p:cNvSpPr>
              <a:spLocks/>
            </p:cNvSpPr>
            <p:nvPr/>
          </p:nvSpPr>
          <p:spPr>
            <a:xfrm>
              <a:off x="3242822" y="3582992"/>
              <a:ext cx="414780" cy="352699"/>
            </a:xfrm>
            <a:prstGeom prst="star5">
              <a:avLst>
                <a:gd name="adj" fmla="val 27560"/>
                <a:gd name="hf" fmla="val 105146"/>
                <a:gd name="vf" fmla="val 110557"/>
              </a:avLst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3" name="Rectangle 82">
            <a:hlinkClick r:id="rId26" action="ppaction://hlinksldjump"/>
            <a:extLst>
              <a:ext uri="{FF2B5EF4-FFF2-40B4-BE49-F238E27FC236}">
                <a16:creationId xmlns:a16="http://schemas.microsoft.com/office/drawing/2014/main" id="{E0E356FD-EED2-4A50-879F-E7A0AE8A3F59}"/>
              </a:ext>
            </a:extLst>
          </p:cNvPr>
          <p:cNvSpPr/>
          <p:nvPr/>
        </p:nvSpPr>
        <p:spPr>
          <a:xfrm>
            <a:off x="10943461" y="5818909"/>
            <a:ext cx="1248539" cy="1039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2F062C3-1455-1D08-15CF-2D8107D08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9572" y="2127642"/>
            <a:ext cx="4066155" cy="1754326"/>
          </a:xfrm>
        </p:spPr>
        <p:txBody>
          <a:bodyPr/>
          <a:lstStyle/>
          <a:p>
            <a:r>
              <a:rPr lang="kk-KZ" sz="4000" dirty="0"/>
              <a:t>Ойынның атауын жазып қоюға болады</a:t>
            </a:r>
            <a:endParaRPr lang="ru-KZ" sz="4000" dirty="0"/>
          </a:p>
        </p:txBody>
      </p:sp>
      <p:sp>
        <p:nvSpPr>
          <p:cNvPr id="96" name="Content Placeholder 12">
            <a:extLst>
              <a:ext uri="{FF2B5EF4-FFF2-40B4-BE49-F238E27FC236}">
                <a16:creationId xmlns:a16="http://schemas.microsoft.com/office/drawing/2014/main" id="{C5FBF0A6-CFB4-7EB6-BE86-813A70B48506}"/>
              </a:ext>
            </a:extLst>
          </p:cNvPr>
          <p:cNvSpPr txBox="1">
            <a:spLocks/>
          </p:cNvSpPr>
          <p:nvPr/>
        </p:nvSpPr>
        <p:spPr>
          <a:xfrm>
            <a:off x="7649264" y="5150830"/>
            <a:ext cx="4435548" cy="133615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800" dirty="0" err="1"/>
              <a:t>Бастау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инені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, </a:t>
            </a:r>
            <a:r>
              <a:rPr lang="ru-RU" sz="1800" dirty="0" err="1"/>
              <a:t>содан</a:t>
            </a:r>
            <a:r>
              <a:rPr lang="ru-RU" sz="1800" dirty="0"/>
              <a:t> </a:t>
            </a:r>
            <a:r>
              <a:rPr lang="ru-RU" sz="1800" dirty="0" err="1"/>
              <a:t>кейін</a:t>
            </a:r>
            <a:r>
              <a:rPr lang="ru-RU" sz="1800" dirty="0"/>
              <a:t> </a:t>
            </a:r>
            <a:r>
              <a:rPr lang="ru-RU" sz="1800" dirty="0" err="1"/>
              <a:t>дөңгелекті</a:t>
            </a:r>
            <a:r>
              <a:rPr lang="ru-RU" sz="1800" dirty="0"/>
              <a:t> </a:t>
            </a:r>
            <a:r>
              <a:rPr lang="ru-RU" sz="1800" dirty="0" err="1"/>
              <a:t>тоқтату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қайтадан</a:t>
            </a:r>
            <a:r>
              <a:rPr lang="ru-RU" sz="1800" dirty="0"/>
              <a:t> </a:t>
            </a:r>
            <a:r>
              <a:rPr lang="ru-RU" sz="1800" dirty="0" err="1"/>
              <a:t>инені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. </a:t>
            </a:r>
            <a:r>
              <a:rPr lang="ru-RU" sz="1800" dirty="0" err="1"/>
              <a:t>Содан</a:t>
            </a:r>
            <a:r>
              <a:rPr lang="ru-RU" sz="1800" dirty="0"/>
              <a:t> </a:t>
            </a:r>
            <a:r>
              <a:rPr lang="ru-RU" sz="1800" dirty="0" err="1"/>
              <a:t>кейін</a:t>
            </a:r>
            <a:r>
              <a:rPr lang="ru-RU" sz="1800" dirty="0"/>
              <a:t> </a:t>
            </a:r>
            <a:r>
              <a:rPr lang="ru-RU" sz="1800" dirty="0" err="1"/>
              <a:t>таңдалған</a:t>
            </a:r>
            <a:r>
              <a:rPr lang="ru-RU" sz="1800" dirty="0"/>
              <a:t> </a:t>
            </a:r>
            <a:r>
              <a:rPr lang="ru-RU" sz="1800" dirty="0" err="1"/>
              <a:t>бөлімді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3145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2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COLOMBIA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D0C45621-AF7B-947B-DEB8-CDC468CE9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38DAD2D-FA64-0EFD-B7A4-E46D0180B1AD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5904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PORTUGAL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A66AAA10-767F-6AF5-9F24-31BF95675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0A69AB3-160F-3ACB-9746-FB58A04CF335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3181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BELGIUM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ED2F9572-45CA-E015-0B5F-45EFBA76C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52D653A-A901-0F3C-BCE4-64C589CEFE34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51057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POLAND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79CD382A-3E36-478F-9C65-1620C1411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20BA9AE-446B-75FF-D020-F4A3E990FC35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4722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UNITED STATES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A623F36B-203D-4A7D-8664-104C6DF0D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00ADEE0-596C-6DB9-DA65-FFC5DCBFF85B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6415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>
            <a:extLst>
              <a:ext uri="{FF2B5EF4-FFF2-40B4-BE49-F238E27FC236}">
                <a16:creationId xmlns:a16="http://schemas.microsoft.com/office/drawing/2014/main" id="{C4B603E8-1490-4C52-8C34-1B8D4661635F}"/>
              </a:ext>
            </a:extLst>
          </p:cNvPr>
          <p:cNvGrpSpPr/>
          <p:nvPr/>
        </p:nvGrpSpPr>
        <p:grpSpPr>
          <a:xfrm>
            <a:off x="8364735" y="1034694"/>
            <a:ext cx="3064869" cy="3154534"/>
            <a:chOff x="1120423" y="564937"/>
            <a:chExt cx="5331312" cy="5487284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B4251AD6-DEFB-4297-8500-D38088055612}"/>
                </a:ext>
              </a:extLst>
            </p:cNvPr>
            <p:cNvGrpSpPr/>
            <p:nvPr/>
          </p:nvGrpSpPr>
          <p:grpSpPr>
            <a:xfrm>
              <a:off x="1120423" y="564937"/>
              <a:ext cx="5331312" cy="5487284"/>
              <a:chOff x="1120423" y="564937"/>
              <a:chExt cx="5331312" cy="5487284"/>
            </a:xfrm>
          </p:grpSpPr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FF57975A-BB6A-4338-BBB8-0A0C1AC55FF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20423" y="720909"/>
                <a:ext cx="5331312" cy="5331312"/>
              </a:xfrm>
              <a:prstGeom prst="ellipse">
                <a:avLst/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51000">
                    <a:srgbClr val="FCDE32"/>
                  </a:gs>
                  <a:gs pos="85000">
                    <a:srgbClr val="AF2C22"/>
                  </a:gs>
                </a:gsLst>
                <a:lin ang="4200000" scaled="0"/>
                <a:tileRect/>
              </a:gradFill>
              <a:ln>
                <a:noFill/>
              </a:ln>
              <a:effectLst>
                <a:outerShdw blurRad="228600" sx="102000" sy="102000" algn="ctr" rotWithShape="0">
                  <a:prstClr val="black">
                    <a:alpha val="27000"/>
                  </a:prstClr>
                </a:outerShdw>
              </a:effectLst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27FF29F2-42AC-447D-B51A-573AF7996E73}"/>
                  </a:ext>
                </a:extLst>
              </p:cNvPr>
              <p:cNvSpPr>
                <a:spLocks/>
              </p:cNvSpPr>
              <p:nvPr/>
            </p:nvSpPr>
            <p:spPr>
              <a:xfrm rot="5400000" flipH="1">
                <a:off x="2143461" y="1746765"/>
                <a:ext cx="4022183" cy="4022183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rgbClr val="FFFFD1">
                  <a:alpha val="35000"/>
                </a:srgb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745428C6-8E71-49C9-8AB4-4CC6AE7A52C6}"/>
                  </a:ext>
                </a:extLst>
              </p:cNvPr>
              <p:cNvSpPr>
                <a:spLocks/>
              </p:cNvSpPr>
              <p:nvPr/>
            </p:nvSpPr>
            <p:spPr>
              <a:xfrm rot="1994971">
                <a:off x="1390656" y="564937"/>
                <a:ext cx="4561360" cy="4576847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chemeClr val="bg1">
                  <a:alpha val="20000"/>
                </a:scheme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811C7778-932B-4AF8-82F6-B0652800131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724006" y="1005003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71C1E646-0D38-4CC4-A912-9CB0C3437E63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147294" y="754426"/>
                <a:ext cx="5236343" cy="5236343"/>
                <a:chOff x="1199263" y="1525549"/>
                <a:chExt cx="4551596" cy="4551596"/>
              </a:xfrm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D893E279-9714-42DF-AC94-87FDFAAD4CDF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9AEE3FB2-96B2-4C90-B54A-30E3F6790954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" name="Oval 135">
                    <a:extLst>
                      <a:ext uri="{FF2B5EF4-FFF2-40B4-BE49-F238E27FC236}">
                        <a16:creationId xmlns:a16="http://schemas.microsoft.com/office/drawing/2014/main" id="{EF2FF0E3-A09C-47B6-9FA5-DE852530FC80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ADCCD27D-6B19-40D7-9B02-101031B8D072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rot="16200000"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133" name="Oval 132">
                    <a:extLst>
                      <a:ext uri="{FF2B5EF4-FFF2-40B4-BE49-F238E27FC236}">
                        <a16:creationId xmlns:a16="http://schemas.microsoft.com/office/drawing/2014/main" id="{92CE471C-8001-4DC2-9A5C-484FC706BBC3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" name="Oval 133">
                    <a:extLst>
                      <a:ext uri="{FF2B5EF4-FFF2-40B4-BE49-F238E27FC236}">
                        <a16:creationId xmlns:a16="http://schemas.microsoft.com/office/drawing/2014/main" id="{9FC5209A-EB31-41D8-92A6-CA3EA392003D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1F159F9B-6E1D-40FA-AE6F-F531EF46AAA9}"/>
                  </a:ext>
                </a:extLst>
              </p:cNvPr>
              <p:cNvGrpSpPr/>
              <p:nvPr/>
            </p:nvGrpSpPr>
            <p:grpSpPr>
              <a:xfrm rot="2700000">
                <a:off x="1147294" y="754426"/>
                <a:ext cx="5236343" cy="5236343"/>
                <a:chOff x="1199263" y="1525549"/>
                <a:chExt cx="4551596" cy="4551596"/>
              </a:xfrm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C8734213-C68A-4412-9FDB-774F16239220}"/>
                    </a:ext>
                  </a:extLst>
                </p:cNvPr>
                <p:cNvGrpSpPr/>
                <p:nvPr/>
              </p:nvGrpSpPr>
              <p:grpSpPr>
                <a:xfrm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129" name="Oval 128">
                    <a:extLst>
                      <a:ext uri="{FF2B5EF4-FFF2-40B4-BE49-F238E27FC236}">
                        <a16:creationId xmlns:a16="http://schemas.microsoft.com/office/drawing/2014/main" id="{B4A522E5-CD0D-4842-953A-C950BDDDF7EB}"/>
                      </a:ext>
                    </a:extLst>
                  </p:cNvPr>
                  <p:cNvSpPr/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Oval 129">
                    <a:extLst>
                      <a:ext uri="{FF2B5EF4-FFF2-40B4-BE49-F238E27FC236}">
                        <a16:creationId xmlns:a16="http://schemas.microsoft.com/office/drawing/2014/main" id="{3662795D-77C2-4565-96EC-9A4AFACAF12C}"/>
                      </a:ext>
                    </a:extLst>
                  </p:cNvPr>
                  <p:cNvSpPr/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85C195DD-02BD-43A4-A54C-F94FFB25D0EC}"/>
                    </a:ext>
                  </a:extLst>
                </p:cNvPr>
                <p:cNvGrpSpPr/>
                <p:nvPr/>
              </p:nvGrpSpPr>
              <p:grpSpPr>
                <a:xfrm rot="16200000"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127" name="Oval 126">
                    <a:extLst>
                      <a:ext uri="{FF2B5EF4-FFF2-40B4-BE49-F238E27FC236}">
                        <a16:creationId xmlns:a16="http://schemas.microsoft.com/office/drawing/2014/main" id="{3F230C4E-2742-447F-8DE8-8229D0F0383E}"/>
                      </a:ext>
                    </a:extLst>
                  </p:cNvPr>
                  <p:cNvSpPr/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Oval 127">
                    <a:extLst>
                      <a:ext uri="{FF2B5EF4-FFF2-40B4-BE49-F238E27FC236}">
                        <a16:creationId xmlns:a16="http://schemas.microsoft.com/office/drawing/2014/main" id="{93A904F7-E856-47DA-910A-B985EFE17E8C}"/>
                      </a:ext>
                    </a:extLst>
                  </p:cNvPr>
                  <p:cNvSpPr/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DA5CFF2D-1891-450E-B238-7D7DD89E557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88754" y="1006811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0A101401-F536-43AB-ABFB-DE3D983CEF6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13649" y="2299172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00ABDB9B-AD26-48B7-9C5C-27FE6105C47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80527" y="4247653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758FFF20-376B-4359-AA27-EC03EF6C976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77909" y="5643040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:a16="http://schemas.microsoft.com/office/drawing/2014/main" id="{31F21FDF-3C69-4251-B006-26FD3670F89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406339" y="4274764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435B30EE-6A80-43C6-9CD2-132226C41DB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418991" y="2313630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1EAC7672-4EDF-4043-8FC9-117B2BF2DDF4}"/>
                </a:ext>
              </a:extLst>
            </p:cNvPr>
            <p:cNvSpPr>
              <a:spLocks/>
            </p:cNvSpPr>
            <p:nvPr/>
          </p:nvSpPr>
          <p:spPr>
            <a:xfrm>
              <a:off x="2738464" y="5634002"/>
              <a:ext cx="129152" cy="129152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DFE1C251-9DBD-48DF-A3EB-6E2D9A408479}"/>
              </a:ext>
            </a:extLst>
          </p:cNvPr>
          <p:cNvGrpSpPr/>
          <p:nvPr/>
        </p:nvGrpSpPr>
        <p:grpSpPr>
          <a:xfrm>
            <a:off x="8549607" y="1312692"/>
            <a:ext cx="2689200" cy="2689200"/>
            <a:chOff x="2241221" y="1592201"/>
            <a:chExt cx="4082400" cy="4082400"/>
          </a:xfrm>
        </p:grpSpPr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07B66AE2-9D43-48FF-966E-DEFE54895CFD}"/>
                </a:ext>
              </a:extLst>
            </p:cNvPr>
            <p:cNvGrpSpPr/>
            <p:nvPr/>
          </p:nvGrpSpPr>
          <p:grpSpPr>
            <a:xfrm>
              <a:off x="2241221" y="1592497"/>
              <a:ext cx="4082400" cy="4081807"/>
              <a:chOff x="1756530" y="1102936"/>
              <a:chExt cx="4082400" cy="4081807"/>
            </a:xfrm>
          </p:grpSpPr>
          <p:sp>
            <p:nvSpPr>
              <p:cNvPr id="224" name="Partial Circle 223">
                <a:hlinkClick r:id="rId2" action="ppaction://hlinksldjump"/>
                <a:extLst>
                  <a:ext uri="{FF2B5EF4-FFF2-40B4-BE49-F238E27FC236}">
                    <a16:creationId xmlns:a16="http://schemas.microsoft.com/office/drawing/2014/main" id="{4C2E14E9-B4FB-4A38-8B66-E20426C447B6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0"/>
                  <a:gd name="adj2" fmla="val 904108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5" name="Partial Circle 224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7913E999-1084-4222-802F-A61D22EA1DD9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896731"/>
                  <a:gd name="adj2" fmla="val 187524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6" name="Partial Circle 225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4D5048C3-FBFD-4154-9CC7-F85C22A46997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868225"/>
                  <a:gd name="adj2" fmla="val 2749657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7" name="Partial Circle 226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3A0A7009-90F0-48E2-8BF3-B9678A5B9BBF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2736628"/>
                  <a:gd name="adj2" fmla="val 3675145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8" name="Partial Circle 227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354BE293-2905-43D5-AC3C-58EC60141212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3661671"/>
                  <a:gd name="adj2" fmla="val 4560669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9" name="Partial Circle 228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E82E1A3E-CD5E-41E5-BC00-388EAB912619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4533341"/>
                  <a:gd name="adj2" fmla="val 544371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6BF45172-F613-42B4-8EC9-4B20F0E7DF97}"/>
                </a:ext>
              </a:extLst>
            </p:cNvPr>
            <p:cNvGrpSpPr/>
            <p:nvPr/>
          </p:nvGrpSpPr>
          <p:grpSpPr>
            <a:xfrm rot="5400000">
              <a:off x="2241221" y="1592497"/>
              <a:ext cx="4082400" cy="4081807"/>
              <a:chOff x="1756530" y="1102936"/>
              <a:chExt cx="4082400" cy="4081807"/>
            </a:xfrm>
          </p:grpSpPr>
          <p:sp>
            <p:nvSpPr>
              <p:cNvPr id="218" name="Partial Circle 217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D6C222A8-DD51-44B7-AC22-5F7BD852029C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0"/>
                  <a:gd name="adj2" fmla="val 904108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9" name="Partial Circle 218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B6639918-A0C5-4304-BFDA-1CC9E1425D30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896731"/>
                  <a:gd name="adj2" fmla="val 187524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0" name="Partial Circle 219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40350497-BE79-4D34-8293-56B11C58F5DF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868225"/>
                  <a:gd name="adj2" fmla="val 2749657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1" name="Partial Circle 220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97745C8C-968C-4CA8-BEB4-AE7D443D5C4C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2736628"/>
                  <a:gd name="adj2" fmla="val 3675145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2" name="Partial Circle 221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422E4A57-7580-4162-9A68-45E5E0391472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3661671"/>
                  <a:gd name="adj2" fmla="val 4560669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3" name="Partial Circle 222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AAD26E1A-FA8B-4B1E-8959-9375B419487C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4533341"/>
                  <a:gd name="adj2" fmla="val 544371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FBEBCE2D-09B8-4A84-96B9-667E33AF7053}"/>
                </a:ext>
              </a:extLst>
            </p:cNvPr>
            <p:cNvGrpSpPr/>
            <p:nvPr/>
          </p:nvGrpSpPr>
          <p:grpSpPr>
            <a:xfrm flipH="1" flipV="1">
              <a:off x="2241221" y="1592497"/>
              <a:ext cx="4082400" cy="4081807"/>
              <a:chOff x="1756530" y="1102936"/>
              <a:chExt cx="4082400" cy="4081807"/>
            </a:xfrm>
          </p:grpSpPr>
          <p:sp>
            <p:nvSpPr>
              <p:cNvPr id="212" name="Partial Circle 211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A0EEEA7B-AEA9-467A-8A70-6F737896FDEB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0"/>
                  <a:gd name="adj2" fmla="val 904108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3" name="Partial Circle 212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6960DB16-5EBA-4A24-AC7E-4DBA798E1386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896731"/>
                  <a:gd name="adj2" fmla="val 187524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4" name="Partial Circle 213">
                <a:hlinkClick r:id="rId16" action="ppaction://hlinksldjump"/>
                <a:extLst>
                  <a:ext uri="{FF2B5EF4-FFF2-40B4-BE49-F238E27FC236}">
                    <a16:creationId xmlns:a16="http://schemas.microsoft.com/office/drawing/2014/main" id="{4DDD6957-8BA7-4CC1-B627-7C5A2BE3DEDD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868225"/>
                  <a:gd name="adj2" fmla="val 2749657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5" name="Partial Circle 214">
                <a:hlinkClick r:id="rId17" action="ppaction://hlinksldjump"/>
                <a:extLst>
                  <a:ext uri="{FF2B5EF4-FFF2-40B4-BE49-F238E27FC236}">
                    <a16:creationId xmlns:a16="http://schemas.microsoft.com/office/drawing/2014/main" id="{E4800792-83FD-4923-90A0-EAD16272CCCC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2736628"/>
                  <a:gd name="adj2" fmla="val 3675145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6" name="Partial Circle 215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1FB0A488-D23F-42FD-B2D3-6A442978D296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3661671"/>
                  <a:gd name="adj2" fmla="val 4560669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7" name="Partial Circle 216">
                <a:hlinkClick r:id="rId19" action="ppaction://hlinksldjump"/>
                <a:extLst>
                  <a:ext uri="{FF2B5EF4-FFF2-40B4-BE49-F238E27FC236}">
                    <a16:creationId xmlns:a16="http://schemas.microsoft.com/office/drawing/2014/main" id="{56AC4124-FD52-4B6D-92E9-7DBABAD0165D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4533341"/>
                  <a:gd name="adj2" fmla="val 544371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131BE2EF-1C01-42FF-ACE0-9E45CA7A16E0}"/>
                </a:ext>
              </a:extLst>
            </p:cNvPr>
            <p:cNvGrpSpPr/>
            <p:nvPr/>
          </p:nvGrpSpPr>
          <p:grpSpPr>
            <a:xfrm rot="5400000" flipH="1" flipV="1">
              <a:off x="2241221" y="1592497"/>
              <a:ext cx="4082400" cy="4081807"/>
              <a:chOff x="1756530" y="1102936"/>
              <a:chExt cx="4082400" cy="4081807"/>
            </a:xfrm>
          </p:grpSpPr>
          <p:sp>
            <p:nvSpPr>
              <p:cNvPr id="206" name="Partial Circle 205">
                <a:hlinkClick r:id="rId20" action="ppaction://hlinksldjump"/>
                <a:extLst>
                  <a:ext uri="{FF2B5EF4-FFF2-40B4-BE49-F238E27FC236}">
                    <a16:creationId xmlns:a16="http://schemas.microsoft.com/office/drawing/2014/main" id="{990C0B85-4493-4190-BABF-4FE004F824F0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0"/>
                  <a:gd name="adj2" fmla="val 904108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7" name="Partial Circle 206">
                <a:hlinkClick r:id="rId21" action="ppaction://hlinksldjump"/>
                <a:extLst>
                  <a:ext uri="{FF2B5EF4-FFF2-40B4-BE49-F238E27FC236}">
                    <a16:creationId xmlns:a16="http://schemas.microsoft.com/office/drawing/2014/main" id="{345FE33E-D4B9-4A55-9154-189AF7D98E65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896731"/>
                  <a:gd name="adj2" fmla="val 187524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8" name="Partial Circle 207">
                <a:hlinkClick r:id="rId22" action="ppaction://hlinksldjump"/>
                <a:extLst>
                  <a:ext uri="{FF2B5EF4-FFF2-40B4-BE49-F238E27FC236}">
                    <a16:creationId xmlns:a16="http://schemas.microsoft.com/office/drawing/2014/main" id="{73E4B7A2-3829-494A-9E9A-D0280484515F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868225"/>
                  <a:gd name="adj2" fmla="val 2749657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9" name="Partial Circle 208">
                <a:hlinkClick r:id="rId23" action="ppaction://hlinksldjump"/>
                <a:extLst>
                  <a:ext uri="{FF2B5EF4-FFF2-40B4-BE49-F238E27FC236}">
                    <a16:creationId xmlns:a16="http://schemas.microsoft.com/office/drawing/2014/main" id="{B474AB76-7896-4341-97BE-97A23E7C5987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2736628"/>
                  <a:gd name="adj2" fmla="val 3675145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0" name="Partial Circle 209">
                <a:hlinkClick r:id="rId24" action="ppaction://hlinksldjump"/>
                <a:extLst>
                  <a:ext uri="{FF2B5EF4-FFF2-40B4-BE49-F238E27FC236}">
                    <a16:creationId xmlns:a16="http://schemas.microsoft.com/office/drawing/2014/main" id="{ED553B4A-DB95-4008-9E61-EE812B28B3CE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3661671"/>
                  <a:gd name="adj2" fmla="val 4560669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1" name="Partial Circle 210">
                <a:hlinkClick r:id="rId25" action="ppaction://hlinksldjump"/>
                <a:extLst>
                  <a:ext uri="{FF2B5EF4-FFF2-40B4-BE49-F238E27FC236}">
                    <a16:creationId xmlns:a16="http://schemas.microsoft.com/office/drawing/2014/main" id="{4F67BE48-40CC-4201-BCAE-303C38B54FD4}"/>
                  </a:ext>
                </a:extLst>
              </p:cNvPr>
              <p:cNvSpPr/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4533341"/>
                  <a:gd name="adj2" fmla="val 544371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09F7F83-ED0F-4CF1-8C96-42934A1766D9}"/>
              </a:ext>
            </a:extLst>
          </p:cNvPr>
          <p:cNvGrpSpPr/>
          <p:nvPr/>
        </p:nvGrpSpPr>
        <p:grpSpPr>
          <a:xfrm>
            <a:off x="4558279" y="1034694"/>
            <a:ext cx="3064869" cy="3154534"/>
            <a:chOff x="1120423" y="564937"/>
            <a:chExt cx="5331312" cy="5487284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E593602-15D0-4480-A521-ED2D7DA1BF4D}"/>
                </a:ext>
              </a:extLst>
            </p:cNvPr>
            <p:cNvGrpSpPr/>
            <p:nvPr/>
          </p:nvGrpSpPr>
          <p:grpSpPr>
            <a:xfrm>
              <a:off x="1120423" y="564937"/>
              <a:ext cx="5331312" cy="5487284"/>
              <a:chOff x="1120423" y="564937"/>
              <a:chExt cx="5331312" cy="5487284"/>
            </a:xfrm>
          </p:grpSpPr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7FF12B21-A58F-4C92-8168-98DD080BAF5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20423" y="720909"/>
                <a:ext cx="5331312" cy="5331312"/>
              </a:xfrm>
              <a:prstGeom prst="ellipse">
                <a:avLst/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51000">
                    <a:srgbClr val="FCDE32"/>
                  </a:gs>
                  <a:gs pos="85000">
                    <a:srgbClr val="AF2C22"/>
                  </a:gs>
                </a:gsLst>
                <a:lin ang="4200000" scaled="0"/>
                <a:tileRect/>
              </a:gradFill>
              <a:ln>
                <a:noFill/>
              </a:ln>
              <a:effectLst>
                <a:outerShdw blurRad="228600" sx="102000" sy="102000" algn="ctr" rotWithShape="0">
                  <a:prstClr val="black">
                    <a:alpha val="27000"/>
                  </a:prstClr>
                </a:outerShdw>
              </a:effectLst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F3828AED-1DC3-4495-990E-07A7B67A1EB8}"/>
                  </a:ext>
                </a:extLst>
              </p:cNvPr>
              <p:cNvSpPr>
                <a:spLocks/>
              </p:cNvSpPr>
              <p:nvPr/>
            </p:nvSpPr>
            <p:spPr>
              <a:xfrm rot="5400000" flipH="1">
                <a:off x="2143461" y="1746765"/>
                <a:ext cx="4022183" cy="4022183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rgbClr val="FFFFD1">
                  <a:alpha val="35000"/>
                </a:srgb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FC76353A-C1D6-4EB0-923B-055293FAC54D}"/>
                  </a:ext>
                </a:extLst>
              </p:cNvPr>
              <p:cNvSpPr>
                <a:spLocks/>
              </p:cNvSpPr>
              <p:nvPr/>
            </p:nvSpPr>
            <p:spPr>
              <a:xfrm rot="1994971">
                <a:off x="1390656" y="564937"/>
                <a:ext cx="4561360" cy="4576847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chemeClr val="bg1">
                  <a:alpha val="20000"/>
                </a:scheme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1A04D10D-2A0D-48CF-9483-01C850A1FEF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724006" y="1005003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D427B83-C919-4656-92EC-F11EF7099AB4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147294" y="754426"/>
                <a:ext cx="5236343" cy="5236343"/>
                <a:chOff x="1199263" y="1525549"/>
                <a:chExt cx="4551596" cy="4551596"/>
              </a:xfrm>
            </p:grpSpPr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CFE6E910-369C-4342-A5E0-290549075113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90" name="Oval 89">
                    <a:extLst>
                      <a:ext uri="{FF2B5EF4-FFF2-40B4-BE49-F238E27FC236}">
                        <a16:creationId xmlns:a16="http://schemas.microsoft.com/office/drawing/2014/main" id="{CD905472-6789-48EE-BDD1-A9ACE788B56F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Oval 90">
                    <a:extLst>
                      <a:ext uri="{FF2B5EF4-FFF2-40B4-BE49-F238E27FC236}">
                        <a16:creationId xmlns:a16="http://schemas.microsoft.com/office/drawing/2014/main" id="{29BDFB78-BBAD-49DB-94C7-76F181EA28E7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2A08827F-A11A-41F7-894B-2E2BC7C0B1A8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rot="16200000"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88" name="Oval 87">
                    <a:extLst>
                      <a:ext uri="{FF2B5EF4-FFF2-40B4-BE49-F238E27FC236}">
                        <a16:creationId xmlns:a16="http://schemas.microsoft.com/office/drawing/2014/main" id="{FD648822-C741-4B60-B26C-4454AD4D077C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Oval 88">
                    <a:extLst>
                      <a:ext uri="{FF2B5EF4-FFF2-40B4-BE49-F238E27FC236}">
                        <a16:creationId xmlns:a16="http://schemas.microsoft.com/office/drawing/2014/main" id="{4E658CE8-04B0-4EB1-B63D-B19C6982BDC0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F97EEBEA-1318-47A5-A3C9-D429C49F14F7}"/>
                  </a:ext>
                </a:extLst>
              </p:cNvPr>
              <p:cNvGrpSpPr/>
              <p:nvPr/>
            </p:nvGrpSpPr>
            <p:grpSpPr>
              <a:xfrm rot="2700000">
                <a:off x="1147294" y="754426"/>
                <a:ext cx="5236343" cy="5236343"/>
                <a:chOff x="1199263" y="1525549"/>
                <a:chExt cx="4551596" cy="4551596"/>
              </a:xfrm>
            </p:grpSpPr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90DBC6B8-B244-42A4-B658-394F2A72A7E5}"/>
                    </a:ext>
                  </a:extLst>
                </p:cNvPr>
                <p:cNvGrpSpPr/>
                <p:nvPr/>
              </p:nvGrpSpPr>
              <p:grpSpPr>
                <a:xfrm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84" name="Oval 83">
                    <a:extLst>
                      <a:ext uri="{FF2B5EF4-FFF2-40B4-BE49-F238E27FC236}">
                        <a16:creationId xmlns:a16="http://schemas.microsoft.com/office/drawing/2014/main" id="{E60E6247-9546-4D65-BDC3-9B11CC118E17}"/>
                      </a:ext>
                    </a:extLst>
                  </p:cNvPr>
                  <p:cNvSpPr/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" name="Oval 84">
                    <a:extLst>
                      <a:ext uri="{FF2B5EF4-FFF2-40B4-BE49-F238E27FC236}">
                        <a16:creationId xmlns:a16="http://schemas.microsoft.com/office/drawing/2014/main" id="{4207486F-EE90-41E2-BFAB-6234E52A20F9}"/>
                      </a:ext>
                    </a:extLst>
                  </p:cNvPr>
                  <p:cNvSpPr/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465A4C8F-6B75-42E8-9BF7-D34923486965}"/>
                    </a:ext>
                  </a:extLst>
                </p:cNvPr>
                <p:cNvGrpSpPr/>
                <p:nvPr/>
              </p:nvGrpSpPr>
              <p:grpSpPr>
                <a:xfrm rot="16200000"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82" name="Oval 81">
                    <a:extLst>
                      <a:ext uri="{FF2B5EF4-FFF2-40B4-BE49-F238E27FC236}">
                        <a16:creationId xmlns:a16="http://schemas.microsoft.com/office/drawing/2014/main" id="{4CB29D94-D273-4F45-92D2-DA6549A7ED3B}"/>
                      </a:ext>
                    </a:extLst>
                  </p:cNvPr>
                  <p:cNvSpPr/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Oval 82">
                    <a:extLst>
                      <a:ext uri="{FF2B5EF4-FFF2-40B4-BE49-F238E27FC236}">
                        <a16:creationId xmlns:a16="http://schemas.microsoft.com/office/drawing/2014/main" id="{ED2576F4-282C-4C60-A068-BADBD991E282}"/>
                      </a:ext>
                    </a:extLst>
                  </p:cNvPr>
                  <p:cNvSpPr/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CF63D4DC-5030-414A-A1DA-ADDA4274A25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88754" y="1006811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469A589D-9899-47CC-A99F-2114A3ED4CE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13649" y="2299172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097F93B3-2E26-471B-8D05-E99B19DF108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80527" y="4247653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8122404A-D126-4A9E-BFA8-B9055FDADCE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77909" y="5643040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C084AF1F-CCB0-4627-8CC7-598CEB6F937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406339" y="4274764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F3666AA8-AF63-4147-B8DB-0A8E47B3768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418991" y="2313630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9712A079-320F-437C-8FFA-110455CE9DAF}"/>
                </a:ext>
              </a:extLst>
            </p:cNvPr>
            <p:cNvSpPr>
              <a:spLocks/>
            </p:cNvSpPr>
            <p:nvPr/>
          </p:nvSpPr>
          <p:spPr>
            <a:xfrm>
              <a:off x="2738464" y="5634002"/>
              <a:ext cx="129152" cy="129152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38A07385-20C9-4B01-AF1C-95E05950E2C0}"/>
              </a:ext>
            </a:extLst>
          </p:cNvPr>
          <p:cNvGrpSpPr>
            <a:grpSpLocks/>
          </p:cNvGrpSpPr>
          <p:nvPr/>
        </p:nvGrpSpPr>
        <p:grpSpPr>
          <a:xfrm>
            <a:off x="4747091" y="1303757"/>
            <a:ext cx="2690227" cy="2689837"/>
            <a:chOff x="1771398" y="1117404"/>
            <a:chExt cx="4082400" cy="4081807"/>
          </a:xfrm>
        </p:grpSpPr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C6DF2245-9492-46D6-91F3-949DAF274D84}"/>
                </a:ext>
              </a:extLst>
            </p:cNvPr>
            <p:cNvGrpSpPr>
              <a:grpSpLocks/>
            </p:cNvGrpSpPr>
            <p:nvPr/>
          </p:nvGrpSpPr>
          <p:grpSpPr>
            <a:xfrm>
              <a:off x="1771398" y="1117404"/>
              <a:ext cx="4082400" cy="4081807"/>
              <a:chOff x="1756530" y="1102936"/>
              <a:chExt cx="4082400" cy="4081807"/>
            </a:xfrm>
          </p:grpSpPr>
          <p:sp>
            <p:nvSpPr>
              <p:cNvPr id="170" name="Partial Circle 169">
                <a:hlinkClick r:id="rId26" action="ppaction://hlinksldjump"/>
                <a:extLst>
                  <a:ext uri="{FF2B5EF4-FFF2-40B4-BE49-F238E27FC236}">
                    <a16:creationId xmlns:a16="http://schemas.microsoft.com/office/drawing/2014/main" id="{4EE6535B-14B6-4724-8E30-98342E5113B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0"/>
                  <a:gd name="adj2" fmla="val 1878854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1" name="Partial Circle 170">
                <a:hlinkClick r:id="rId27" action="ppaction://hlinksldjump"/>
                <a:extLst>
                  <a:ext uri="{FF2B5EF4-FFF2-40B4-BE49-F238E27FC236}">
                    <a16:creationId xmlns:a16="http://schemas.microsoft.com/office/drawing/2014/main" id="{546212EF-D5C0-4DE2-A00E-EC071279574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788903"/>
                  <a:gd name="adj2" fmla="val 3666782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" name="Partial Circle 171">
                <a:hlinkClick r:id="rId28" action="ppaction://hlinksldjump"/>
                <a:extLst>
                  <a:ext uri="{FF2B5EF4-FFF2-40B4-BE49-F238E27FC236}">
                    <a16:creationId xmlns:a16="http://schemas.microsoft.com/office/drawing/2014/main" id="{A59471A4-3DB7-4B01-A05B-8993289A1ED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3557884"/>
                  <a:gd name="adj2" fmla="val 5385633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3" name="Partial Circle 172">
                <a:hlinkClick r:id="rId29" action="ppaction://hlinksldjump"/>
                <a:extLst>
                  <a:ext uri="{FF2B5EF4-FFF2-40B4-BE49-F238E27FC236}">
                    <a16:creationId xmlns:a16="http://schemas.microsoft.com/office/drawing/2014/main" id="{C1ED6A97-56FB-4AB7-8F1A-09F4F1FFA93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5376793"/>
                  <a:gd name="adj2" fmla="val 7165093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4" name="Partial Circle 173">
                <a:hlinkClick r:id="rId30" action="ppaction://hlinksldjump"/>
                <a:extLst>
                  <a:ext uri="{FF2B5EF4-FFF2-40B4-BE49-F238E27FC236}">
                    <a16:creationId xmlns:a16="http://schemas.microsoft.com/office/drawing/2014/main" id="{5E9D7390-0CAF-4251-8908-672C692F1B4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7138571"/>
                  <a:gd name="adj2" fmla="val 9024974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5" name="Partial Circle 174">
                <a:hlinkClick r:id="rId31" action="ppaction://hlinksldjump"/>
                <a:extLst>
                  <a:ext uri="{FF2B5EF4-FFF2-40B4-BE49-F238E27FC236}">
                    <a16:creationId xmlns:a16="http://schemas.microsoft.com/office/drawing/2014/main" id="{2B745C74-FBF4-4791-A6DE-2FFE930A7CE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8985279"/>
                  <a:gd name="adj2" fmla="val 10851129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352F492A-EE3C-46AB-AE59-D575A656D2D7}"/>
                </a:ext>
              </a:extLst>
            </p:cNvPr>
            <p:cNvGrpSpPr>
              <a:grpSpLocks/>
            </p:cNvGrpSpPr>
            <p:nvPr/>
          </p:nvGrpSpPr>
          <p:grpSpPr>
            <a:xfrm flipH="1" flipV="1">
              <a:off x="1771398" y="1117404"/>
              <a:ext cx="4082400" cy="4081807"/>
              <a:chOff x="1756530" y="1102936"/>
              <a:chExt cx="4082400" cy="4081807"/>
            </a:xfrm>
          </p:grpSpPr>
          <p:sp>
            <p:nvSpPr>
              <p:cNvPr id="164" name="Partial Circle 163">
                <a:hlinkClick r:id="rId32" action="ppaction://hlinksldjump"/>
                <a:extLst>
                  <a:ext uri="{FF2B5EF4-FFF2-40B4-BE49-F238E27FC236}">
                    <a16:creationId xmlns:a16="http://schemas.microsoft.com/office/drawing/2014/main" id="{B4223A11-B683-40BD-B5C6-DBDD3960E93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0"/>
                  <a:gd name="adj2" fmla="val 1878854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Partial Circle 164">
                <a:hlinkClick r:id="rId33" action="ppaction://hlinksldjump"/>
                <a:extLst>
                  <a:ext uri="{FF2B5EF4-FFF2-40B4-BE49-F238E27FC236}">
                    <a16:creationId xmlns:a16="http://schemas.microsoft.com/office/drawing/2014/main" id="{578FA5D6-5D1D-4645-8347-EF31B812027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788903"/>
                  <a:gd name="adj2" fmla="val 3666782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Partial Circle 165">
                <a:hlinkClick r:id="rId34" action="ppaction://hlinksldjump"/>
                <a:extLst>
                  <a:ext uri="{FF2B5EF4-FFF2-40B4-BE49-F238E27FC236}">
                    <a16:creationId xmlns:a16="http://schemas.microsoft.com/office/drawing/2014/main" id="{B1EDD620-7D84-438F-AC47-4C209E8AFF0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3557884"/>
                  <a:gd name="adj2" fmla="val 5385633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Partial Circle 166">
                <a:hlinkClick r:id="rId35" action="ppaction://hlinksldjump"/>
                <a:extLst>
                  <a:ext uri="{FF2B5EF4-FFF2-40B4-BE49-F238E27FC236}">
                    <a16:creationId xmlns:a16="http://schemas.microsoft.com/office/drawing/2014/main" id="{7FF40811-F2F0-4FE1-8A32-994FB23028A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5376793"/>
                  <a:gd name="adj2" fmla="val 7165093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Partial Circle 167">
                <a:hlinkClick r:id="rId36" action="ppaction://hlinksldjump"/>
                <a:extLst>
                  <a:ext uri="{FF2B5EF4-FFF2-40B4-BE49-F238E27FC236}">
                    <a16:creationId xmlns:a16="http://schemas.microsoft.com/office/drawing/2014/main" id="{CF694523-EE58-43E5-AC37-4973FED62A0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7138571"/>
                  <a:gd name="adj2" fmla="val 9024974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9" name="Partial Circle 168">
                <a:hlinkClick r:id="rId37" action="ppaction://hlinksldjump"/>
                <a:extLst>
                  <a:ext uri="{FF2B5EF4-FFF2-40B4-BE49-F238E27FC236}">
                    <a16:creationId xmlns:a16="http://schemas.microsoft.com/office/drawing/2014/main" id="{04FBAD94-F205-4196-BBB0-8C846076C2B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8985279"/>
                  <a:gd name="adj2" fmla="val 10851129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12390D1-FACA-4999-970B-DB70C32CE28E}"/>
              </a:ext>
            </a:extLst>
          </p:cNvPr>
          <p:cNvGrpSpPr/>
          <p:nvPr/>
        </p:nvGrpSpPr>
        <p:grpSpPr>
          <a:xfrm>
            <a:off x="751823" y="1034694"/>
            <a:ext cx="3084260" cy="3154534"/>
            <a:chOff x="9789502" y="4971309"/>
            <a:chExt cx="1629865" cy="1667001"/>
          </a:xfrm>
          <a:effectLst/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A03B547-0DCB-44D7-9FC6-D734CE148A44}"/>
                </a:ext>
              </a:extLst>
            </p:cNvPr>
            <p:cNvGrpSpPr/>
            <p:nvPr/>
          </p:nvGrpSpPr>
          <p:grpSpPr>
            <a:xfrm>
              <a:off x="9789502" y="4971309"/>
              <a:ext cx="1619618" cy="1667001"/>
              <a:chOff x="1120423" y="564937"/>
              <a:chExt cx="5331312" cy="5487284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E7141F16-7EC9-41FC-A623-ACF032510211}"/>
                  </a:ext>
                </a:extLst>
              </p:cNvPr>
              <p:cNvGrpSpPr/>
              <p:nvPr/>
            </p:nvGrpSpPr>
            <p:grpSpPr>
              <a:xfrm>
                <a:off x="1120423" y="564937"/>
                <a:ext cx="5331312" cy="5487284"/>
                <a:chOff x="1120423" y="564937"/>
                <a:chExt cx="5331312" cy="5487284"/>
              </a:xfrm>
            </p:grpSpPr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BBA28A16-15BD-46FA-911E-CC555BEAE40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120423" y="720909"/>
                  <a:ext cx="5331312" cy="5331312"/>
                </a:xfrm>
                <a:prstGeom prst="ellipse">
                  <a:avLst/>
                </a:prstGeom>
                <a:gradFill flip="none" rotWithShape="1">
                  <a:gsLst>
                    <a:gs pos="32000">
                      <a:srgbClr val="E58B1B"/>
                    </a:gs>
                    <a:gs pos="0">
                      <a:srgbClr val="FCDE32"/>
                    </a:gs>
                    <a:gs pos="51000">
                      <a:srgbClr val="FCDE32"/>
                    </a:gs>
                    <a:gs pos="85000">
                      <a:srgbClr val="AF2C22"/>
                    </a:gs>
                  </a:gsLst>
                  <a:lin ang="4200000" scaled="0"/>
                  <a:tileRect/>
                </a:gradFill>
                <a:ln>
                  <a:noFill/>
                </a:ln>
                <a:effectLst>
                  <a:outerShdw blurRad="228600" sx="102000" sy="102000" algn="ctr" rotWithShape="0">
                    <a:prstClr val="black">
                      <a:alpha val="27000"/>
                    </a:prstClr>
                  </a:outerShdw>
                </a:effectLst>
              </p:spPr>
              <p:txBody>
  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r>
                    <a:rPr lang="en-US" dirty="0">
                      <a:solidFill>
                        <a:schemeClr val="tx1"/>
                      </a:solidFill>
                    </a:rPr>
                    <a:t> </a:t>
                  </a:r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FB9DB9CC-FDAC-4F75-8FF7-25ACB4BCC982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5400000" flipH="1">
                  <a:off x="2143461" y="1746765"/>
                  <a:ext cx="4022183" cy="4022183"/>
                </a:xfrm>
                <a:custGeom>
                  <a:avLst/>
                  <a:gdLst>
                    <a:gd name="connsiteX0" fmla="*/ 2026414 w 3489227"/>
                    <a:gd name="connsiteY0" fmla="*/ 0 h 3489227"/>
                    <a:gd name="connsiteX1" fmla="*/ 3459305 w 3489227"/>
                    <a:gd name="connsiteY1" fmla="*/ 593523 h 3489227"/>
                    <a:gd name="connsiteX2" fmla="*/ 3489227 w 3489227"/>
                    <a:gd name="connsiteY2" fmla="*/ 626446 h 3489227"/>
                    <a:gd name="connsiteX3" fmla="*/ 3378247 w 3489227"/>
                    <a:gd name="connsiteY3" fmla="*/ 525579 h 3489227"/>
                    <a:gd name="connsiteX4" fmla="*/ 2089259 w 3489227"/>
                    <a:gd name="connsiteY4" fmla="*/ 62845 h 3489227"/>
                    <a:gd name="connsiteX5" fmla="*/ 62845 w 3489227"/>
                    <a:gd name="connsiteY5" fmla="*/ 2089259 h 3489227"/>
                    <a:gd name="connsiteX6" fmla="*/ 525580 w 3489227"/>
                    <a:gd name="connsiteY6" fmla="*/ 3378247 h 3489227"/>
                    <a:gd name="connsiteX7" fmla="*/ 626446 w 3489227"/>
                    <a:gd name="connsiteY7" fmla="*/ 3489227 h 3489227"/>
                    <a:gd name="connsiteX8" fmla="*/ 593523 w 3489227"/>
                    <a:gd name="connsiteY8" fmla="*/ 3459305 h 3489227"/>
                    <a:gd name="connsiteX9" fmla="*/ 0 w 3489227"/>
                    <a:gd name="connsiteY9" fmla="*/ 2026414 h 3489227"/>
                    <a:gd name="connsiteX10" fmla="*/ 2026414 w 3489227"/>
                    <a:gd name="connsiteY10" fmla="*/ 0 h 34892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489227" h="3489227">
                      <a:moveTo>
                        <a:pt x="2026414" y="0"/>
                      </a:moveTo>
                      <a:cubicBezTo>
                        <a:pt x="2585993" y="0"/>
                        <a:pt x="3092597" y="226814"/>
                        <a:pt x="3459305" y="593523"/>
                      </a:cubicBezTo>
                      <a:lnTo>
                        <a:pt x="3489227" y="626446"/>
                      </a:lnTo>
                      <a:lnTo>
                        <a:pt x="3378247" y="525579"/>
                      </a:lnTo>
                      <a:cubicBezTo>
                        <a:pt x="3027963" y="236500"/>
                        <a:pt x="2578891" y="62845"/>
                        <a:pt x="2089259" y="62845"/>
                      </a:cubicBezTo>
                      <a:cubicBezTo>
                        <a:pt x="970101" y="62845"/>
                        <a:pt x="62845" y="970101"/>
                        <a:pt x="62845" y="2089259"/>
                      </a:cubicBezTo>
                      <a:cubicBezTo>
                        <a:pt x="62845" y="2578891"/>
                        <a:pt x="236500" y="3027963"/>
                        <a:pt x="525580" y="3378247"/>
                      </a:cubicBezTo>
                      <a:lnTo>
                        <a:pt x="626446" y="3489227"/>
                      </a:lnTo>
                      <a:lnTo>
                        <a:pt x="593523" y="3459305"/>
                      </a:lnTo>
                      <a:cubicBezTo>
                        <a:pt x="226814" y="3092597"/>
                        <a:pt x="0" y="2585993"/>
                        <a:pt x="0" y="2026414"/>
                      </a:cubicBezTo>
                      <a:cubicBezTo>
                        <a:pt x="0" y="907256"/>
                        <a:pt x="907256" y="0"/>
                        <a:pt x="2026414" y="0"/>
                      </a:cubicBezTo>
                      <a:close/>
                    </a:path>
                  </a:pathLst>
                </a:custGeom>
                <a:solidFill>
                  <a:srgbClr val="FFFFD1">
                    <a:alpha val="35000"/>
                  </a:srgbClr>
                </a:solidFill>
                <a:ln>
                  <a:noFill/>
                </a:ln>
              </p:spPr>
              <p:txBody>
  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F0C493ED-7E89-47B9-864D-9705FA512563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1994971">
                  <a:off x="1390656" y="564937"/>
                  <a:ext cx="4561360" cy="4576847"/>
                </a:xfrm>
                <a:custGeom>
                  <a:avLst/>
                  <a:gdLst>
                    <a:gd name="connsiteX0" fmla="*/ 2026414 w 3489227"/>
                    <a:gd name="connsiteY0" fmla="*/ 0 h 3489227"/>
                    <a:gd name="connsiteX1" fmla="*/ 3459305 w 3489227"/>
                    <a:gd name="connsiteY1" fmla="*/ 593523 h 3489227"/>
                    <a:gd name="connsiteX2" fmla="*/ 3489227 w 3489227"/>
                    <a:gd name="connsiteY2" fmla="*/ 626446 h 3489227"/>
                    <a:gd name="connsiteX3" fmla="*/ 3378247 w 3489227"/>
                    <a:gd name="connsiteY3" fmla="*/ 525579 h 3489227"/>
                    <a:gd name="connsiteX4" fmla="*/ 2089259 w 3489227"/>
                    <a:gd name="connsiteY4" fmla="*/ 62845 h 3489227"/>
                    <a:gd name="connsiteX5" fmla="*/ 62845 w 3489227"/>
                    <a:gd name="connsiteY5" fmla="*/ 2089259 h 3489227"/>
                    <a:gd name="connsiteX6" fmla="*/ 525580 w 3489227"/>
                    <a:gd name="connsiteY6" fmla="*/ 3378247 h 3489227"/>
                    <a:gd name="connsiteX7" fmla="*/ 626446 w 3489227"/>
                    <a:gd name="connsiteY7" fmla="*/ 3489227 h 3489227"/>
                    <a:gd name="connsiteX8" fmla="*/ 593523 w 3489227"/>
                    <a:gd name="connsiteY8" fmla="*/ 3459305 h 3489227"/>
                    <a:gd name="connsiteX9" fmla="*/ 0 w 3489227"/>
                    <a:gd name="connsiteY9" fmla="*/ 2026414 h 3489227"/>
                    <a:gd name="connsiteX10" fmla="*/ 2026414 w 3489227"/>
                    <a:gd name="connsiteY10" fmla="*/ 0 h 34892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489227" h="3489227">
                      <a:moveTo>
                        <a:pt x="2026414" y="0"/>
                      </a:moveTo>
                      <a:cubicBezTo>
                        <a:pt x="2585993" y="0"/>
                        <a:pt x="3092597" y="226814"/>
                        <a:pt x="3459305" y="593523"/>
                      </a:cubicBezTo>
                      <a:lnTo>
                        <a:pt x="3489227" y="626446"/>
                      </a:lnTo>
                      <a:lnTo>
                        <a:pt x="3378247" y="525579"/>
                      </a:lnTo>
                      <a:cubicBezTo>
                        <a:pt x="3027963" y="236500"/>
                        <a:pt x="2578891" y="62845"/>
                        <a:pt x="2089259" y="62845"/>
                      </a:cubicBezTo>
                      <a:cubicBezTo>
                        <a:pt x="970101" y="62845"/>
                        <a:pt x="62845" y="970101"/>
                        <a:pt x="62845" y="2089259"/>
                      </a:cubicBezTo>
                      <a:cubicBezTo>
                        <a:pt x="62845" y="2578891"/>
                        <a:pt x="236500" y="3027963"/>
                        <a:pt x="525580" y="3378247"/>
                      </a:cubicBezTo>
                      <a:lnTo>
                        <a:pt x="626446" y="3489227"/>
                      </a:lnTo>
                      <a:lnTo>
                        <a:pt x="593523" y="3459305"/>
                      </a:lnTo>
                      <a:cubicBezTo>
                        <a:pt x="226814" y="3092597"/>
                        <a:pt x="0" y="2585993"/>
                        <a:pt x="0" y="2026414"/>
                      </a:cubicBezTo>
                      <a:cubicBezTo>
                        <a:pt x="0" y="907256"/>
                        <a:pt x="907256" y="0"/>
                        <a:pt x="2026414" y="0"/>
                      </a:cubicBezTo>
                      <a:close/>
                    </a:path>
                  </a:pathLst>
                </a:custGeom>
                <a:solidFill>
                  <a:schemeClr val="bg1">
                    <a:alpha val="20000"/>
                  </a:schemeClr>
                </a:solidFill>
                <a:ln>
                  <a:noFill/>
                </a:ln>
              </p:spPr>
              <p:txBody>
  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03DC6AFF-CF79-4EA7-94EE-DC46CD8902C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724006" y="1005003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0538CE66-9EF8-43BB-AEDD-D8C2D34734BF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1147294" y="754426"/>
                  <a:ext cx="5236343" cy="5236343"/>
                  <a:chOff x="1199263" y="1525549"/>
                  <a:chExt cx="4551596" cy="4551596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B8A95A2E-5950-4D3A-8EFE-26E4221F008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391780" y="1525549"/>
                    <a:ext cx="166561" cy="4551596"/>
                    <a:chOff x="3376068" y="1525549"/>
                    <a:chExt cx="166561" cy="4551596"/>
                  </a:xfrm>
                </p:grpSpPr>
                <p:sp>
                  <p:nvSpPr>
                    <p:cNvPr id="45" name="Oval 44">
                      <a:extLst>
                        <a:ext uri="{FF2B5EF4-FFF2-40B4-BE49-F238E27FC236}">
                          <a16:creationId xmlns:a16="http://schemas.microsoft.com/office/drawing/2014/main" id="{73B8FA2B-9374-4192-8138-63DA0C3B53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3376068" y="1525549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" name="Oval 45">
                      <a:extLst>
                        <a:ext uri="{FF2B5EF4-FFF2-40B4-BE49-F238E27FC236}">
                          <a16:creationId xmlns:a16="http://schemas.microsoft.com/office/drawing/2014/main" id="{2D39E78B-CF6B-4D6D-BD53-8B2C8AA511C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3376068" y="5910584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2" name="Group 41">
                    <a:extLst>
                      <a:ext uri="{FF2B5EF4-FFF2-40B4-BE49-F238E27FC236}">
                        <a16:creationId xmlns:a16="http://schemas.microsoft.com/office/drawing/2014/main" id="{A49DD22B-98C9-4AA3-9A92-7B6E742E71B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 rot="16200000">
                    <a:off x="3391780" y="1525549"/>
                    <a:ext cx="166561" cy="4551596"/>
                    <a:chOff x="3376068" y="1525549"/>
                    <a:chExt cx="166561" cy="4551596"/>
                  </a:xfrm>
                </p:grpSpPr>
                <p:sp>
                  <p:nvSpPr>
                    <p:cNvPr id="43" name="Oval 42">
                      <a:extLst>
                        <a:ext uri="{FF2B5EF4-FFF2-40B4-BE49-F238E27FC236}">
                          <a16:creationId xmlns:a16="http://schemas.microsoft.com/office/drawing/2014/main" id="{3BC62B23-7F35-4D24-81CE-A2960127678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3376068" y="1525549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Oval 43">
                      <a:extLst>
                        <a:ext uri="{FF2B5EF4-FFF2-40B4-BE49-F238E27FC236}">
                          <a16:creationId xmlns:a16="http://schemas.microsoft.com/office/drawing/2014/main" id="{03B190A6-FBD7-4161-8716-27FAB2A57C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3376068" y="5910584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80428042-7BFE-42F8-BB10-25642AE345AC}"/>
                    </a:ext>
                  </a:extLst>
                </p:cNvPr>
                <p:cNvGrpSpPr/>
                <p:nvPr/>
              </p:nvGrpSpPr>
              <p:grpSpPr>
                <a:xfrm rot="2700000">
                  <a:off x="1147294" y="754426"/>
                  <a:ext cx="5236343" cy="5236343"/>
                  <a:chOff x="1199263" y="1525549"/>
                  <a:chExt cx="4551596" cy="4551596"/>
                </a:xfrm>
              </p:grpSpPr>
              <p:grpSp>
                <p:nvGrpSpPr>
                  <p:cNvPr id="35" name="Group 34">
                    <a:extLst>
                      <a:ext uri="{FF2B5EF4-FFF2-40B4-BE49-F238E27FC236}">
                        <a16:creationId xmlns:a16="http://schemas.microsoft.com/office/drawing/2014/main" id="{91A0F6C4-576D-4262-AA05-C34D9AD28110}"/>
                      </a:ext>
                    </a:extLst>
                  </p:cNvPr>
                  <p:cNvGrpSpPr/>
                  <p:nvPr/>
                </p:nvGrpSpPr>
                <p:grpSpPr>
                  <a:xfrm>
                    <a:off x="3391780" y="1525549"/>
                    <a:ext cx="166561" cy="4551596"/>
                    <a:chOff x="3376068" y="1525549"/>
                    <a:chExt cx="166561" cy="4551596"/>
                  </a:xfrm>
                </p:grpSpPr>
                <p:sp>
                  <p:nvSpPr>
                    <p:cNvPr id="39" name="Oval 38">
                      <a:extLst>
                        <a:ext uri="{FF2B5EF4-FFF2-40B4-BE49-F238E27FC236}">
                          <a16:creationId xmlns:a16="http://schemas.microsoft.com/office/drawing/2014/main" id="{6C93F4CA-0CB6-433E-831C-A4B09D0DB4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76068" y="1525549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0" name="Oval 39">
                      <a:extLst>
                        <a:ext uri="{FF2B5EF4-FFF2-40B4-BE49-F238E27FC236}">
                          <a16:creationId xmlns:a16="http://schemas.microsoft.com/office/drawing/2014/main" id="{C0FD8E6D-725A-42AA-BF7C-F226D5CBD1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76068" y="5910584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6" name="Group 35">
                    <a:extLst>
                      <a:ext uri="{FF2B5EF4-FFF2-40B4-BE49-F238E27FC236}">
                        <a16:creationId xmlns:a16="http://schemas.microsoft.com/office/drawing/2014/main" id="{0C9E7415-99F7-4B1D-AAA0-915201A2DF3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3391780" y="1525549"/>
                    <a:ext cx="166561" cy="4551596"/>
                    <a:chOff x="3376068" y="1525549"/>
                    <a:chExt cx="166561" cy="4551596"/>
                  </a:xfrm>
                </p:grpSpPr>
                <p:sp>
                  <p:nvSpPr>
                    <p:cNvPr id="37" name="Oval 36">
                      <a:extLst>
                        <a:ext uri="{FF2B5EF4-FFF2-40B4-BE49-F238E27FC236}">
                          <a16:creationId xmlns:a16="http://schemas.microsoft.com/office/drawing/2014/main" id="{78916D7F-2AEA-4D0E-9673-A6177B3049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76068" y="1525549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8" name="Oval 37">
                      <a:extLst>
                        <a:ext uri="{FF2B5EF4-FFF2-40B4-BE49-F238E27FC236}">
                          <a16:creationId xmlns:a16="http://schemas.microsoft.com/office/drawing/2014/main" id="{61B898F9-C7CF-41E8-AC2D-3CA3573FBB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76068" y="5910584"/>
                      <a:ext cx="166561" cy="166561"/>
                    </a:xfrm>
                    <a:prstGeom prst="ellipse">
                      <a:avLst/>
                    </a:prstGeom>
                    <a:solidFill>
                      <a:srgbClr val="FFFF9F"/>
                    </a:solidFill>
                    <a:ln>
                      <a:noFill/>
                    </a:ln>
                    <a:effectLst>
                      <a:glow rad="114300">
                        <a:srgbClr val="FFFFD1">
                          <a:alpha val="28000"/>
                        </a:srgbClr>
                      </a:glo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4E872F0B-0F2D-442D-AC6A-CB11CB04E71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688754" y="1006811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ED4D5D80-C0EE-4634-BC75-65B26ECABE6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013649" y="2299172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A4E66DBA-E82D-44A5-82E9-A461C30D098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080527" y="4247653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Oval 31">
                  <a:extLst>
                    <a:ext uri="{FF2B5EF4-FFF2-40B4-BE49-F238E27FC236}">
                      <a16:creationId xmlns:a16="http://schemas.microsoft.com/office/drawing/2014/main" id="{F4BAC488-5D16-43FC-AE31-D52F862A4F0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677909" y="5643040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43443F0C-996B-41CB-9B7E-BD390364C04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406339" y="4274764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D5444033-81E8-48DF-AE44-04352B60089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418991" y="2313630"/>
                  <a:ext cx="129152" cy="129152"/>
                </a:xfrm>
                <a:prstGeom prst="ellipse">
                  <a:avLst/>
                </a:prstGeom>
                <a:solidFill>
                  <a:srgbClr val="FFFF9F"/>
                </a:solidFill>
                <a:ln>
                  <a:noFill/>
                </a:ln>
                <a:effectLst>
                  <a:glow rad="114300">
                    <a:srgbClr val="FFFFD1">
                      <a:alpha val="28000"/>
                    </a:srgb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32980B38-AAEB-4319-BA94-F88E9ABE26A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738464" y="5634002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5F1FEAC-D5EA-450C-A7B7-5155D40EA3C2}"/>
                </a:ext>
              </a:extLst>
            </p:cNvPr>
            <p:cNvGrpSpPr>
              <a:grpSpLocks/>
            </p:cNvGrpSpPr>
            <p:nvPr/>
          </p:nvGrpSpPr>
          <p:grpSpPr>
            <a:xfrm flipH="1" flipV="1">
              <a:off x="9882687" y="5113212"/>
              <a:ext cx="1421928" cy="1421722"/>
              <a:chOff x="1756530" y="1102936"/>
              <a:chExt cx="4082400" cy="4081807"/>
            </a:xfrm>
          </p:grpSpPr>
          <p:sp>
            <p:nvSpPr>
              <p:cNvPr id="15" name="Partial Circle 14">
                <a:extLst>
                  <a:ext uri="{FF2B5EF4-FFF2-40B4-BE49-F238E27FC236}">
                    <a16:creationId xmlns:a16="http://schemas.microsoft.com/office/drawing/2014/main" id="{0304B86D-DB0D-4750-BBAE-7F08A944342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7974981"/>
                  <a:gd name="adj2" fmla="val 1626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Partial Circle 15">
                <a:extLst>
                  <a:ext uri="{FF2B5EF4-FFF2-40B4-BE49-F238E27FC236}">
                    <a16:creationId xmlns:a16="http://schemas.microsoft.com/office/drawing/2014/main" id="{2658970B-D877-4EB7-87E2-2342530DAD6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22141"/>
                  <a:gd name="adj2" fmla="val 345423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Partial Circle 16">
                <a:extLst>
                  <a:ext uri="{FF2B5EF4-FFF2-40B4-BE49-F238E27FC236}">
                    <a16:creationId xmlns:a16="http://schemas.microsoft.com/office/drawing/2014/main" id="{5CC655A6-34EF-4BBA-A0F4-3936405A849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3450103"/>
                  <a:gd name="adj2" fmla="val 7671469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Partial Circle 17">
                <a:extLst>
                  <a:ext uri="{FF2B5EF4-FFF2-40B4-BE49-F238E27FC236}">
                    <a16:creationId xmlns:a16="http://schemas.microsoft.com/office/drawing/2014/main" id="{26C28F6C-36E5-45F1-BD88-C8EABD23141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7469945"/>
                  <a:gd name="adj2" fmla="val 1074011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Partial Circle 18">
                <a:extLst>
                  <a:ext uri="{FF2B5EF4-FFF2-40B4-BE49-F238E27FC236}">
                    <a16:creationId xmlns:a16="http://schemas.microsoft.com/office/drawing/2014/main" id="{C2DA4D70-596E-4885-ACCF-B5FC706EC1D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0699018"/>
                  <a:gd name="adj2" fmla="val 1412279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Partial Circle 19">
                <a:extLst>
                  <a:ext uri="{FF2B5EF4-FFF2-40B4-BE49-F238E27FC236}">
                    <a16:creationId xmlns:a16="http://schemas.microsoft.com/office/drawing/2014/main" id="{10F08449-608D-4A97-9757-4E7F1B5A36D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4138803"/>
                  <a:gd name="adj2" fmla="val 1807462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115623CB-7A89-46E1-8CEE-1982ED935365}"/>
                </a:ext>
              </a:extLst>
            </p:cNvPr>
            <p:cNvSpPr>
              <a:spLocks/>
            </p:cNvSpPr>
            <p:nvPr/>
          </p:nvSpPr>
          <p:spPr>
            <a:xfrm>
              <a:off x="9877358" y="5104659"/>
              <a:ext cx="1223010" cy="1223010"/>
            </a:xfrm>
            <a:custGeom>
              <a:avLst/>
              <a:gdLst>
                <a:gd name="connsiteX0" fmla="*/ 2026414 w 3489227"/>
                <a:gd name="connsiteY0" fmla="*/ 0 h 3489227"/>
                <a:gd name="connsiteX1" fmla="*/ 3459305 w 3489227"/>
                <a:gd name="connsiteY1" fmla="*/ 593523 h 3489227"/>
                <a:gd name="connsiteX2" fmla="*/ 3489227 w 3489227"/>
                <a:gd name="connsiteY2" fmla="*/ 626446 h 3489227"/>
                <a:gd name="connsiteX3" fmla="*/ 3378247 w 3489227"/>
                <a:gd name="connsiteY3" fmla="*/ 525579 h 3489227"/>
                <a:gd name="connsiteX4" fmla="*/ 2089259 w 3489227"/>
                <a:gd name="connsiteY4" fmla="*/ 62845 h 3489227"/>
                <a:gd name="connsiteX5" fmla="*/ 62845 w 3489227"/>
                <a:gd name="connsiteY5" fmla="*/ 2089259 h 3489227"/>
                <a:gd name="connsiteX6" fmla="*/ 525580 w 3489227"/>
                <a:gd name="connsiteY6" fmla="*/ 3378247 h 3489227"/>
                <a:gd name="connsiteX7" fmla="*/ 626446 w 3489227"/>
                <a:gd name="connsiteY7" fmla="*/ 3489227 h 3489227"/>
                <a:gd name="connsiteX8" fmla="*/ 593523 w 3489227"/>
                <a:gd name="connsiteY8" fmla="*/ 3459305 h 3489227"/>
                <a:gd name="connsiteX9" fmla="*/ 0 w 3489227"/>
                <a:gd name="connsiteY9" fmla="*/ 2026414 h 3489227"/>
                <a:gd name="connsiteX10" fmla="*/ 2026414 w 3489227"/>
                <a:gd name="connsiteY10" fmla="*/ 0 h 3489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89227" h="3489227">
                  <a:moveTo>
                    <a:pt x="2026414" y="0"/>
                  </a:moveTo>
                  <a:cubicBezTo>
                    <a:pt x="2585993" y="0"/>
                    <a:pt x="3092597" y="226814"/>
                    <a:pt x="3459305" y="593523"/>
                  </a:cubicBezTo>
                  <a:lnTo>
                    <a:pt x="3489227" y="626446"/>
                  </a:lnTo>
                  <a:lnTo>
                    <a:pt x="3378247" y="525579"/>
                  </a:lnTo>
                  <a:cubicBezTo>
                    <a:pt x="3027963" y="236500"/>
                    <a:pt x="2578891" y="62845"/>
                    <a:pt x="2089259" y="62845"/>
                  </a:cubicBezTo>
                  <a:cubicBezTo>
                    <a:pt x="970101" y="62845"/>
                    <a:pt x="62845" y="970101"/>
                    <a:pt x="62845" y="2089259"/>
                  </a:cubicBezTo>
                  <a:cubicBezTo>
                    <a:pt x="62845" y="2578891"/>
                    <a:pt x="236500" y="3027963"/>
                    <a:pt x="525580" y="3378247"/>
                  </a:cubicBezTo>
                  <a:lnTo>
                    <a:pt x="626446" y="3489227"/>
                  </a:lnTo>
                  <a:lnTo>
                    <a:pt x="593523" y="3459305"/>
                  </a:lnTo>
                  <a:cubicBezTo>
                    <a:pt x="226814" y="3092597"/>
                    <a:pt x="0" y="2585993"/>
                    <a:pt x="0" y="2026414"/>
                  </a:cubicBezTo>
                  <a:cubicBezTo>
                    <a:pt x="0" y="907256"/>
                    <a:pt x="907256" y="0"/>
                    <a:pt x="2026414" y="0"/>
                  </a:cubicBezTo>
                  <a:close/>
                </a:path>
              </a:pathLst>
            </a:custGeom>
            <a:solidFill>
              <a:schemeClr val="tx1">
                <a:alpha val="15000"/>
              </a:schemeClr>
            </a:soli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3791601-FE6F-45A2-BC94-FC22CA5420DB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367917" y="5615728"/>
              <a:ext cx="480271" cy="480271"/>
              <a:chOff x="3134414" y="3459637"/>
              <a:chExt cx="631596" cy="631596"/>
            </a:xfrm>
            <a:effectLst>
              <a:outerShdw blurRad="63500" sx="102000" sy="102000" algn="ctr" rotWithShape="0">
                <a:prstClr val="black">
                  <a:alpha val="50000"/>
                </a:prstClr>
              </a:outerShdw>
            </a:effectLst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838552DF-9FBD-4AD5-A176-5987F104018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134414" y="3459637"/>
                <a:ext cx="631596" cy="631596"/>
              </a:xfrm>
              <a:prstGeom prst="ellipse">
                <a:avLst/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68000">
                    <a:srgbClr val="FCDE32"/>
                  </a:gs>
                  <a:gs pos="86000">
                    <a:srgbClr val="AF2C22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CD623078-B615-4930-B43F-8C956B640BB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195689" y="3520912"/>
                <a:ext cx="509047" cy="50904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0498DA5-8651-4139-8AF7-59B2ECA9269B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115462" y="5748894"/>
              <a:ext cx="303905" cy="191128"/>
              <a:chOff x="10351950" y="3379331"/>
              <a:chExt cx="815993" cy="552142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5E5ABF59-5D6B-4FA8-A413-7455D340185B}"/>
                  </a:ext>
                </a:extLst>
              </p:cNvPr>
              <p:cNvSpPr>
                <a:spLocks/>
              </p:cNvSpPr>
              <p:nvPr/>
            </p:nvSpPr>
            <p:spPr>
              <a:xfrm rot="4803578" flipV="1">
                <a:off x="10483876" y="3247405"/>
                <a:ext cx="552142" cy="815993"/>
              </a:xfrm>
              <a:custGeom>
                <a:avLst/>
                <a:gdLst>
                  <a:gd name="connsiteX0" fmla="*/ 0 w 507084"/>
                  <a:gd name="connsiteY0" fmla="*/ 748472 h 749403"/>
                  <a:gd name="connsiteX1" fmla="*/ 259446 w 507084"/>
                  <a:gd name="connsiteY1" fmla="*/ 748472 h 749403"/>
                  <a:gd name="connsiteX2" fmla="*/ 259602 w 507084"/>
                  <a:gd name="connsiteY2" fmla="*/ 749403 h 749403"/>
                  <a:gd name="connsiteX3" fmla="*/ 507084 w 507084"/>
                  <a:gd name="connsiteY3" fmla="*/ 663311 h 749403"/>
                  <a:gd name="connsiteX4" fmla="*/ 135395 w 507084"/>
                  <a:gd name="connsiteY4" fmla="*/ 3446 h 749403"/>
                  <a:gd name="connsiteX5" fmla="*/ 134809 w 507084"/>
                  <a:gd name="connsiteY5" fmla="*/ 0 h 749403"/>
                  <a:gd name="connsiteX6" fmla="*/ 134481 w 507084"/>
                  <a:gd name="connsiteY6" fmla="*/ 1824 h 749403"/>
                  <a:gd name="connsiteX7" fmla="*/ 133839 w 507084"/>
                  <a:gd name="connsiteY7" fmla="*/ 685 h 749403"/>
                  <a:gd name="connsiteX8" fmla="*/ 134248 w 507084"/>
                  <a:gd name="connsiteY8" fmla="*/ 3116 h 7494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7084" h="749403">
                    <a:moveTo>
                      <a:pt x="0" y="748472"/>
                    </a:moveTo>
                    <a:lnTo>
                      <a:pt x="259446" y="748472"/>
                    </a:lnTo>
                    <a:lnTo>
                      <a:pt x="259602" y="749403"/>
                    </a:lnTo>
                    <a:lnTo>
                      <a:pt x="507084" y="663311"/>
                    </a:lnTo>
                    <a:lnTo>
                      <a:pt x="135395" y="3446"/>
                    </a:lnTo>
                    <a:lnTo>
                      <a:pt x="134809" y="0"/>
                    </a:lnTo>
                    <a:lnTo>
                      <a:pt x="134481" y="1824"/>
                    </a:lnTo>
                    <a:lnTo>
                      <a:pt x="133839" y="685"/>
                    </a:lnTo>
                    <a:lnTo>
                      <a:pt x="134248" y="3116"/>
                    </a:lnTo>
                    <a:close/>
                  </a:path>
                </a:pathLst>
              </a:cu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68000">
                    <a:srgbClr val="FCDE32"/>
                  </a:gs>
                  <a:gs pos="86000">
                    <a:srgbClr val="AF2C22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57F871FD-0C66-42D9-B52C-A0D5A005B3FD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0376451" y="3396621"/>
                <a:ext cx="749786" cy="390621"/>
                <a:chOff x="9980691" y="2643347"/>
                <a:chExt cx="755933" cy="393822"/>
              </a:xfrm>
            </p:grpSpPr>
            <p:sp>
              <p:nvSpPr>
                <p:cNvPr id="10" name="Isosceles Triangle 9">
                  <a:extLst>
                    <a:ext uri="{FF2B5EF4-FFF2-40B4-BE49-F238E27FC236}">
                      <a16:creationId xmlns:a16="http://schemas.microsoft.com/office/drawing/2014/main" id="{16005AF8-95A7-4AD7-B782-E8231C279445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4803578" flipV="1">
                  <a:off x="10225906" y="2398132"/>
                  <a:ext cx="264177" cy="754608"/>
                </a:xfrm>
                <a:prstGeom prst="triangle">
                  <a:avLst>
                    <a:gd name="adj" fmla="val 51448"/>
                  </a:avLst>
                </a:prstGeom>
                <a:solidFill>
                  <a:srgbClr val="FFFFD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Isosceles Triangle 10">
                  <a:extLst>
                    <a:ext uri="{FF2B5EF4-FFF2-40B4-BE49-F238E27FC236}">
                      <a16:creationId xmlns:a16="http://schemas.microsoft.com/office/drawing/2014/main" id="{AD4A7792-56A0-489C-A7DC-8795A2917355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16675634">
                  <a:off x="10227231" y="2527777"/>
                  <a:ext cx="264177" cy="754608"/>
                </a:xfrm>
                <a:prstGeom prst="triangle">
                  <a:avLst>
                    <a:gd name="adj" fmla="val 51448"/>
                  </a:avLst>
                </a:prstGeom>
                <a:solidFill>
                  <a:srgbClr val="EFC65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38EC3EA0-D532-416C-8426-68A4C4CD5586}"/>
              </a:ext>
            </a:extLst>
          </p:cNvPr>
          <p:cNvSpPr>
            <a:spLocks/>
          </p:cNvSpPr>
          <p:nvPr/>
        </p:nvSpPr>
        <p:spPr>
          <a:xfrm>
            <a:off x="4724532" y="1287038"/>
            <a:ext cx="2314352" cy="2314352"/>
          </a:xfrm>
          <a:custGeom>
            <a:avLst/>
            <a:gdLst>
              <a:gd name="connsiteX0" fmla="*/ 2026414 w 3489227"/>
              <a:gd name="connsiteY0" fmla="*/ 0 h 3489227"/>
              <a:gd name="connsiteX1" fmla="*/ 3459305 w 3489227"/>
              <a:gd name="connsiteY1" fmla="*/ 593523 h 3489227"/>
              <a:gd name="connsiteX2" fmla="*/ 3489227 w 3489227"/>
              <a:gd name="connsiteY2" fmla="*/ 626446 h 3489227"/>
              <a:gd name="connsiteX3" fmla="*/ 3378247 w 3489227"/>
              <a:gd name="connsiteY3" fmla="*/ 525579 h 3489227"/>
              <a:gd name="connsiteX4" fmla="*/ 2089259 w 3489227"/>
              <a:gd name="connsiteY4" fmla="*/ 62845 h 3489227"/>
              <a:gd name="connsiteX5" fmla="*/ 62845 w 3489227"/>
              <a:gd name="connsiteY5" fmla="*/ 2089259 h 3489227"/>
              <a:gd name="connsiteX6" fmla="*/ 525580 w 3489227"/>
              <a:gd name="connsiteY6" fmla="*/ 3378247 h 3489227"/>
              <a:gd name="connsiteX7" fmla="*/ 626446 w 3489227"/>
              <a:gd name="connsiteY7" fmla="*/ 3489227 h 3489227"/>
              <a:gd name="connsiteX8" fmla="*/ 593523 w 3489227"/>
              <a:gd name="connsiteY8" fmla="*/ 3459305 h 3489227"/>
              <a:gd name="connsiteX9" fmla="*/ 0 w 3489227"/>
              <a:gd name="connsiteY9" fmla="*/ 2026414 h 3489227"/>
              <a:gd name="connsiteX10" fmla="*/ 2026414 w 3489227"/>
              <a:gd name="connsiteY10" fmla="*/ 0 h 348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89227" h="3489227">
                <a:moveTo>
                  <a:pt x="2026414" y="0"/>
                </a:moveTo>
                <a:cubicBezTo>
                  <a:pt x="2585993" y="0"/>
                  <a:pt x="3092597" y="226814"/>
                  <a:pt x="3459305" y="593523"/>
                </a:cubicBezTo>
                <a:lnTo>
                  <a:pt x="3489227" y="626446"/>
                </a:lnTo>
                <a:lnTo>
                  <a:pt x="3378247" y="525579"/>
                </a:lnTo>
                <a:cubicBezTo>
                  <a:pt x="3027963" y="236500"/>
                  <a:pt x="2578891" y="62845"/>
                  <a:pt x="2089259" y="62845"/>
                </a:cubicBezTo>
                <a:cubicBezTo>
                  <a:pt x="970101" y="62845"/>
                  <a:pt x="62845" y="970101"/>
                  <a:pt x="62845" y="2089259"/>
                </a:cubicBezTo>
                <a:cubicBezTo>
                  <a:pt x="62845" y="2578891"/>
                  <a:pt x="236500" y="3027963"/>
                  <a:pt x="525580" y="3378247"/>
                </a:cubicBezTo>
                <a:lnTo>
                  <a:pt x="626446" y="3489227"/>
                </a:lnTo>
                <a:lnTo>
                  <a:pt x="593523" y="3459305"/>
                </a:lnTo>
                <a:cubicBezTo>
                  <a:pt x="226814" y="3092597"/>
                  <a:pt x="0" y="2585993"/>
                  <a:pt x="0" y="2026414"/>
                </a:cubicBezTo>
                <a:cubicBezTo>
                  <a:pt x="0" y="907256"/>
                  <a:pt x="907256" y="0"/>
                  <a:pt x="2026414" y="0"/>
                </a:cubicBez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txBody>
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65AC050-A98B-4F95-880A-61E2ECCEE220}"/>
              </a:ext>
            </a:extLst>
          </p:cNvPr>
          <p:cNvGrpSpPr>
            <a:grpSpLocks/>
          </p:cNvGrpSpPr>
          <p:nvPr/>
        </p:nvGrpSpPr>
        <p:grpSpPr>
          <a:xfrm>
            <a:off x="5652837" y="2254154"/>
            <a:ext cx="908836" cy="908836"/>
            <a:chOff x="3134414" y="3459637"/>
            <a:chExt cx="631596" cy="631596"/>
          </a:xfrm>
          <a:effectLst>
            <a:outerShdw blurRad="63500" sx="102000" sy="102000" algn="ctr" rotWithShape="0">
              <a:prstClr val="black">
                <a:alpha val="50000"/>
              </a:prstClr>
            </a:outerShdw>
          </a:effectLst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5005821-E118-4698-99F8-8C657D0B3A04}"/>
                </a:ext>
              </a:extLst>
            </p:cNvPr>
            <p:cNvSpPr>
              <a:spLocks/>
            </p:cNvSpPr>
            <p:nvPr/>
          </p:nvSpPr>
          <p:spPr>
            <a:xfrm>
              <a:off x="3134414" y="3459637"/>
              <a:ext cx="631596" cy="631596"/>
            </a:xfrm>
            <a:prstGeom prst="ellipse">
              <a:avLst/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06FB4DD-08A0-4684-91D2-84F9C105C231}"/>
                </a:ext>
              </a:extLst>
            </p:cNvPr>
            <p:cNvSpPr>
              <a:spLocks/>
            </p:cNvSpPr>
            <p:nvPr/>
          </p:nvSpPr>
          <p:spPr>
            <a:xfrm>
              <a:off x="3195689" y="3520912"/>
              <a:ext cx="509047" cy="5090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02C3DDF-B0D4-4B31-B697-667ED551B4D6}"/>
              </a:ext>
            </a:extLst>
          </p:cNvPr>
          <p:cNvGrpSpPr>
            <a:grpSpLocks/>
          </p:cNvGrpSpPr>
          <p:nvPr/>
        </p:nvGrpSpPr>
        <p:grpSpPr>
          <a:xfrm>
            <a:off x="7067447" y="2506150"/>
            <a:ext cx="575092" cy="361679"/>
            <a:chOff x="10351950" y="3379331"/>
            <a:chExt cx="815993" cy="55214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36FCB13-42FC-4BEE-8DE2-F61C457D7E4A}"/>
                </a:ext>
              </a:extLst>
            </p:cNvPr>
            <p:cNvSpPr>
              <a:spLocks/>
            </p:cNvSpPr>
            <p:nvPr/>
          </p:nvSpPr>
          <p:spPr>
            <a:xfrm rot="4803578" flipV="1">
              <a:off x="10483876" y="3247405"/>
              <a:ext cx="552142" cy="815993"/>
            </a:xfrm>
            <a:custGeom>
              <a:avLst/>
              <a:gdLst>
                <a:gd name="connsiteX0" fmla="*/ 0 w 507084"/>
                <a:gd name="connsiteY0" fmla="*/ 748472 h 749403"/>
                <a:gd name="connsiteX1" fmla="*/ 259446 w 507084"/>
                <a:gd name="connsiteY1" fmla="*/ 748472 h 749403"/>
                <a:gd name="connsiteX2" fmla="*/ 259602 w 507084"/>
                <a:gd name="connsiteY2" fmla="*/ 749403 h 749403"/>
                <a:gd name="connsiteX3" fmla="*/ 507084 w 507084"/>
                <a:gd name="connsiteY3" fmla="*/ 663311 h 749403"/>
                <a:gd name="connsiteX4" fmla="*/ 135395 w 507084"/>
                <a:gd name="connsiteY4" fmla="*/ 3446 h 749403"/>
                <a:gd name="connsiteX5" fmla="*/ 134809 w 507084"/>
                <a:gd name="connsiteY5" fmla="*/ 0 h 749403"/>
                <a:gd name="connsiteX6" fmla="*/ 134481 w 507084"/>
                <a:gd name="connsiteY6" fmla="*/ 1824 h 749403"/>
                <a:gd name="connsiteX7" fmla="*/ 133839 w 507084"/>
                <a:gd name="connsiteY7" fmla="*/ 685 h 749403"/>
                <a:gd name="connsiteX8" fmla="*/ 134248 w 507084"/>
                <a:gd name="connsiteY8" fmla="*/ 3116 h 74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7084" h="749403">
                  <a:moveTo>
                    <a:pt x="0" y="748472"/>
                  </a:moveTo>
                  <a:lnTo>
                    <a:pt x="259446" y="748472"/>
                  </a:lnTo>
                  <a:lnTo>
                    <a:pt x="259602" y="749403"/>
                  </a:lnTo>
                  <a:lnTo>
                    <a:pt x="507084" y="663311"/>
                  </a:lnTo>
                  <a:lnTo>
                    <a:pt x="135395" y="3446"/>
                  </a:lnTo>
                  <a:lnTo>
                    <a:pt x="134809" y="0"/>
                  </a:lnTo>
                  <a:lnTo>
                    <a:pt x="134481" y="1824"/>
                  </a:lnTo>
                  <a:lnTo>
                    <a:pt x="133839" y="685"/>
                  </a:lnTo>
                  <a:lnTo>
                    <a:pt x="134248" y="3116"/>
                  </a:lnTo>
                  <a:close/>
                </a:path>
              </a:pathLst>
            </a:cu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3BFC68EF-D8A7-486F-A3C7-E1EFF660153E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376451" y="3396621"/>
              <a:ext cx="749786" cy="390621"/>
              <a:chOff x="9980691" y="2643347"/>
              <a:chExt cx="755933" cy="393822"/>
            </a:xfrm>
          </p:grpSpPr>
          <p:sp>
            <p:nvSpPr>
              <p:cNvPr id="55" name="Isosceles Triangle 54">
                <a:extLst>
                  <a:ext uri="{FF2B5EF4-FFF2-40B4-BE49-F238E27FC236}">
                    <a16:creationId xmlns:a16="http://schemas.microsoft.com/office/drawing/2014/main" id="{4ADFB480-47B8-426E-B43E-B6CF97A980E1}"/>
                  </a:ext>
                </a:extLst>
              </p:cNvPr>
              <p:cNvSpPr>
                <a:spLocks/>
              </p:cNvSpPr>
              <p:nvPr/>
            </p:nvSpPr>
            <p:spPr>
              <a:xfrm rot="4803578" flipV="1">
                <a:off x="10225906" y="2398132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FFFF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5939630F-94DA-4523-9D52-4749612DC52C}"/>
                  </a:ext>
                </a:extLst>
              </p:cNvPr>
              <p:cNvSpPr>
                <a:spLocks/>
              </p:cNvSpPr>
              <p:nvPr/>
            </p:nvSpPr>
            <p:spPr>
              <a:xfrm rot="16675634">
                <a:off x="10227231" y="2527777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EFC6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C6F8A66-1AB7-4C39-8512-6D3CF319ED61}"/>
              </a:ext>
            </a:extLst>
          </p:cNvPr>
          <p:cNvSpPr>
            <a:spLocks/>
          </p:cNvSpPr>
          <p:nvPr/>
        </p:nvSpPr>
        <p:spPr>
          <a:xfrm>
            <a:off x="8530988" y="1287038"/>
            <a:ext cx="2314352" cy="2314352"/>
          </a:xfrm>
          <a:custGeom>
            <a:avLst/>
            <a:gdLst>
              <a:gd name="connsiteX0" fmla="*/ 2026414 w 3489227"/>
              <a:gd name="connsiteY0" fmla="*/ 0 h 3489227"/>
              <a:gd name="connsiteX1" fmla="*/ 3459305 w 3489227"/>
              <a:gd name="connsiteY1" fmla="*/ 593523 h 3489227"/>
              <a:gd name="connsiteX2" fmla="*/ 3489227 w 3489227"/>
              <a:gd name="connsiteY2" fmla="*/ 626446 h 3489227"/>
              <a:gd name="connsiteX3" fmla="*/ 3378247 w 3489227"/>
              <a:gd name="connsiteY3" fmla="*/ 525579 h 3489227"/>
              <a:gd name="connsiteX4" fmla="*/ 2089259 w 3489227"/>
              <a:gd name="connsiteY4" fmla="*/ 62845 h 3489227"/>
              <a:gd name="connsiteX5" fmla="*/ 62845 w 3489227"/>
              <a:gd name="connsiteY5" fmla="*/ 2089259 h 3489227"/>
              <a:gd name="connsiteX6" fmla="*/ 525580 w 3489227"/>
              <a:gd name="connsiteY6" fmla="*/ 3378247 h 3489227"/>
              <a:gd name="connsiteX7" fmla="*/ 626446 w 3489227"/>
              <a:gd name="connsiteY7" fmla="*/ 3489227 h 3489227"/>
              <a:gd name="connsiteX8" fmla="*/ 593523 w 3489227"/>
              <a:gd name="connsiteY8" fmla="*/ 3459305 h 3489227"/>
              <a:gd name="connsiteX9" fmla="*/ 0 w 3489227"/>
              <a:gd name="connsiteY9" fmla="*/ 2026414 h 3489227"/>
              <a:gd name="connsiteX10" fmla="*/ 2026414 w 3489227"/>
              <a:gd name="connsiteY10" fmla="*/ 0 h 348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89227" h="3489227">
                <a:moveTo>
                  <a:pt x="2026414" y="0"/>
                </a:moveTo>
                <a:cubicBezTo>
                  <a:pt x="2585993" y="0"/>
                  <a:pt x="3092597" y="226814"/>
                  <a:pt x="3459305" y="593523"/>
                </a:cubicBezTo>
                <a:lnTo>
                  <a:pt x="3489227" y="626446"/>
                </a:lnTo>
                <a:lnTo>
                  <a:pt x="3378247" y="525579"/>
                </a:lnTo>
                <a:cubicBezTo>
                  <a:pt x="3027963" y="236500"/>
                  <a:pt x="2578891" y="62845"/>
                  <a:pt x="2089259" y="62845"/>
                </a:cubicBezTo>
                <a:cubicBezTo>
                  <a:pt x="970101" y="62845"/>
                  <a:pt x="62845" y="970101"/>
                  <a:pt x="62845" y="2089259"/>
                </a:cubicBezTo>
                <a:cubicBezTo>
                  <a:pt x="62845" y="2578891"/>
                  <a:pt x="236500" y="3027963"/>
                  <a:pt x="525580" y="3378247"/>
                </a:cubicBezTo>
                <a:lnTo>
                  <a:pt x="626446" y="3489227"/>
                </a:lnTo>
                <a:lnTo>
                  <a:pt x="593523" y="3459305"/>
                </a:lnTo>
                <a:cubicBezTo>
                  <a:pt x="226814" y="3092597"/>
                  <a:pt x="0" y="2585993"/>
                  <a:pt x="0" y="2026414"/>
                </a:cubicBezTo>
                <a:cubicBezTo>
                  <a:pt x="0" y="907256"/>
                  <a:pt x="907256" y="0"/>
                  <a:pt x="2026414" y="0"/>
                </a:cubicBez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txBody>
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823C16D6-2C90-4675-980F-E2AA41E83265}"/>
              </a:ext>
            </a:extLst>
          </p:cNvPr>
          <p:cNvGrpSpPr>
            <a:grpSpLocks/>
          </p:cNvGrpSpPr>
          <p:nvPr/>
        </p:nvGrpSpPr>
        <p:grpSpPr>
          <a:xfrm>
            <a:off x="9459293" y="2254154"/>
            <a:ext cx="908836" cy="908836"/>
            <a:chOff x="3134414" y="3459637"/>
            <a:chExt cx="631596" cy="631596"/>
          </a:xfrm>
          <a:effectLst>
            <a:outerShdw blurRad="63500" sx="102000" sy="102000" algn="ctr" rotWithShape="0">
              <a:prstClr val="black">
                <a:alpha val="50000"/>
              </a:prstClr>
            </a:outerShdw>
          </a:effectLst>
        </p:grpSpPr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73DEBA37-04DA-4163-A2D8-160F659DB9CC}"/>
                </a:ext>
              </a:extLst>
            </p:cNvPr>
            <p:cNvSpPr>
              <a:spLocks/>
            </p:cNvSpPr>
            <p:nvPr/>
          </p:nvSpPr>
          <p:spPr>
            <a:xfrm>
              <a:off x="3134414" y="3459637"/>
              <a:ext cx="631596" cy="631596"/>
            </a:xfrm>
            <a:prstGeom prst="ellipse">
              <a:avLst/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0D575A4-A23E-4FEC-9250-3254EFFED63F}"/>
                </a:ext>
              </a:extLst>
            </p:cNvPr>
            <p:cNvSpPr>
              <a:spLocks/>
            </p:cNvSpPr>
            <p:nvPr/>
          </p:nvSpPr>
          <p:spPr>
            <a:xfrm>
              <a:off x="3195689" y="3520912"/>
              <a:ext cx="509047" cy="5090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718D54F6-A99C-41F5-AA70-C104101E5B03}"/>
              </a:ext>
            </a:extLst>
          </p:cNvPr>
          <p:cNvGrpSpPr>
            <a:grpSpLocks/>
          </p:cNvGrpSpPr>
          <p:nvPr/>
        </p:nvGrpSpPr>
        <p:grpSpPr>
          <a:xfrm>
            <a:off x="10873903" y="2506150"/>
            <a:ext cx="575092" cy="361679"/>
            <a:chOff x="10351950" y="3379331"/>
            <a:chExt cx="815993" cy="55214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31E0F5FB-89AA-4303-8675-4020E0154D49}"/>
                </a:ext>
              </a:extLst>
            </p:cNvPr>
            <p:cNvSpPr>
              <a:spLocks/>
            </p:cNvSpPr>
            <p:nvPr/>
          </p:nvSpPr>
          <p:spPr>
            <a:xfrm rot="4803578" flipV="1">
              <a:off x="10483876" y="3247405"/>
              <a:ext cx="552142" cy="815993"/>
            </a:xfrm>
            <a:custGeom>
              <a:avLst/>
              <a:gdLst>
                <a:gd name="connsiteX0" fmla="*/ 0 w 507084"/>
                <a:gd name="connsiteY0" fmla="*/ 748472 h 749403"/>
                <a:gd name="connsiteX1" fmla="*/ 259446 w 507084"/>
                <a:gd name="connsiteY1" fmla="*/ 748472 h 749403"/>
                <a:gd name="connsiteX2" fmla="*/ 259602 w 507084"/>
                <a:gd name="connsiteY2" fmla="*/ 749403 h 749403"/>
                <a:gd name="connsiteX3" fmla="*/ 507084 w 507084"/>
                <a:gd name="connsiteY3" fmla="*/ 663311 h 749403"/>
                <a:gd name="connsiteX4" fmla="*/ 135395 w 507084"/>
                <a:gd name="connsiteY4" fmla="*/ 3446 h 749403"/>
                <a:gd name="connsiteX5" fmla="*/ 134809 w 507084"/>
                <a:gd name="connsiteY5" fmla="*/ 0 h 749403"/>
                <a:gd name="connsiteX6" fmla="*/ 134481 w 507084"/>
                <a:gd name="connsiteY6" fmla="*/ 1824 h 749403"/>
                <a:gd name="connsiteX7" fmla="*/ 133839 w 507084"/>
                <a:gd name="connsiteY7" fmla="*/ 685 h 749403"/>
                <a:gd name="connsiteX8" fmla="*/ 134248 w 507084"/>
                <a:gd name="connsiteY8" fmla="*/ 3116 h 74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7084" h="749403">
                  <a:moveTo>
                    <a:pt x="0" y="748472"/>
                  </a:moveTo>
                  <a:lnTo>
                    <a:pt x="259446" y="748472"/>
                  </a:lnTo>
                  <a:lnTo>
                    <a:pt x="259602" y="749403"/>
                  </a:lnTo>
                  <a:lnTo>
                    <a:pt x="507084" y="663311"/>
                  </a:lnTo>
                  <a:lnTo>
                    <a:pt x="135395" y="3446"/>
                  </a:lnTo>
                  <a:lnTo>
                    <a:pt x="134809" y="0"/>
                  </a:lnTo>
                  <a:lnTo>
                    <a:pt x="134481" y="1824"/>
                  </a:lnTo>
                  <a:lnTo>
                    <a:pt x="133839" y="685"/>
                  </a:lnTo>
                  <a:lnTo>
                    <a:pt x="134248" y="3116"/>
                  </a:lnTo>
                  <a:close/>
                </a:path>
              </a:pathLst>
            </a:cu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16DE6DEA-D38D-4A14-8358-AA58A3476F08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376451" y="3396621"/>
              <a:ext cx="749786" cy="390621"/>
              <a:chOff x="9980691" y="2643347"/>
              <a:chExt cx="755933" cy="393822"/>
            </a:xfrm>
          </p:grpSpPr>
          <p:sp>
            <p:nvSpPr>
              <p:cNvPr id="100" name="Isosceles Triangle 99">
                <a:extLst>
                  <a:ext uri="{FF2B5EF4-FFF2-40B4-BE49-F238E27FC236}">
                    <a16:creationId xmlns:a16="http://schemas.microsoft.com/office/drawing/2014/main" id="{FA24DD64-5288-4DB7-B754-FBE6DB8BBBF8}"/>
                  </a:ext>
                </a:extLst>
              </p:cNvPr>
              <p:cNvSpPr>
                <a:spLocks/>
              </p:cNvSpPr>
              <p:nvPr/>
            </p:nvSpPr>
            <p:spPr>
              <a:xfrm rot="4803578" flipV="1">
                <a:off x="10225906" y="2398132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FFFF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Isosceles Triangle 100">
                <a:extLst>
                  <a:ext uri="{FF2B5EF4-FFF2-40B4-BE49-F238E27FC236}">
                    <a16:creationId xmlns:a16="http://schemas.microsoft.com/office/drawing/2014/main" id="{CEB21322-8AF5-48FD-A124-88069CCE5C2D}"/>
                  </a:ext>
                </a:extLst>
              </p:cNvPr>
              <p:cNvSpPr>
                <a:spLocks/>
              </p:cNvSpPr>
              <p:nvPr/>
            </p:nvSpPr>
            <p:spPr>
              <a:xfrm rot="16675634">
                <a:off x="10227231" y="2527777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EFC6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46" name="TextBox 145">
            <a:extLst>
              <a:ext uri="{FF2B5EF4-FFF2-40B4-BE49-F238E27FC236}">
                <a16:creationId xmlns:a16="http://schemas.microsoft.com/office/drawing/2014/main" id="{096F1DDE-7C59-462A-BE33-B59E32A53AF8}"/>
              </a:ext>
            </a:extLst>
          </p:cNvPr>
          <p:cNvSpPr txBox="1"/>
          <p:nvPr/>
        </p:nvSpPr>
        <p:spPr>
          <a:xfrm>
            <a:off x="755117" y="2360429"/>
            <a:ext cx="30617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002774"/>
                </a:solidFill>
                <a:latin typeface="Lexend Deca" pitchFamily="2" charset="-78"/>
                <a:cs typeface="Lexend Deca" pitchFamily="2" charset="-78"/>
              </a:rPr>
              <a:t>6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FE8FC42-EA97-4837-B1F8-906600DB81FB}"/>
              </a:ext>
            </a:extLst>
          </p:cNvPr>
          <p:cNvSpPr txBox="1"/>
          <p:nvPr/>
        </p:nvSpPr>
        <p:spPr>
          <a:xfrm>
            <a:off x="4560201" y="2360429"/>
            <a:ext cx="306766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002774"/>
                </a:solidFill>
                <a:latin typeface="Lexend Deca" pitchFamily="2" charset="-78"/>
                <a:cs typeface="Lexend Deca" pitchFamily="2" charset="-78"/>
              </a:rPr>
              <a:t>12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063A9384-5DC6-40BF-B93F-8897C8BA13E3}"/>
              </a:ext>
            </a:extLst>
          </p:cNvPr>
          <p:cNvSpPr txBox="1"/>
          <p:nvPr/>
        </p:nvSpPr>
        <p:spPr>
          <a:xfrm>
            <a:off x="8371185" y="2360429"/>
            <a:ext cx="304996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002774"/>
                </a:solidFill>
                <a:latin typeface="Lexend Deca" pitchFamily="2" charset="-78"/>
                <a:cs typeface="Lexend Deca" pitchFamily="2" charset="-78"/>
              </a:rPr>
              <a:t>24</a:t>
            </a:r>
          </a:p>
        </p:txBody>
      </p:sp>
      <p:sp>
        <p:nvSpPr>
          <p:cNvPr id="150" name="Oval 149">
            <a:hlinkClick r:id="rId38" action="ppaction://hlinksldjump"/>
            <a:extLst>
              <a:ext uri="{FF2B5EF4-FFF2-40B4-BE49-F238E27FC236}">
                <a16:creationId xmlns:a16="http://schemas.microsoft.com/office/drawing/2014/main" id="{31C5F509-B017-42AA-94F1-BA1F1CAB945F}"/>
              </a:ext>
            </a:extLst>
          </p:cNvPr>
          <p:cNvSpPr/>
          <p:nvPr/>
        </p:nvSpPr>
        <p:spPr>
          <a:xfrm>
            <a:off x="465769" y="1376430"/>
            <a:ext cx="3607981" cy="360798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>
            <a:hlinkClick r:id="rId39" action="ppaction://hlinksldjump"/>
            <a:extLst>
              <a:ext uri="{FF2B5EF4-FFF2-40B4-BE49-F238E27FC236}">
                <a16:creationId xmlns:a16="http://schemas.microsoft.com/office/drawing/2014/main" id="{4C8FD77E-C745-4516-8F10-EE5A1CC9AD7D}"/>
              </a:ext>
            </a:extLst>
          </p:cNvPr>
          <p:cNvSpPr/>
          <p:nvPr/>
        </p:nvSpPr>
        <p:spPr>
          <a:xfrm>
            <a:off x="4288420" y="866015"/>
            <a:ext cx="3593804" cy="359380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Oval 151">
            <a:hlinkClick r:id="rId40" action="ppaction://hlinksldjump"/>
            <a:extLst>
              <a:ext uri="{FF2B5EF4-FFF2-40B4-BE49-F238E27FC236}">
                <a16:creationId xmlns:a16="http://schemas.microsoft.com/office/drawing/2014/main" id="{8BDF0F05-87DD-43EC-A5B7-35EF010D4F1F}"/>
              </a:ext>
            </a:extLst>
          </p:cNvPr>
          <p:cNvSpPr/>
          <p:nvPr/>
        </p:nvSpPr>
        <p:spPr>
          <a:xfrm>
            <a:off x="8137224" y="884674"/>
            <a:ext cx="3608392" cy="353394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MEXICO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8452BE-6303-2C3F-FAD0-24383A09B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2D9129A-3FC2-6705-5164-18B6D9DC5E33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93133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CANADA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D1A33F55-E327-AFAE-94B6-079DB2F84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E7BAF1C-804A-8524-C3D0-17E7E0FF191D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92487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BRAZIL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88499474-F0BA-9CF9-F068-EEC34E775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9ADA443-38D7-1B48-66F6-61F6FFDC4733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0982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ENGLAND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8F0DFDB4-271A-8664-3C3D-6BFD34F27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9A1D52E-A637-1D24-62FD-124C79EFBD27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4192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FRANCE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4F2A8136-E65E-B0EA-F32C-287F4DC76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69291D5-5AC8-FB75-EAF7-D24B995B3743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6882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ITALY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662CDC2B-9945-4742-2889-E6EEC46C9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A812286-5276-F73E-D4A6-E0A23D9DA2C8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3313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501F2C6A-CC67-1E5C-8B2E-3C250C91B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A0851EE-2B34-38F3-E100-1B412540242B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9197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AUSTRALIA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6AC91492-3C2D-187C-8B2D-30D7927AA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05B92AB-B7B4-A012-18B3-20FECDB45FDA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5158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INDIA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3ECFEBD7-2030-BB17-41DB-61C5D1473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64A5D70-3F86-9939-CA3C-C5CA107CD1FF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71307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JAPAN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B49B2DCC-3A2E-2E5B-5FA1-0008F6C2A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027109C-A576-6154-F2DD-FE50CCF63402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8822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48CECAE-85CC-407C-B29B-4845F11FAEC8}"/>
              </a:ext>
            </a:extLst>
          </p:cNvPr>
          <p:cNvGrpSpPr/>
          <p:nvPr/>
        </p:nvGrpSpPr>
        <p:grpSpPr>
          <a:xfrm>
            <a:off x="1201580" y="636779"/>
            <a:ext cx="5552182" cy="5551376"/>
            <a:chOff x="1179481" y="619489"/>
            <a:chExt cx="5552182" cy="5551376"/>
          </a:xfrm>
        </p:grpSpPr>
        <p:grpSp>
          <p:nvGrpSpPr>
            <p:cNvPr id="1199" name="Group 1198">
              <a:extLst>
                <a:ext uri="{FF2B5EF4-FFF2-40B4-BE49-F238E27FC236}">
                  <a16:creationId xmlns:a16="http://schemas.microsoft.com/office/drawing/2014/main" id="{74F0E654-2259-4E2E-8FDE-BE1621CD5214}"/>
                </a:ext>
              </a:extLst>
            </p:cNvPr>
            <p:cNvGrpSpPr>
              <a:grpSpLocks/>
            </p:cNvGrpSpPr>
            <p:nvPr/>
          </p:nvGrpSpPr>
          <p:grpSpPr>
            <a:xfrm flipH="1" flipV="1">
              <a:off x="1179481" y="619489"/>
              <a:ext cx="5552182" cy="5551376"/>
              <a:chOff x="1756530" y="1102936"/>
              <a:chExt cx="4082400" cy="4081807"/>
            </a:xfrm>
          </p:grpSpPr>
          <p:sp>
            <p:nvSpPr>
              <p:cNvPr id="1200" name="Partial Circle 1199">
                <a:hlinkClick r:id="rId2" action="ppaction://hlinksldjump"/>
                <a:extLst>
                  <a:ext uri="{FF2B5EF4-FFF2-40B4-BE49-F238E27FC236}">
                    <a16:creationId xmlns:a16="http://schemas.microsoft.com/office/drawing/2014/main" id="{9227EB37-737F-45C2-AF46-175E2E9919B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7974981"/>
                  <a:gd name="adj2" fmla="val 43004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01" name="Partial Circle 1200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110D4504-7A4C-4368-971C-9D700654BC2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22141"/>
                  <a:gd name="adj2" fmla="val 345423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02" name="Partial Circle 1201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77DD5CCE-F891-472C-B3AD-BD0AB26FF59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3450103"/>
                  <a:gd name="adj2" fmla="val 7671469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03" name="Partial Circle 1202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F6EA1510-55A1-4F94-B7AC-8AB1B0E1D17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7469945"/>
                  <a:gd name="adj2" fmla="val 1074011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04" name="Partial Circle 1203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9F6CB7B9-32B5-4385-9CF9-7A23B54414B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0699018"/>
                  <a:gd name="adj2" fmla="val 1412279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05" name="Partial Circle 1204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9E34062E-23CC-46DA-81A3-853B072EA9C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6530" y="1102936"/>
                <a:ext cx="4082400" cy="4081807"/>
              </a:xfrm>
              <a:prstGeom prst="pie">
                <a:avLst>
                  <a:gd name="adj1" fmla="val 14138803"/>
                  <a:gd name="adj2" fmla="val 1807462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" name="TextBox 1">
              <a:hlinkClick r:id="rId4" action="ppaction://hlinksldjump"/>
              <a:extLst>
                <a:ext uri="{FF2B5EF4-FFF2-40B4-BE49-F238E27FC236}">
                  <a16:creationId xmlns:a16="http://schemas.microsoft.com/office/drawing/2014/main" id="{3BCBF32A-C2E0-41C8-9211-3CB1AFA973E4}"/>
                </a:ext>
              </a:extLst>
            </p:cNvPr>
            <p:cNvSpPr txBox="1"/>
            <p:nvPr/>
          </p:nvSpPr>
          <p:spPr>
            <a:xfrm rot="16200000">
              <a:off x="2829690" y="1559687"/>
              <a:ext cx="22992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200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63" name="TextBox 62">
              <a:hlinkClick r:id="rId5" action="ppaction://hlinksldjump"/>
              <a:extLst>
                <a:ext uri="{FF2B5EF4-FFF2-40B4-BE49-F238E27FC236}">
                  <a16:creationId xmlns:a16="http://schemas.microsoft.com/office/drawing/2014/main" id="{7A0816E4-69F4-48A8-A307-77CA4334CFC6}"/>
                </a:ext>
              </a:extLst>
            </p:cNvPr>
            <p:cNvSpPr txBox="1"/>
            <p:nvPr/>
          </p:nvSpPr>
          <p:spPr>
            <a:xfrm rot="19956350">
              <a:off x="4162197" y="2365501"/>
              <a:ext cx="23116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300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64" name="TextBox 63">
              <a:hlinkClick r:id="rId6" action="ppaction://hlinksldjump"/>
              <a:extLst>
                <a:ext uri="{FF2B5EF4-FFF2-40B4-BE49-F238E27FC236}">
                  <a16:creationId xmlns:a16="http://schemas.microsoft.com/office/drawing/2014/main" id="{115C8BD6-7467-4AC5-A564-EF6696553256}"/>
                </a:ext>
              </a:extLst>
            </p:cNvPr>
            <p:cNvSpPr txBox="1"/>
            <p:nvPr/>
          </p:nvSpPr>
          <p:spPr>
            <a:xfrm rot="1315819">
              <a:off x="4118380" y="3797691"/>
              <a:ext cx="23881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400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65" name="TextBox 64">
              <a:hlinkClick r:id="rId7" action="ppaction://hlinksldjump"/>
              <a:extLst>
                <a:ext uri="{FF2B5EF4-FFF2-40B4-BE49-F238E27FC236}">
                  <a16:creationId xmlns:a16="http://schemas.microsoft.com/office/drawing/2014/main" id="{B49EC78E-6856-476F-B54B-56ED1039AE3A}"/>
                </a:ext>
              </a:extLst>
            </p:cNvPr>
            <p:cNvSpPr txBox="1"/>
            <p:nvPr/>
          </p:nvSpPr>
          <p:spPr>
            <a:xfrm rot="5400000">
              <a:off x="2772523" y="4569787"/>
              <a:ext cx="23583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500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66" name="TextBox 65">
              <a:hlinkClick r:id="rId2" action="ppaction://hlinksldjump"/>
              <a:extLst>
                <a:ext uri="{FF2B5EF4-FFF2-40B4-BE49-F238E27FC236}">
                  <a16:creationId xmlns:a16="http://schemas.microsoft.com/office/drawing/2014/main" id="{98EB31C5-4630-42EC-A2DA-88AF97DA57A0}"/>
                </a:ext>
              </a:extLst>
            </p:cNvPr>
            <p:cNvSpPr txBox="1"/>
            <p:nvPr/>
          </p:nvSpPr>
          <p:spPr>
            <a:xfrm rot="8942861">
              <a:off x="1471751" y="3881970"/>
              <a:ext cx="23622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600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  <p:sp>
          <p:nvSpPr>
            <p:cNvPr id="67" name="TextBox 66">
              <a:hlinkClick r:id="rId3" action="ppaction://hlinksldjump"/>
              <a:extLst>
                <a:ext uri="{FF2B5EF4-FFF2-40B4-BE49-F238E27FC236}">
                  <a16:creationId xmlns:a16="http://schemas.microsoft.com/office/drawing/2014/main" id="{7778CAAA-D08E-40B0-91F3-573DE3C8A2F9}"/>
                </a:ext>
              </a:extLst>
            </p:cNvPr>
            <p:cNvSpPr txBox="1"/>
            <p:nvPr/>
          </p:nvSpPr>
          <p:spPr>
            <a:xfrm rot="12654167">
              <a:off x="1482706" y="2385950"/>
              <a:ext cx="24017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kk-KZ" sz="3200" dirty="0">
                  <a:latin typeface="Century Gothic" panose="020B0502020202020204" pitchFamily="34" charset="0"/>
                </a:rPr>
                <a:t>100</a:t>
              </a:r>
              <a:endParaRPr lang="en-US" sz="32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1196" name="Freeform: Shape 1195">
            <a:extLst>
              <a:ext uri="{FF2B5EF4-FFF2-40B4-BE49-F238E27FC236}">
                <a16:creationId xmlns:a16="http://schemas.microsoft.com/office/drawing/2014/main" id="{44099FE2-AD1B-43EF-9F07-FD3D7C0FB4C8}"/>
              </a:ext>
            </a:extLst>
          </p:cNvPr>
          <p:cNvSpPr>
            <a:spLocks/>
          </p:cNvSpPr>
          <p:nvPr/>
        </p:nvSpPr>
        <p:spPr>
          <a:xfrm>
            <a:off x="1201580" y="636779"/>
            <a:ext cx="4775470" cy="4775470"/>
          </a:xfrm>
          <a:custGeom>
            <a:avLst/>
            <a:gdLst>
              <a:gd name="connsiteX0" fmla="*/ 2026414 w 3489227"/>
              <a:gd name="connsiteY0" fmla="*/ 0 h 3489227"/>
              <a:gd name="connsiteX1" fmla="*/ 3459305 w 3489227"/>
              <a:gd name="connsiteY1" fmla="*/ 593523 h 3489227"/>
              <a:gd name="connsiteX2" fmla="*/ 3489227 w 3489227"/>
              <a:gd name="connsiteY2" fmla="*/ 626446 h 3489227"/>
              <a:gd name="connsiteX3" fmla="*/ 3378247 w 3489227"/>
              <a:gd name="connsiteY3" fmla="*/ 525579 h 3489227"/>
              <a:gd name="connsiteX4" fmla="*/ 2089259 w 3489227"/>
              <a:gd name="connsiteY4" fmla="*/ 62845 h 3489227"/>
              <a:gd name="connsiteX5" fmla="*/ 62845 w 3489227"/>
              <a:gd name="connsiteY5" fmla="*/ 2089259 h 3489227"/>
              <a:gd name="connsiteX6" fmla="*/ 525580 w 3489227"/>
              <a:gd name="connsiteY6" fmla="*/ 3378247 h 3489227"/>
              <a:gd name="connsiteX7" fmla="*/ 626446 w 3489227"/>
              <a:gd name="connsiteY7" fmla="*/ 3489227 h 3489227"/>
              <a:gd name="connsiteX8" fmla="*/ 593523 w 3489227"/>
              <a:gd name="connsiteY8" fmla="*/ 3459305 h 3489227"/>
              <a:gd name="connsiteX9" fmla="*/ 0 w 3489227"/>
              <a:gd name="connsiteY9" fmla="*/ 2026414 h 3489227"/>
              <a:gd name="connsiteX10" fmla="*/ 2026414 w 3489227"/>
              <a:gd name="connsiteY10" fmla="*/ 0 h 348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89227" h="3489227">
                <a:moveTo>
                  <a:pt x="2026414" y="0"/>
                </a:moveTo>
                <a:cubicBezTo>
                  <a:pt x="2585993" y="0"/>
                  <a:pt x="3092597" y="226814"/>
                  <a:pt x="3459305" y="593523"/>
                </a:cubicBezTo>
                <a:lnTo>
                  <a:pt x="3489227" y="626446"/>
                </a:lnTo>
                <a:lnTo>
                  <a:pt x="3378247" y="525579"/>
                </a:lnTo>
                <a:cubicBezTo>
                  <a:pt x="3027963" y="236500"/>
                  <a:pt x="2578891" y="62845"/>
                  <a:pt x="2089259" y="62845"/>
                </a:cubicBezTo>
                <a:cubicBezTo>
                  <a:pt x="970101" y="62845"/>
                  <a:pt x="62845" y="970101"/>
                  <a:pt x="62845" y="2089259"/>
                </a:cubicBezTo>
                <a:cubicBezTo>
                  <a:pt x="62845" y="2578891"/>
                  <a:pt x="236500" y="3027963"/>
                  <a:pt x="525580" y="3378247"/>
                </a:cubicBezTo>
                <a:lnTo>
                  <a:pt x="626446" y="3489227"/>
                </a:lnTo>
                <a:lnTo>
                  <a:pt x="593523" y="3459305"/>
                </a:lnTo>
                <a:cubicBezTo>
                  <a:pt x="226814" y="3092597"/>
                  <a:pt x="0" y="2585993"/>
                  <a:pt x="0" y="2026414"/>
                </a:cubicBezTo>
                <a:cubicBezTo>
                  <a:pt x="0" y="907256"/>
                  <a:pt x="907256" y="0"/>
                  <a:pt x="2026414" y="0"/>
                </a:cubicBez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txBody>
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62" name="Group 1161">
            <a:extLst>
              <a:ext uri="{FF2B5EF4-FFF2-40B4-BE49-F238E27FC236}">
                <a16:creationId xmlns:a16="http://schemas.microsoft.com/office/drawing/2014/main" id="{FD663830-5B26-4C02-83C0-50D0364973AD}"/>
              </a:ext>
            </a:extLst>
          </p:cNvPr>
          <p:cNvGrpSpPr>
            <a:grpSpLocks/>
          </p:cNvGrpSpPr>
          <p:nvPr/>
        </p:nvGrpSpPr>
        <p:grpSpPr>
          <a:xfrm>
            <a:off x="5993079" y="3101627"/>
            <a:ext cx="1186654" cy="746295"/>
            <a:chOff x="10351950" y="3379331"/>
            <a:chExt cx="815993" cy="55214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175" name="Freeform: Shape 1174">
              <a:extLst>
                <a:ext uri="{FF2B5EF4-FFF2-40B4-BE49-F238E27FC236}">
                  <a16:creationId xmlns:a16="http://schemas.microsoft.com/office/drawing/2014/main" id="{229BD2A3-3172-49F0-B27D-7594EF0D22B0}"/>
                </a:ext>
              </a:extLst>
            </p:cNvPr>
            <p:cNvSpPr>
              <a:spLocks/>
            </p:cNvSpPr>
            <p:nvPr/>
          </p:nvSpPr>
          <p:spPr>
            <a:xfrm rot="4803578" flipV="1">
              <a:off x="10483876" y="3247405"/>
              <a:ext cx="552142" cy="815993"/>
            </a:xfrm>
            <a:custGeom>
              <a:avLst/>
              <a:gdLst>
                <a:gd name="connsiteX0" fmla="*/ 0 w 507084"/>
                <a:gd name="connsiteY0" fmla="*/ 748472 h 749403"/>
                <a:gd name="connsiteX1" fmla="*/ 259446 w 507084"/>
                <a:gd name="connsiteY1" fmla="*/ 748472 h 749403"/>
                <a:gd name="connsiteX2" fmla="*/ 259602 w 507084"/>
                <a:gd name="connsiteY2" fmla="*/ 749403 h 749403"/>
                <a:gd name="connsiteX3" fmla="*/ 507084 w 507084"/>
                <a:gd name="connsiteY3" fmla="*/ 663311 h 749403"/>
                <a:gd name="connsiteX4" fmla="*/ 135395 w 507084"/>
                <a:gd name="connsiteY4" fmla="*/ 3446 h 749403"/>
                <a:gd name="connsiteX5" fmla="*/ 134809 w 507084"/>
                <a:gd name="connsiteY5" fmla="*/ 0 h 749403"/>
                <a:gd name="connsiteX6" fmla="*/ 134481 w 507084"/>
                <a:gd name="connsiteY6" fmla="*/ 1824 h 749403"/>
                <a:gd name="connsiteX7" fmla="*/ 133839 w 507084"/>
                <a:gd name="connsiteY7" fmla="*/ 685 h 749403"/>
                <a:gd name="connsiteX8" fmla="*/ 134248 w 507084"/>
                <a:gd name="connsiteY8" fmla="*/ 3116 h 74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7084" h="749403">
                  <a:moveTo>
                    <a:pt x="0" y="748472"/>
                  </a:moveTo>
                  <a:lnTo>
                    <a:pt x="259446" y="748472"/>
                  </a:lnTo>
                  <a:lnTo>
                    <a:pt x="259602" y="749403"/>
                  </a:lnTo>
                  <a:lnTo>
                    <a:pt x="507084" y="663311"/>
                  </a:lnTo>
                  <a:lnTo>
                    <a:pt x="135395" y="3446"/>
                  </a:lnTo>
                  <a:lnTo>
                    <a:pt x="134809" y="0"/>
                  </a:lnTo>
                  <a:lnTo>
                    <a:pt x="134481" y="1824"/>
                  </a:lnTo>
                  <a:lnTo>
                    <a:pt x="133839" y="685"/>
                  </a:lnTo>
                  <a:lnTo>
                    <a:pt x="134248" y="3116"/>
                  </a:lnTo>
                  <a:close/>
                </a:path>
              </a:pathLst>
            </a:cu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176" name="Group 1175">
              <a:extLst>
                <a:ext uri="{FF2B5EF4-FFF2-40B4-BE49-F238E27FC236}">
                  <a16:creationId xmlns:a16="http://schemas.microsoft.com/office/drawing/2014/main" id="{B7F659F5-9900-406B-B47E-0902E7A65F99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376451" y="3396621"/>
              <a:ext cx="749786" cy="390621"/>
              <a:chOff x="9980691" y="2643347"/>
              <a:chExt cx="755933" cy="393822"/>
            </a:xfrm>
          </p:grpSpPr>
          <p:sp>
            <p:nvSpPr>
              <p:cNvPr id="1177" name="Isosceles Triangle 1176">
                <a:extLst>
                  <a:ext uri="{FF2B5EF4-FFF2-40B4-BE49-F238E27FC236}">
                    <a16:creationId xmlns:a16="http://schemas.microsoft.com/office/drawing/2014/main" id="{4067F261-C9A2-4A64-9D62-ADB2749A3B80}"/>
                  </a:ext>
                </a:extLst>
              </p:cNvPr>
              <p:cNvSpPr>
                <a:spLocks/>
              </p:cNvSpPr>
              <p:nvPr/>
            </p:nvSpPr>
            <p:spPr>
              <a:xfrm rot="4803578" flipV="1">
                <a:off x="10225906" y="2398132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FFFF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8" name="Isosceles Triangle 1177">
                <a:extLst>
                  <a:ext uri="{FF2B5EF4-FFF2-40B4-BE49-F238E27FC236}">
                    <a16:creationId xmlns:a16="http://schemas.microsoft.com/office/drawing/2014/main" id="{5A506957-7E6F-4999-A78A-60B353F1D3B7}"/>
                  </a:ext>
                </a:extLst>
              </p:cNvPr>
              <p:cNvSpPr>
                <a:spLocks/>
              </p:cNvSpPr>
              <p:nvPr/>
            </p:nvSpPr>
            <p:spPr>
              <a:xfrm rot="16675634">
                <a:off x="10227231" y="2527777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EFC6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9" name="Content Placeholder 12">
            <a:extLst>
              <a:ext uri="{FF2B5EF4-FFF2-40B4-BE49-F238E27FC236}">
                <a16:creationId xmlns:a16="http://schemas.microsoft.com/office/drawing/2014/main" id="{15162BEF-0CF5-430C-B7C8-CBA2F772347A}"/>
              </a:ext>
            </a:extLst>
          </p:cNvPr>
          <p:cNvSpPr txBox="1">
            <a:spLocks/>
          </p:cNvSpPr>
          <p:nvPr/>
        </p:nvSpPr>
        <p:spPr>
          <a:xfrm>
            <a:off x="7577470" y="4926420"/>
            <a:ext cx="4435548" cy="133615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800" dirty="0" err="1"/>
              <a:t>Бастау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инені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, </a:t>
            </a:r>
            <a:r>
              <a:rPr lang="ru-RU" sz="1800" dirty="0" err="1"/>
              <a:t>содан</a:t>
            </a:r>
            <a:r>
              <a:rPr lang="ru-RU" sz="1800" dirty="0"/>
              <a:t> </a:t>
            </a:r>
            <a:r>
              <a:rPr lang="ru-RU" sz="1800" dirty="0" err="1"/>
              <a:t>кейін</a:t>
            </a:r>
            <a:r>
              <a:rPr lang="ru-RU" sz="1800" dirty="0"/>
              <a:t> </a:t>
            </a:r>
            <a:r>
              <a:rPr lang="ru-RU" sz="1800" dirty="0" err="1"/>
              <a:t>дөңгелекті</a:t>
            </a:r>
            <a:r>
              <a:rPr lang="ru-RU" sz="1800" dirty="0"/>
              <a:t> </a:t>
            </a:r>
            <a:r>
              <a:rPr lang="ru-RU" sz="1800" dirty="0" err="1"/>
              <a:t>тоқтату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қайтадан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. </a:t>
            </a:r>
            <a:r>
              <a:rPr lang="ru-RU" sz="1800" dirty="0" err="1"/>
              <a:t>Содан</a:t>
            </a:r>
            <a:r>
              <a:rPr lang="ru-RU" sz="1800" dirty="0"/>
              <a:t> </a:t>
            </a:r>
            <a:r>
              <a:rPr lang="ru-RU" sz="1800" dirty="0" err="1"/>
              <a:t>кейін</a:t>
            </a:r>
            <a:r>
              <a:rPr lang="ru-RU" sz="1800" dirty="0"/>
              <a:t> </a:t>
            </a:r>
            <a:r>
              <a:rPr lang="ru-RU" sz="1800" dirty="0" err="1"/>
              <a:t>таңдалған</a:t>
            </a:r>
            <a:r>
              <a:rPr lang="ru-RU" sz="1800" dirty="0"/>
              <a:t> </a:t>
            </a:r>
            <a:r>
              <a:rPr lang="ru-RU" sz="1800" dirty="0" err="1"/>
              <a:t>бөлімді</a:t>
            </a:r>
            <a:r>
              <a:rPr lang="ru-RU" sz="1800" dirty="0"/>
              <a:t> </a:t>
            </a:r>
            <a:r>
              <a:rPr lang="ru-RU" sz="1800" dirty="0" err="1"/>
              <a:t>басыңыз</a:t>
            </a:r>
            <a:r>
              <a:rPr lang="ru-RU" sz="1800" dirty="0"/>
              <a:t>.</a:t>
            </a:r>
            <a:endParaRPr lang="en-US" sz="1800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E1DD6CB-C099-4817-85C1-D242D6613849}"/>
              </a:ext>
            </a:extLst>
          </p:cNvPr>
          <p:cNvGrpSpPr>
            <a:grpSpLocks/>
          </p:cNvGrpSpPr>
          <p:nvPr/>
        </p:nvGrpSpPr>
        <p:grpSpPr>
          <a:xfrm>
            <a:off x="3696822" y="3107538"/>
            <a:ext cx="598199" cy="598199"/>
            <a:chOff x="3134414" y="3459637"/>
            <a:chExt cx="631596" cy="631596"/>
          </a:xfrm>
          <a:effectLst>
            <a:outerShdw blurRad="63500" sx="102000" sy="102000" algn="ctr" rotWithShape="0">
              <a:prstClr val="black">
                <a:alpha val="50000"/>
              </a:prstClr>
            </a:outerShdw>
          </a:effectLst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12C6C530-C82C-4923-83EA-BAAE4F652543}"/>
                </a:ext>
              </a:extLst>
            </p:cNvPr>
            <p:cNvSpPr>
              <a:spLocks/>
            </p:cNvSpPr>
            <p:nvPr/>
          </p:nvSpPr>
          <p:spPr>
            <a:xfrm>
              <a:off x="3134414" y="3459637"/>
              <a:ext cx="631596" cy="631596"/>
            </a:xfrm>
            <a:prstGeom prst="ellipse">
              <a:avLst/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92E8C272-BE84-4CDB-AC1E-9B67700BAF7D}"/>
                </a:ext>
              </a:extLst>
            </p:cNvPr>
            <p:cNvSpPr>
              <a:spLocks/>
            </p:cNvSpPr>
            <p:nvPr/>
          </p:nvSpPr>
          <p:spPr>
            <a:xfrm>
              <a:off x="3195689" y="3520912"/>
              <a:ext cx="509047" cy="5090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4" name="Star: 5 Points 73">
              <a:extLst>
                <a:ext uri="{FF2B5EF4-FFF2-40B4-BE49-F238E27FC236}">
                  <a16:creationId xmlns:a16="http://schemas.microsoft.com/office/drawing/2014/main" id="{680217D9-129F-4BC6-ACE3-FB21E9ABDAC6}"/>
                </a:ext>
              </a:extLst>
            </p:cNvPr>
            <p:cNvSpPr>
              <a:spLocks/>
            </p:cNvSpPr>
            <p:nvPr/>
          </p:nvSpPr>
          <p:spPr>
            <a:xfrm>
              <a:off x="3242822" y="3582992"/>
              <a:ext cx="414780" cy="352699"/>
            </a:xfrm>
            <a:prstGeom prst="star5">
              <a:avLst>
                <a:gd name="adj" fmla="val 27560"/>
                <a:gd name="hf" fmla="val 105146"/>
                <a:gd name="vf" fmla="val 110557"/>
              </a:avLst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Rectangle 27">
            <a:hlinkClick r:id="rId8" action="ppaction://hlinksldjump"/>
            <a:extLst>
              <a:ext uri="{FF2B5EF4-FFF2-40B4-BE49-F238E27FC236}">
                <a16:creationId xmlns:a16="http://schemas.microsoft.com/office/drawing/2014/main" id="{E4B9B328-755B-4B8C-AE35-EF2A28920B28}"/>
              </a:ext>
            </a:extLst>
          </p:cNvPr>
          <p:cNvSpPr/>
          <p:nvPr/>
        </p:nvSpPr>
        <p:spPr>
          <a:xfrm>
            <a:off x="10943461" y="5818909"/>
            <a:ext cx="1248539" cy="1039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Заголовок 3">
            <a:extLst>
              <a:ext uri="{FF2B5EF4-FFF2-40B4-BE49-F238E27FC236}">
                <a16:creationId xmlns:a16="http://schemas.microsoft.com/office/drawing/2014/main" id="{F572D57C-68AC-0341-AF64-01FA453F6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9572" y="2127642"/>
            <a:ext cx="4066155" cy="1754326"/>
          </a:xfrm>
        </p:spPr>
        <p:txBody>
          <a:bodyPr/>
          <a:lstStyle/>
          <a:p>
            <a:r>
              <a:rPr lang="kk-KZ" sz="4000" dirty="0"/>
              <a:t>Ойынның атауын жазып қоюға болады</a:t>
            </a:r>
            <a:endParaRPr lang="ru-KZ" sz="4000" dirty="0"/>
          </a:p>
        </p:txBody>
      </p:sp>
    </p:spTree>
    <p:extLst>
      <p:ext uri="{BB962C8B-B14F-4D97-AF65-F5344CB8AC3E}">
        <p14:creationId xmlns:p14="http://schemas.microsoft.com/office/powerpoint/2010/main" val="89834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2"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EGYPT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03E98DC-AD5E-5F18-DACB-5AD735C72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3CF6625-E070-D848-072C-C96D115DEE1D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4939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SPAIN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60CE8A33-4D7D-26E5-BFA1-BE151F56A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5D76E0D-642E-9435-C40D-BCBF79C57794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02502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GERMANY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FBA0315E-2202-3EA2-FF5E-2DAA70A4A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7F9B60C-43A1-00C7-972F-6D21DF62A53A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4910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SWEDEN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8AC225C-2AC5-EF05-3389-DBD4B0779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AC9CFF5-29F5-0CAD-0716-263B435D0495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1948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NORWAY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DDBF6B23-E476-1138-9FD1-89AF590DC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9982387-EC44-E783-E7DD-96FAE1FC4643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00454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URUGUAY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EA9C082D-BFD0-22FE-F00A-5A10423DB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98C8713-0064-537E-0D41-16C006F36F5E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02836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ISRAEL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6ED9CD75-4C17-E403-7B01-BC48E2A96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53B5272-DD02-2200-0F83-69F10F9B6F82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1365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CHILE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94B9B316-E6C7-5FA7-1C8D-F94A1A7B8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BE48842-856C-40DE-5F53-C2D24117278A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213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en-US" dirty="0"/>
              <a:t>ARGENTINA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31906C5D-963B-436D-9823-8E914E86F4C3}"/>
              </a:ext>
            </a:extLst>
          </p:cNvPr>
          <p:cNvSpPr/>
          <p:nvPr/>
        </p:nvSpPr>
        <p:spPr>
          <a:xfrm>
            <a:off x="10001693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164890ED-7BAC-A366-FB4B-8C1654A3B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</a:t>
            </a:r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DA07EB0-A492-6DF2-EDCA-4330BF2732F8}"/>
              </a:ext>
            </a:extLst>
          </p:cNvPr>
          <p:cNvSpPr/>
          <p:nvPr/>
        </p:nvSpPr>
        <p:spPr>
          <a:xfrm>
            <a:off x="1199626" y="4748169"/>
            <a:ext cx="1115735" cy="70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Ұпай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50347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100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D564DC4-4931-42B2-BE58-9FB1DB7C1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жазылады.</a:t>
            </a:r>
            <a:r>
              <a:rPr lang="en-US" dirty="0"/>
              <a:t> </a:t>
            </a:r>
          </a:p>
        </p:txBody>
      </p:sp>
      <p:sp>
        <p:nvSpPr>
          <p:cNvPr id="14" name="Oval 13">
            <a:hlinkClick r:id="rId2" action="ppaction://hlinksldjump"/>
            <a:extLst>
              <a:ext uri="{FF2B5EF4-FFF2-40B4-BE49-F238E27FC236}">
                <a16:creationId xmlns:a16="http://schemas.microsoft.com/office/drawing/2014/main" id="{F4092BE4-A408-40AE-93F3-9505287D3259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200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D564DC4-4931-42B2-BE58-9FB1DB7C1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жазылады.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969F2E53-BF46-499B-B8CF-61E2C86B4D8C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0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300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D564DC4-4931-42B2-BE58-9FB1DB7C1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жазылады.</a:t>
            </a:r>
            <a:r>
              <a:rPr lang="en-US" dirty="0"/>
              <a:t> 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5EBCD3D7-7E9A-494B-A653-334D5B61622D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400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D564DC4-4931-42B2-BE58-9FB1DB7C1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жазылады.</a:t>
            </a:r>
            <a:r>
              <a:rPr lang="en-US" dirty="0"/>
              <a:t> 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18D5D3C1-74D8-4FBD-9653-7418405A8014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1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CA7C62-858A-4556-857B-27A7A73D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11" y="1244083"/>
            <a:ext cx="10515600" cy="923330"/>
          </a:xfrm>
        </p:spPr>
        <p:txBody>
          <a:bodyPr/>
          <a:lstStyle/>
          <a:p>
            <a:r>
              <a:rPr lang="kk-KZ" dirty="0"/>
              <a:t>500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D564DC4-4931-42B2-BE58-9FB1DB7C1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512"/>
            <a:ext cx="10515600" cy="2977116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Тапсырма жазылады.</a:t>
            </a:r>
            <a:r>
              <a:rPr lang="en-US" dirty="0"/>
              <a:t> </a:t>
            </a:r>
          </a:p>
        </p:txBody>
      </p:sp>
      <p:sp>
        <p:nvSpPr>
          <p:cNvPr id="4" name="Oval 3">
            <a:hlinkClick r:id="rId2" action="ppaction://hlinksldjump"/>
            <a:extLst>
              <a:ext uri="{FF2B5EF4-FFF2-40B4-BE49-F238E27FC236}">
                <a16:creationId xmlns:a16="http://schemas.microsoft.com/office/drawing/2014/main" id="{E9FA12C8-8FB0-4E65-BD71-461273BB62E9}"/>
              </a:ext>
            </a:extLst>
          </p:cNvPr>
          <p:cNvSpPr/>
          <p:nvPr/>
        </p:nvSpPr>
        <p:spPr>
          <a:xfrm>
            <a:off x="9980428" y="4302641"/>
            <a:ext cx="1779182" cy="1779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0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SlidesMania">
  <a:themeElements>
    <a:clrScheme name="Custom 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FFC000"/>
      </a:accent2>
      <a:accent3>
        <a:srgbClr val="92D050"/>
      </a:accent3>
      <a:accent4>
        <a:srgbClr val="00B0F0"/>
      </a:accent4>
      <a:accent5>
        <a:srgbClr val="0070C0"/>
      </a:accent5>
      <a:accent6>
        <a:srgbClr val="A12CA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371</Words>
  <Application>Microsoft Office PowerPoint</Application>
  <PresentationFormat>Кең экран</PresentationFormat>
  <Paragraphs>185</Paragraphs>
  <Slides>48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5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48</vt:i4>
      </vt:variant>
    </vt:vector>
  </HeadingPairs>
  <TitlesOfParts>
    <vt:vector size="54" baseType="lpstr">
      <vt:lpstr>Arial</vt:lpstr>
      <vt:lpstr>Calibri</vt:lpstr>
      <vt:lpstr>Century Gothic</vt:lpstr>
      <vt:lpstr>Lexend Deca</vt:lpstr>
      <vt:lpstr>Luckiest Guy</vt:lpstr>
      <vt:lpstr>SlidesMania</vt:lpstr>
      <vt:lpstr>    </vt:lpstr>
      <vt:lpstr>PowerPoint презентациясы</vt:lpstr>
      <vt:lpstr>PowerPoint презентациясы</vt:lpstr>
      <vt:lpstr>Ойынның атауын жазып қоюға болады</vt:lpstr>
      <vt:lpstr>100</vt:lpstr>
      <vt:lpstr>200</vt:lpstr>
      <vt:lpstr>300</vt:lpstr>
      <vt:lpstr>400</vt:lpstr>
      <vt:lpstr>500</vt:lpstr>
      <vt:lpstr>600</vt:lpstr>
      <vt:lpstr>Ойынның атауын жазып қоюға болады</vt:lpstr>
      <vt:lpstr>1</vt:lpstr>
      <vt:lpstr>2</vt:lpstr>
      <vt:lpstr>3</vt:lpstr>
      <vt:lpstr>4</vt:lpstr>
      <vt:lpstr>5</vt:lpstr>
      <vt:lpstr>6</vt:lpstr>
      <vt:lpstr>7</vt:lpstr>
      <vt:lpstr>8</vt:lpstr>
      <vt:lpstr>9</vt:lpstr>
      <vt:lpstr>10</vt:lpstr>
      <vt:lpstr>11</vt:lpstr>
      <vt:lpstr>ZEBRA</vt:lpstr>
      <vt:lpstr>Ойынның атауын жазып қоюға болады</vt:lpstr>
      <vt:lpstr>COLOMBIA</vt:lpstr>
      <vt:lpstr>PORTUGAL</vt:lpstr>
      <vt:lpstr>BELGIUM</vt:lpstr>
      <vt:lpstr>POLAND</vt:lpstr>
      <vt:lpstr>UNITED STATES</vt:lpstr>
      <vt:lpstr>MEXICO</vt:lpstr>
      <vt:lpstr>CANADA</vt:lpstr>
      <vt:lpstr>BRAZIL</vt:lpstr>
      <vt:lpstr>ENGLAND</vt:lpstr>
      <vt:lpstr>FRANCE</vt:lpstr>
      <vt:lpstr>ITALY</vt:lpstr>
      <vt:lpstr>CHINA</vt:lpstr>
      <vt:lpstr>AUSTRALIA</vt:lpstr>
      <vt:lpstr>INDIA</vt:lpstr>
      <vt:lpstr>JAPAN</vt:lpstr>
      <vt:lpstr>EGYPT</vt:lpstr>
      <vt:lpstr>SPAIN</vt:lpstr>
      <vt:lpstr>GERMANY</vt:lpstr>
      <vt:lpstr>SWEDEN</vt:lpstr>
      <vt:lpstr>NORWAY</vt:lpstr>
      <vt:lpstr>URUGUAY</vt:lpstr>
      <vt:lpstr>ISRAEL</vt:lpstr>
      <vt:lpstr>CHILE</vt:lpstr>
      <vt:lpstr>ARGENTINA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Paula Martínez Sosa</dc:creator>
  <cp:lastModifiedBy>kuandykovaaru@mail.ru</cp:lastModifiedBy>
  <cp:revision>15</cp:revision>
  <dcterms:created xsi:type="dcterms:W3CDTF">2022-04-05T07:05:12Z</dcterms:created>
  <dcterms:modified xsi:type="dcterms:W3CDTF">2023-02-15T16:33:52Z</dcterms:modified>
</cp:coreProperties>
</file>