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99"/>
    <a:srgbClr val="66FFFF"/>
    <a:srgbClr val="FD1CFD"/>
    <a:srgbClr val="670189"/>
    <a:srgbClr val="FF0066"/>
    <a:srgbClr val="B1E139"/>
    <a:srgbClr val="8037B7"/>
    <a:srgbClr val="FFCC00"/>
    <a:srgbClr val="FF3300"/>
    <a:srgbClr val="A110C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376" y="36"/>
      </p:cViewPr>
      <p:guideLst>
        <p:guide orient="horz" pos="2160"/>
        <p:guide pos="3840"/>
      </p:guideLst>
    </p:cSldViewPr>
  </p:slideViewPr>
  <p:notesTextViewPr>
    <p:cViewPr>
      <p:scale>
        <a:sx n="1" d="1"/>
        <a:sy n="1" d="1"/>
      </p:scale>
      <p:origin x="0" y="0"/>
    </p:cViewPr>
  </p:notesTextViewPr>
  <p:gridSpacing cx="38100" cy="381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FCD44-0AFE-4DF5-981D-05E19B1A51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3607444-7A08-491D-B8F2-BC9045366D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12725F0-3E03-446E-AA6B-E487072EC07F}"/>
              </a:ext>
            </a:extLst>
          </p:cNvPr>
          <p:cNvSpPr>
            <a:spLocks noGrp="1"/>
          </p:cNvSpPr>
          <p:nvPr>
            <p:ph type="dt" sz="half" idx="10"/>
          </p:nvPr>
        </p:nvSpPr>
        <p:spPr/>
        <p:txBody>
          <a:bodyPr/>
          <a:lstStyle/>
          <a:p>
            <a:fld id="{CE56C4A5-3D30-4F19-AA4E-9FBFAE92EDEB}" type="datetimeFigureOut">
              <a:rPr lang="en-US" smtClean="0"/>
              <a:t>1/20/2023</a:t>
            </a:fld>
            <a:endParaRPr lang="en-US"/>
          </a:p>
        </p:txBody>
      </p:sp>
      <p:sp>
        <p:nvSpPr>
          <p:cNvPr id="5" name="Footer Placeholder 4">
            <a:extLst>
              <a:ext uri="{FF2B5EF4-FFF2-40B4-BE49-F238E27FC236}">
                <a16:creationId xmlns:a16="http://schemas.microsoft.com/office/drawing/2014/main" id="{7C772746-E9D4-4B47-BFAD-86AE6A7C80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97DC6D-6443-4C43-9449-EF7F2FE18F67}"/>
              </a:ext>
            </a:extLst>
          </p:cNvPr>
          <p:cNvSpPr>
            <a:spLocks noGrp="1"/>
          </p:cNvSpPr>
          <p:nvPr>
            <p:ph type="sldNum" sz="quarter" idx="12"/>
          </p:nvPr>
        </p:nvSpPr>
        <p:spPr/>
        <p:txBody>
          <a:bodyPr/>
          <a:lstStyle/>
          <a:p>
            <a:fld id="{727397EE-7ACC-47AB-95A6-DE07E69F5A08}" type="slidenum">
              <a:rPr lang="en-US" smtClean="0"/>
              <a:t>‹#›</a:t>
            </a:fld>
            <a:endParaRPr lang="en-US"/>
          </a:p>
        </p:txBody>
      </p:sp>
    </p:spTree>
    <p:extLst>
      <p:ext uri="{BB962C8B-B14F-4D97-AF65-F5344CB8AC3E}">
        <p14:creationId xmlns:p14="http://schemas.microsoft.com/office/powerpoint/2010/main" val="1228350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6D1D1-F50C-4028-A337-8E6CA93F0C9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6078DB-FDD8-4CDC-931A-301C804441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6E4FFA-0136-40D7-A43A-4AF1C23DA0E4}"/>
              </a:ext>
            </a:extLst>
          </p:cNvPr>
          <p:cNvSpPr>
            <a:spLocks noGrp="1"/>
          </p:cNvSpPr>
          <p:nvPr>
            <p:ph type="dt" sz="half" idx="10"/>
          </p:nvPr>
        </p:nvSpPr>
        <p:spPr/>
        <p:txBody>
          <a:bodyPr/>
          <a:lstStyle/>
          <a:p>
            <a:fld id="{CE56C4A5-3D30-4F19-AA4E-9FBFAE92EDEB}" type="datetimeFigureOut">
              <a:rPr lang="en-US" smtClean="0"/>
              <a:t>1/20/2023</a:t>
            </a:fld>
            <a:endParaRPr lang="en-US"/>
          </a:p>
        </p:txBody>
      </p:sp>
      <p:sp>
        <p:nvSpPr>
          <p:cNvPr id="5" name="Footer Placeholder 4">
            <a:extLst>
              <a:ext uri="{FF2B5EF4-FFF2-40B4-BE49-F238E27FC236}">
                <a16:creationId xmlns:a16="http://schemas.microsoft.com/office/drawing/2014/main" id="{373A5898-AEAF-4D0D-B4C3-29163A1B17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C70178-3F4A-4DA7-8281-214C0F32CAFA}"/>
              </a:ext>
            </a:extLst>
          </p:cNvPr>
          <p:cNvSpPr>
            <a:spLocks noGrp="1"/>
          </p:cNvSpPr>
          <p:nvPr>
            <p:ph type="sldNum" sz="quarter" idx="12"/>
          </p:nvPr>
        </p:nvSpPr>
        <p:spPr/>
        <p:txBody>
          <a:bodyPr/>
          <a:lstStyle/>
          <a:p>
            <a:fld id="{727397EE-7ACC-47AB-95A6-DE07E69F5A08}" type="slidenum">
              <a:rPr lang="en-US" smtClean="0"/>
              <a:t>‹#›</a:t>
            </a:fld>
            <a:endParaRPr lang="en-US"/>
          </a:p>
        </p:txBody>
      </p:sp>
    </p:spTree>
    <p:extLst>
      <p:ext uri="{BB962C8B-B14F-4D97-AF65-F5344CB8AC3E}">
        <p14:creationId xmlns:p14="http://schemas.microsoft.com/office/powerpoint/2010/main" val="387602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0F1F97-AA81-4217-9D4F-146C71E98AB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563CA0E-F0BA-4D59-A7ED-F3527EE1411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BD98B3-816B-4CBA-A981-1D6324AFD5B5}"/>
              </a:ext>
            </a:extLst>
          </p:cNvPr>
          <p:cNvSpPr>
            <a:spLocks noGrp="1"/>
          </p:cNvSpPr>
          <p:nvPr>
            <p:ph type="dt" sz="half" idx="10"/>
          </p:nvPr>
        </p:nvSpPr>
        <p:spPr/>
        <p:txBody>
          <a:bodyPr/>
          <a:lstStyle/>
          <a:p>
            <a:fld id="{CE56C4A5-3D30-4F19-AA4E-9FBFAE92EDEB}" type="datetimeFigureOut">
              <a:rPr lang="en-US" smtClean="0"/>
              <a:t>1/20/2023</a:t>
            </a:fld>
            <a:endParaRPr lang="en-US"/>
          </a:p>
        </p:txBody>
      </p:sp>
      <p:sp>
        <p:nvSpPr>
          <p:cNvPr id="5" name="Footer Placeholder 4">
            <a:extLst>
              <a:ext uri="{FF2B5EF4-FFF2-40B4-BE49-F238E27FC236}">
                <a16:creationId xmlns:a16="http://schemas.microsoft.com/office/drawing/2014/main" id="{47968DED-F0A3-42F8-9FD8-4535753873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FFD05A-0436-46E7-A185-F1A922A3F038}"/>
              </a:ext>
            </a:extLst>
          </p:cNvPr>
          <p:cNvSpPr>
            <a:spLocks noGrp="1"/>
          </p:cNvSpPr>
          <p:nvPr>
            <p:ph type="sldNum" sz="quarter" idx="12"/>
          </p:nvPr>
        </p:nvSpPr>
        <p:spPr/>
        <p:txBody>
          <a:bodyPr/>
          <a:lstStyle/>
          <a:p>
            <a:fld id="{727397EE-7ACC-47AB-95A6-DE07E69F5A08}" type="slidenum">
              <a:rPr lang="en-US" smtClean="0"/>
              <a:t>‹#›</a:t>
            </a:fld>
            <a:endParaRPr lang="en-US"/>
          </a:p>
        </p:txBody>
      </p:sp>
    </p:spTree>
    <p:extLst>
      <p:ext uri="{BB962C8B-B14F-4D97-AF65-F5344CB8AC3E}">
        <p14:creationId xmlns:p14="http://schemas.microsoft.com/office/powerpoint/2010/main" val="414403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9FB2B-8573-4388-82C6-CD2BF8EBE4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40AB24-BC5C-44B8-8C48-D16814E3C7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A0A31C-1BCB-4845-89AF-EBE8FB8C80F6}"/>
              </a:ext>
            </a:extLst>
          </p:cNvPr>
          <p:cNvSpPr>
            <a:spLocks noGrp="1"/>
          </p:cNvSpPr>
          <p:nvPr>
            <p:ph type="dt" sz="half" idx="10"/>
          </p:nvPr>
        </p:nvSpPr>
        <p:spPr/>
        <p:txBody>
          <a:bodyPr/>
          <a:lstStyle/>
          <a:p>
            <a:fld id="{CE56C4A5-3D30-4F19-AA4E-9FBFAE92EDEB}" type="datetimeFigureOut">
              <a:rPr lang="en-US" smtClean="0"/>
              <a:t>1/20/2023</a:t>
            </a:fld>
            <a:endParaRPr lang="en-US"/>
          </a:p>
        </p:txBody>
      </p:sp>
      <p:sp>
        <p:nvSpPr>
          <p:cNvPr id="5" name="Footer Placeholder 4">
            <a:extLst>
              <a:ext uri="{FF2B5EF4-FFF2-40B4-BE49-F238E27FC236}">
                <a16:creationId xmlns:a16="http://schemas.microsoft.com/office/drawing/2014/main" id="{C07327BB-7842-4E43-95DD-94F6B501D8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5A8152-CA6F-4978-A15E-ECECEB2575E7}"/>
              </a:ext>
            </a:extLst>
          </p:cNvPr>
          <p:cNvSpPr>
            <a:spLocks noGrp="1"/>
          </p:cNvSpPr>
          <p:nvPr>
            <p:ph type="sldNum" sz="quarter" idx="12"/>
          </p:nvPr>
        </p:nvSpPr>
        <p:spPr/>
        <p:txBody>
          <a:bodyPr/>
          <a:lstStyle/>
          <a:p>
            <a:fld id="{727397EE-7ACC-47AB-95A6-DE07E69F5A08}" type="slidenum">
              <a:rPr lang="en-US" smtClean="0"/>
              <a:t>‹#›</a:t>
            </a:fld>
            <a:endParaRPr lang="en-US"/>
          </a:p>
        </p:txBody>
      </p:sp>
    </p:spTree>
    <p:extLst>
      <p:ext uri="{BB962C8B-B14F-4D97-AF65-F5344CB8AC3E}">
        <p14:creationId xmlns:p14="http://schemas.microsoft.com/office/powerpoint/2010/main" val="3062088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32A31-3FAF-43F5-B610-23E5A277FAA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C755CC7-C2C0-4E31-9886-2C963FB7E8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7EA9400-180A-45C8-8904-746189B66157}"/>
              </a:ext>
            </a:extLst>
          </p:cNvPr>
          <p:cNvSpPr>
            <a:spLocks noGrp="1"/>
          </p:cNvSpPr>
          <p:nvPr>
            <p:ph type="dt" sz="half" idx="10"/>
          </p:nvPr>
        </p:nvSpPr>
        <p:spPr/>
        <p:txBody>
          <a:bodyPr/>
          <a:lstStyle/>
          <a:p>
            <a:fld id="{CE56C4A5-3D30-4F19-AA4E-9FBFAE92EDEB}" type="datetimeFigureOut">
              <a:rPr lang="en-US" smtClean="0"/>
              <a:t>1/20/2023</a:t>
            </a:fld>
            <a:endParaRPr lang="en-US"/>
          </a:p>
        </p:txBody>
      </p:sp>
      <p:sp>
        <p:nvSpPr>
          <p:cNvPr id="5" name="Footer Placeholder 4">
            <a:extLst>
              <a:ext uri="{FF2B5EF4-FFF2-40B4-BE49-F238E27FC236}">
                <a16:creationId xmlns:a16="http://schemas.microsoft.com/office/drawing/2014/main" id="{A87955A8-669F-423E-96CD-31F7804F0B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BFFA12-0A2D-46E8-AF72-876821371830}"/>
              </a:ext>
            </a:extLst>
          </p:cNvPr>
          <p:cNvSpPr>
            <a:spLocks noGrp="1"/>
          </p:cNvSpPr>
          <p:nvPr>
            <p:ph type="sldNum" sz="quarter" idx="12"/>
          </p:nvPr>
        </p:nvSpPr>
        <p:spPr/>
        <p:txBody>
          <a:bodyPr/>
          <a:lstStyle/>
          <a:p>
            <a:fld id="{727397EE-7ACC-47AB-95A6-DE07E69F5A08}" type="slidenum">
              <a:rPr lang="en-US" smtClean="0"/>
              <a:t>‹#›</a:t>
            </a:fld>
            <a:endParaRPr lang="en-US"/>
          </a:p>
        </p:txBody>
      </p:sp>
    </p:spTree>
    <p:extLst>
      <p:ext uri="{BB962C8B-B14F-4D97-AF65-F5344CB8AC3E}">
        <p14:creationId xmlns:p14="http://schemas.microsoft.com/office/powerpoint/2010/main" val="655530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D379C-E0A6-4D10-A123-D15687DFEF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1D478F-BF95-4FA8-96E7-69E7A4CA6D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257E501-40DC-43BE-831C-18B6BD52FBC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D356820-A9B5-4651-9BED-A806245CDF05}"/>
              </a:ext>
            </a:extLst>
          </p:cNvPr>
          <p:cNvSpPr>
            <a:spLocks noGrp="1"/>
          </p:cNvSpPr>
          <p:nvPr>
            <p:ph type="dt" sz="half" idx="10"/>
          </p:nvPr>
        </p:nvSpPr>
        <p:spPr/>
        <p:txBody>
          <a:bodyPr/>
          <a:lstStyle/>
          <a:p>
            <a:fld id="{CE56C4A5-3D30-4F19-AA4E-9FBFAE92EDEB}" type="datetimeFigureOut">
              <a:rPr lang="en-US" smtClean="0"/>
              <a:t>1/20/2023</a:t>
            </a:fld>
            <a:endParaRPr lang="en-US"/>
          </a:p>
        </p:txBody>
      </p:sp>
      <p:sp>
        <p:nvSpPr>
          <p:cNvPr id="6" name="Footer Placeholder 5">
            <a:extLst>
              <a:ext uri="{FF2B5EF4-FFF2-40B4-BE49-F238E27FC236}">
                <a16:creationId xmlns:a16="http://schemas.microsoft.com/office/drawing/2014/main" id="{D82BD9D9-2549-45EC-BBB5-1F9765B54E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823D0A-AEC7-4EA6-967C-401318431C0E}"/>
              </a:ext>
            </a:extLst>
          </p:cNvPr>
          <p:cNvSpPr>
            <a:spLocks noGrp="1"/>
          </p:cNvSpPr>
          <p:nvPr>
            <p:ph type="sldNum" sz="quarter" idx="12"/>
          </p:nvPr>
        </p:nvSpPr>
        <p:spPr/>
        <p:txBody>
          <a:bodyPr/>
          <a:lstStyle/>
          <a:p>
            <a:fld id="{727397EE-7ACC-47AB-95A6-DE07E69F5A08}" type="slidenum">
              <a:rPr lang="en-US" smtClean="0"/>
              <a:t>‹#›</a:t>
            </a:fld>
            <a:endParaRPr lang="en-US"/>
          </a:p>
        </p:txBody>
      </p:sp>
    </p:spTree>
    <p:extLst>
      <p:ext uri="{BB962C8B-B14F-4D97-AF65-F5344CB8AC3E}">
        <p14:creationId xmlns:p14="http://schemas.microsoft.com/office/powerpoint/2010/main" val="2115313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3DA66-9CE1-4406-811A-7F9B6CC097F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D030C8D-8E47-4DF0-B723-E24007E0F4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82BFA7-D3E5-40DF-8772-B5E6F2756A0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597DD8F-EE83-495F-A0DF-53F4793C1E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93988CA-260D-4EA2-9FBD-EED76A4FC52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B8C186D-BC8C-4D9B-977B-5845D81ACF0B}"/>
              </a:ext>
            </a:extLst>
          </p:cNvPr>
          <p:cNvSpPr>
            <a:spLocks noGrp="1"/>
          </p:cNvSpPr>
          <p:nvPr>
            <p:ph type="dt" sz="half" idx="10"/>
          </p:nvPr>
        </p:nvSpPr>
        <p:spPr/>
        <p:txBody>
          <a:bodyPr/>
          <a:lstStyle/>
          <a:p>
            <a:fld id="{CE56C4A5-3D30-4F19-AA4E-9FBFAE92EDEB}" type="datetimeFigureOut">
              <a:rPr lang="en-US" smtClean="0"/>
              <a:t>1/20/2023</a:t>
            </a:fld>
            <a:endParaRPr lang="en-US"/>
          </a:p>
        </p:txBody>
      </p:sp>
      <p:sp>
        <p:nvSpPr>
          <p:cNvPr id="8" name="Footer Placeholder 7">
            <a:extLst>
              <a:ext uri="{FF2B5EF4-FFF2-40B4-BE49-F238E27FC236}">
                <a16:creationId xmlns:a16="http://schemas.microsoft.com/office/drawing/2014/main" id="{96C24198-54F2-46E6-A1A5-14CC8986F09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88C7027-026F-49B9-9C74-D73FF2EFC496}"/>
              </a:ext>
            </a:extLst>
          </p:cNvPr>
          <p:cNvSpPr>
            <a:spLocks noGrp="1"/>
          </p:cNvSpPr>
          <p:nvPr>
            <p:ph type="sldNum" sz="quarter" idx="12"/>
          </p:nvPr>
        </p:nvSpPr>
        <p:spPr/>
        <p:txBody>
          <a:bodyPr/>
          <a:lstStyle/>
          <a:p>
            <a:fld id="{727397EE-7ACC-47AB-95A6-DE07E69F5A08}" type="slidenum">
              <a:rPr lang="en-US" smtClean="0"/>
              <a:t>‹#›</a:t>
            </a:fld>
            <a:endParaRPr lang="en-US"/>
          </a:p>
        </p:txBody>
      </p:sp>
    </p:spTree>
    <p:extLst>
      <p:ext uri="{BB962C8B-B14F-4D97-AF65-F5344CB8AC3E}">
        <p14:creationId xmlns:p14="http://schemas.microsoft.com/office/powerpoint/2010/main" val="2462869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30699-ADE6-4B89-A0CC-F23ED60E887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F4306EC-21E5-4015-A528-33BCAF70B322}"/>
              </a:ext>
            </a:extLst>
          </p:cNvPr>
          <p:cNvSpPr>
            <a:spLocks noGrp="1"/>
          </p:cNvSpPr>
          <p:nvPr>
            <p:ph type="dt" sz="half" idx="10"/>
          </p:nvPr>
        </p:nvSpPr>
        <p:spPr/>
        <p:txBody>
          <a:bodyPr/>
          <a:lstStyle/>
          <a:p>
            <a:fld id="{CE56C4A5-3D30-4F19-AA4E-9FBFAE92EDEB}" type="datetimeFigureOut">
              <a:rPr lang="en-US" smtClean="0"/>
              <a:t>1/20/2023</a:t>
            </a:fld>
            <a:endParaRPr lang="en-US"/>
          </a:p>
        </p:txBody>
      </p:sp>
      <p:sp>
        <p:nvSpPr>
          <p:cNvPr id="4" name="Footer Placeholder 3">
            <a:extLst>
              <a:ext uri="{FF2B5EF4-FFF2-40B4-BE49-F238E27FC236}">
                <a16:creationId xmlns:a16="http://schemas.microsoft.com/office/drawing/2014/main" id="{59F5F109-E380-4C42-BD1B-0497BCBC89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0BD4770-67A9-4820-BFFD-091A78F92EC3}"/>
              </a:ext>
            </a:extLst>
          </p:cNvPr>
          <p:cNvSpPr>
            <a:spLocks noGrp="1"/>
          </p:cNvSpPr>
          <p:nvPr>
            <p:ph type="sldNum" sz="quarter" idx="12"/>
          </p:nvPr>
        </p:nvSpPr>
        <p:spPr/>
        <p:txBody>
          <a:bodyPr/>
          <a:lstStyle/>
          <a:p>
            <a:fld id="{727397EE-7ACC-47AB-95A6-DE07E69F5A08}" type="slidenum">
              <a:rPr lang="en-US" smtClean="0"/>
              <a:t>‹#›</a:t>
            </a:fld>
            <a:endParaRPr lang="en-US"/>
          </a:p>
        </p:txBody>
      </p:sp>
    </p:spTree>
    <p:extLst>
      <p:ext uri="{BB962C8B-B14F-4D97-AF65-F5344CB8AC3E}">
        <p14:creationId xmlns:p14="http://schemas.microsoft.com/office/powerpoint/2010/main" val="3422483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2C0754-1E6C-4E62-8C8B-58E8540FDC9D}"/>
              </a:ext>
            </a:extLst>
          </p:cNvPr>
          <p:cNvSpPr>
            <a:spLocks noGrp="1"/>
          </p:cNvSpPr>
          <p:nvPr>
            <p:ph type="dt" sz="half" idx="10"/>
          </p:nvPr>
        </p:nvSpPr>
        <p:spPr/>
        <p:txBody>
          <a:bodyPr/>
          <a:lstStyle/>
          <a:p>
            <a:fld id="{CE56C4A5-3D30-4F19-AA4E-9FBFAE92EDEB}" type="datetimeFigureOut">
              <a:rPr lang="en-US" smtClean="0"/>
              <a:t>1/20/2023</a:t>
            </a:fld>
            <a:endParaRPr lang="en-US"/>
          </a:p>
        </p:txBody>
      </p:sp>
      <p:sp>
        <p:nvSpPr>
          <p:cNvPr id="3" name="Footer Placeholder 2">
            <a:extLst>
              <a:ext uri="{FF2B5EF4-FFF2-40B4-BE49-F238E27FC236}">
                <a16:creationId xmlns:a16="http://schemas.microsoft.com/office/drawing/2014/main" id="{804BEB0A-3A54-426D-A4F3-982EB1E22EF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55383BD-D73C-4170-A2D6-ECAE35BBC60A}"/>
              </a:ext>
            </a:extLst>
          </p:cNvPr>
          <p:cNvSpPr>
            <a:spLocks noGrp="1"/>
          </p:cNvSpPr>
          <p:nvPr>
            <p:ph type="sldNum" sz="quarter" idx="12"/>
          </p:nvPr>
        </p:nvSpPr>
        <p:spPr/>
        <p:txBody>
          <a:bodyPr/>
          <a:lstStyle/>
          <a:p>
            <a:fld id="{727397EE-7ACC-47AB-95A6-DE07E69F5A08}" type="slidenum">
              <a:rPr lang="en-US" smtClean="0"/>
              <a:t>‹#›</a:t>
            </a:fld>
            <a:endParaRPr lang="en-US"/>
          </a:p>
        </p:txBody>
      </p:sp>
    </p:spTree>
    <p:extLst>
      <p:ext uri="{BB962C8B-B14F-4D97-AF65-F5344CB8AC3E}">
        <p14:creationId xmlns:p14="http://schemas.microsoft.com/office/powerpoint/2010/main" val="2515609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69602-C894-430B-8744-480553703A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52A46B8-51A9-4110-962A-07C4569DA3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89DF118-8187-46EE-84A5-E7229A31D7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956A6D-496F-4723-95B8-E9C3D3FCD886}"/>
              </a:ext>
            </a:extLst>
          </p:cNvPr>
          <p:cNvSpPr>
            <a:spLocks noGrp="1"/>
          </p:cNvSpPr>
          <p:nvPr>
            <p:ph type="dt" sz="half" idx="10"/>
          </p:nvPr>
        </p:nvSpPr>
        <p:spPr/>
        <p:txBody>
          <a:bodyPr/>
          <a:lstStyle/>
          <a:p>
            <a:fld id="{CE56C4A5-3D30-4F19-AA4E-9FBFAE92EDEB}" type="datetimeFigureOut">
              <a:rPr lang="en-US" smtClean="0"/>
              <a:t>1/20/2023</a:t>
            </a:fld>
            <a:endParaRPr lang="en-US"/>
          </a:p>
        </p:txBody>
      </p:sp>
      <p:sp>
        <p:nvSpPr>
          <p:cNvPr id="6" name="Footer Placeholder 5">
            <a:extLst>
              <a:ext uri="{FF2B5EF4-FFF2-40B4-BE49-F238E27FC236}">
                <a16:creationId xmlns:a16="http://schemas.microsoft.com/office/drawing/2014/main" id="{2F4AF739-29B0-4E18-A181-1394B10230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EF2260-2069-4BA1-8D5E-D97770DC237E}"/>
              </a:ext>
            </a:extLst>
          </p:cNvPr>
          <p:cNvSpPr>
            <a:spLocks noGrp="1"/>
          </p:cNvSpPr>
          <p:nvPr>
            <p:ph type="sldNum" sz="quarter" idx="12"/>
          </p:nvPr>
        </p:nvSpPr>
        <p:spPr/>
        <p:txBody>
          <a:bodyPr/>
          <a:lstStyle/>
          <a:p>
            <a:fld id="{727397EE-7ACC-47AB-95A6-DE07E69F5A08}" type="slidenum">
              <a:rPr lang="en-US" smtClean="0"/>
              <a:t>‹#›</a:t>
            </a:fld>
            <a:endParaRPr lang="en-US"/>
          </a:p>
        </p:txBody>
      </p:sp>
    </p:spTree>
    <p:extLst>
      <p:ext uri="{BB962C8B-B14F-4D97-AF65-F5344CB8AC3E}">
        <p14:creationId xmlns:p14="http://schemas.microsoft.com/office/powerpoint/2010/main" val="4099813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1BD2B-FDD3-4FE5-B1AF-3B22213E0B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06BF46-C961-409B-A2DB-A756477E35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1779D24-63B2-4AAE-A5D8-B943C41A95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14F726-44B7-4B1B-8E69-B83F871DB7C2}"/>
              </a:ext>
            </a:extLst>
          </p:cNvPr>
          <p:cNvSpPr>
            <a:spLocks noGrp="1"/>
          </p:cNvSpPr>
          <p:nvPr>
            <p:ph type="dt" sz="half" idx="10"/>
          </p:nvPr>
        </p:nvSpPr>
        <p:spPr/>
        <p:txBody>
          <a:bodyPr/>
          <a:lstStyle/>
          <a:p>
            <a:fld id="{CE56C4A5-3D30-4F19-AA4E-9FBFAE92EDEB}" type="datetimeFigureOut">
              <a:rPr lang="en-US" smtClean="0"/>
              <a:t>1/20/2023</a:t>
            </a:fld>
            <a:endParaRPr lang="en-US"/>
          </a:p>
        </p:txBody>
      </p:sp>
      <p:sp>
        <p:nvSpPr>
          <p:cNvPr id="6" name="Footer Placeholder 5">
            <a:extLst>
              <a:ext uri="{FF2B5EF4-FFF2-40B4-BE49-F238E27FC236}">
                <a16:creationId xmlns:a16="http://schemas.microsoft.com/office/drawing/2014/main" id="{D22763F4-1B2E-4C67-9BFE-A2812EF640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3E433A-791F-4549-B850-665ED77EDB53}"/>
              </a:ext>
            </a:extLst>
          </p:cNvPr>
          <p:cNvSpPr>
            <a:spLocks noGrp="1"/>
          </p:cNvSpPr>
          <p:nvPr>
            <p:ph type="sldNum" sz="quarter" idx="12"/>
          </p:nvPr>
        </p:nvSpPr>
        <p:spPr/>
        <p:txBody>
          <a:bodyPr/>
          <a:lstStyle/>
          <a:p>
            <a:fld id="{727397EE-7ACC-47AB-95A6-DE07E69F5A08}" type="slidenum">
              <a:rPr lang="en-US" smtClean="0"/>
              <a:t>‹#›</a:t>
            </a:fld>
            <a:endParaRPr lang="en-US"/>
          </a:p>
        </p:txBody>
      </p:sp>
    </p:spTree>
    <p:extLst>
      <p:ext uri="{BB962C8B-B14F-4D97-AF65-F5344CB8AC3E}">
        <p14:creationId xmlns:p14="http://schemas.microsoft.com/office/powerpoint/2010/main" val="1776691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6000">
              <a:schemeClr val="bg1"/>
            </a:gs>
            <a:gs pos="37000">
              <a:srgbClr val="95189B"/>
            </a:gs>
            <a:gs pos="66000">
              <a:srgbClr val="58144F"/>
            </a:gs>
            <a:gs pos="83000">
              <a:srgbClr val="360C30"/>
            </a:gs>
            <a:gs pos="100000">
              <a:srgbClr val="260822"/>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6B641E-E12B-42E8-B009-8B4C148D4E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C82A69-4B6F-406E-B84F-114BF49C32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2B6BF4-367C-4DB1-8EB8-2F16D10722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56C4A5-3D30-4F19-AA4E-9FBFAE92EDEB}" type="datetimeFigureOut">
              <a:rPr lang="en-US" smtClean="0"/>
              <a:t>1/20/2023</a:t>
            </a:fld>
            <a:endParaRPr lang="en-US"/>
          </a:p>
        </p:txBody>
      </p:sp>
      <p:sp>
        <p:nvSpPr>
          <p:cNvPr id="5" name="Footer Placeholder 4">
            <a:extLst>
              <a:ext uri="{FF2B5EF4-FFF2-40B4-BE49-F238E27FC236}">
                <a16:creationId xmlns:a16="http://schemas.microsoft.com/office/drawing/2014/main" id="{3A736DB3-440E-4E01-981C-F1C54D754CB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42FE944-3957-4488-90D4-20194D4E73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397EE-7ACC-47AB-95A6-DE07E69F5A08}" type="slidenum">
              <a:rPr lang="en-US" smtClean="0"/>
              <a:t>‹#›</a:t>
            </a:fld>
            <a:endParaRPr lang="en-US"/>
          </a:p>
        </p:txBody>
      </p:sp>
    </p:spTree>
    <p:extLst>
      <p:ext uri="{BB962C8B-B14F-4D97-AF65-F5344CB8AC3E}">
        <p14:creationId xmlns:p14="http://schemas.microsoft.com/office/powerpoint/2010/main" val="34408824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Oval 176">
            <a:extLst>
              <a:ext uri="{FF2B5EF4-FFF2-40B4-BE49-F238E27FC236}">
                <a16:creationId xmlns:a16="http://schemas.microsoft.com/office/drawing/2014/main" id="{7A84ED43-B5D6-41D6-AB32-BF80AAFA5672}"/>
              </a:ext>
            </a:extLst>
          </p:cNvPr>
          <p:cNvSpPr/>
          <p:nvPr/>
        </p:nvSpPr>
        <p:spPr>
          <a:xfrm>
            <a:off x="464053" y="5345475"/>
            <a:ext cx="10715835" cy="1850725"/>
          </a:xfrm>
          <a:prstGeom prst="ellipse">
            <a:avLst/>
          </a:prstGeom>
          <a:solidFill>
            <a:srgbClr val="A110CE"/>
          </a:solidFill>
          <a:ln>
            <a:noFill/>
          </a:ln>
          <a:effectLst>
            <a:softEdge rad="647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a:extLst>
              <a:ext uri="{FF2B5EF4-FFF2-40B4-BE49-F238E27FC236}">
                <a16:creationId xmlns:a16="http://schemas.microsoft.com/office/drawing/2014/main" id="{D4F5A8F4-6C61-4987-B068-2E27F4BC4A7A}"/>
              </a:ext>
            </a:extLst>
          </p:cNvPr>
          <p:cNvSpPr/>
          <p:nvPr/>
        </p:nvSpPr>
        <p:spPr>
          <a:xfrm>
            <a:off x="2077199" y="5790483"/>
            <a:ext cx="7843436" cy="1171561"/>
          </a:xfrm>
          <a:prstGeom prst="ellipse">
            <a:avLst/>
          </a:prstGeom>
          <a:solidFill>
            <a:srgbClr val="FF3399"/>
          </a:solidFill>
          <a:ln>
            <a:noFill/>
          </a:ln>
          <a:effectLst>
            <a:softEdge rad="355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 name="Wheel">
            <a:extLst>
              <a:ext uri="{FF2B5EF4-FFF2-40B4-BE49-F238E27FC236}">
                <a16:creationId xmlns:a16="http://schemas.microsoft.com/office/drawing/2014/main" id="{1BE01FEC-8A51-4AAF-AB06-138D0E5639CE}"/>
              </a:ext>
            </a:extLst>
          </p:cNvPr>
          <p:cNvGrpSpPr/>
          <p:nvPr/>
        </p:nvGrpSpPr>
        <p:grpSpPr>
          <a:xfrm>
            <a:off x="3803766" y="1136766"/>
            <a:ext cx="4584471" cy="4760667"/>
            <a:chOff x="3803766" y="1136766"/>
            <a:chExt cx="4584471" cy="4760667"/>
          </a:xfrm>
        </p:grpSpPr>
        <p:grpSp>
          <p:nvGrpSpPr>
            <p:cNvPr id="29" name="Group 28">
              <a:extLst>
                <a:ext uri="{FF2B5EF4-FFF2-40B4-BE49-F238E27FC236}">
                  <a16:creationId xmlns:a16="http://schemas.microsoft.com/office/drawing/2014/main" id="{9AA24359-238B-43BA-9F74-967875AD0D76}"/>
                </a:ext>
              </a:extLst>
            </p:cNvPr>
            <p:cNvGrpSpPr/>
            <p:nvPr/>
          </p:nvGrpSpPr>
          <p:grpSpPr>
            <a:xfrm>
              <a:off x="3803766" y="1136766"/>
              <a:ext cx="4584471" cy="4584471"/>
              <a:chOff x="3803766" y="1136766"/>
              <a:chExt cx="4584471" cy="4584471"/>
            </a:xfrm>
          </p:grpSpPr>
          <p:sp>
            <p:nvSpPr>
              <p:cNvPr id="4" name="Freeform: Shape 3">
                <a:extLst>
                  <a:ext uri="{FF2B5EF4-FFF2-40B4-BE49-F238E27FC236}">
                    <a16:creationId xmlns:a16="http://schemas.microsoft.com/office/drawing/2014/main" id="{07A61323-58DC-4472-B1CB-F02DDE4E904F}"/>
                  </a:ext>
                </a:extLst>
              </p:cNvPr>
              <p:cNvSpPr/>
              <p:nvPr/>
            </p:nvSpPr>
            <p:spPr>
              <a:xfrm>
                <a:off x="6109716" y="1136766"/>
                <a:ext cx="565894" cy="2188052"/>
              </a:xfrm>
              <a:custGeom>
                <a:avLst/>
                <a:gdLst>
                  <a:gd name="connsiteX0" fmla="*/ 0 w 565894"/>
                  <a:gd name="connsiteY0" fmla="*/ 0 h 2188052"/>
                  <a:gd name="connsiteX1" fmla="*/ 220724 w 565894"/>
                  <a:gd name="connsiteY1" fmla="*/ 11145 h 2188052"/>
                  <a:gd name="connsiteX2" fmla="*/ 448390 w 565894"/>
                  <a:gd name="connsiteY2" fmla="*/ 45891 h 2188052"/>
                  <a:gd name="connsiteX3" fmla="*/ 565894 w 565894"/>
                  <a:gd name="connsiteY3" fmla="*/ 76105 h 2188052"/>
                  <a:gd name="connsiteX4" fmla="*/ 0 w 565894"/>
                  <a:gd name="connsiteY4" fmla="*/ 2188052 h 2188052"/>
                  <a:gd name="connsiteX5" fmla="*/ 0 w 565894"/>
                  <a:gd name="connsiteY5" fmla="*/ 0 h 2188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5894" h="2188052">
                    <a:moveTo>
                      <a:pt x="0" y="0"/>
                    </a:moveTo>
                    <a:lnTo>
                      <a:pt x="220724" y="11145"/>
                    </a:lnTo>
                    <a:cubicBezTo>
                      <a:pt x="297805" y="18973"/>
                      <a:pt x="373758" y="30619"/>
                      <a:pt x="448390" y="45891"/>
                    </a:cubicBezTo>
                    <a:lnTo>
                      <a:pt x="565894" y="76105"/>
                    </a:lnTo>
                    <a:lnTo>
                      <a:pt x="0" y="2188052"/>
                    </a:lnTo>
                    <a:lnTo>
                      <a:pt x="0"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Freeform: Shape 4">
                <a:extLst>
                  <a:ext uri="{FF2B5EF4-FFF2-40B4-BE49-F238E27FC236}">
                    <a16:creationId xmlns:a16="http://schemas.microsoft.com/office/drawing/2014/main" id="{52ACD0B3-F488-4515-8782-29DA314F454B}"/>
                  </a:ext>
                </a:extLst>
              </p:cNvPr>
              <p:cNvSpPr/>
              <p:nvPr/>
            </p:nvSpPr>
            <p:spPr>
              <a:xfrm>
                <a:off x="5516390" y="1136766"/>
                <a:ext cx="565894" cy="2188050"/>
              </a:xfrm>
              <a:custGeom>
                <a:avLst/>
                <a:gdLst>
                  <a:gd name="connsiteX0" fmla="*/ 565894 w 565894"/>
                  <a:gd name="connsiteY0" fmla="*/ 0 h 2188050"/>
                  <a:gd name="connsiteX1" fmla="*/ 565894 w 565894"/>
                  <a:gd name="connsiteY1" fmla="*/ 2188050 h 2188050"/>
                  <a:gd name="connsiteX2" fmla="*/ 0 w 565894"/>
                  <a:gd name="connsiteY2" fmla="*/ 76105 h 2188050"/>
                  <a:gd name="connsiteX3" fmla="*/ 117506 w 565894"/>
                  <a:gd name="connsiteY3" fmla="*/ 45891 h 2188050"/>
                  <a:gd name="connsiteX4" fmla="*/ 345172 w 565894"/>
                  <a:gd name="connsiteY4" fmla="*/ 11145 h 2188050"/>
                  <a:gd name="connsiteX5" fmla="*/ 565894 w 565894"/>
                  <a:gd name="connsiteY5" fmla="*/ 0 h 2188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5894" h="2188050">
                    <a:moveTo>
                      <a:pt x="565894" y="0"/>
                    </a:moveTo>
                    <a:lnTo>
                      <a:pt x="565894" y="2188050"/>
                    </a:lnTo>
                    <a:lnTo>
                      <a:pt x="0" y="76105"/>
                    </a:lnTo>
                    <a:lnTo>
                      <a:pt x="117506" y="45891"/>
                    </a:lnTo>
                    <a:cubicBezTo>
                      <a:pt x="192138" y="30619"/>
                      <a:pt x="268091" y="18973"/>
                      <a:pt x="345172" y="11145"/>
                    </a:cubicBezTo>
                    <a:lnTo>
                      <a:pt x="565894"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 name="Freeform: Shape 5">
                <a:extLst>
                  <a:ext uri="{FF2B5EF4-FFF2-40B4-BE49-F238E27FC236}">
                    <a16:creationId xmlns:a16="http://schemas.microsoft.com/office/drawing/2014/main" id="{D47C803B-B3EA-4FCD-8DAC-08E9AF5A6414}"/>
                  </a:ext>
                </a:extLst>
              </p:cNvPr>
              <p:cNvSpPr/>
              <p:nvPr/>
            </p:nvSpPr>
            <p:spPr>
              <a:xfrm>
                <a:off x="6136214" y="1219703"/>
                <a:ext cx="1093644" cy="2112214"/>
              </a:xfrm>
              <a:custGeom>
                <a:avLst/>
                <a:gdLst>
                  <a:gd name="connsiteX0" fmla="*/ 565966 w 1093644"/>
                  <a:gd name="connsiteY0" fmla="*/ 0 h 2112214"/>
                  <a:gd name="connsiteX1" fmla="*/ 641634 w 1093644"/>
                  <a:gd name="connsiteY1" fmla="*/ 19456 h 2112214"/>
                  <a:gd name="connsiteX2" fmla="*/ 1052733 w 1093644"/>
                  <a:gd name="connsiteY2" fmla="*/ 193114 h 2112214"/>
                  <a:gd name="connsiteX3" fmla="*/ 1093644 w 1093644"/>
                  <a:gd name="connsiteY3" fmla="*/ 217968 h 2112214"/>
                  <a:gd name="connsiteX4" fmla="*/ 0 w 1093644"/>
                  <a:gd name="connsiteY4" fmla="*/ 2112214 h 2112214"/>
                  <a:gd name="connsiteX5" fmla="*/ 565966 w 1093644"/>
                  <a:gd name="connsiteY5" fmla="*/ 0 h 2112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3644" h="2112214">
                    <a:moveTo>
                      <a:pt x="565966" y="0"/>
                    </a:moveTo>
                    <a:lnTo>
                      <a:pt x="641634" y="19456"/>
                    </a:lnTo>
                    <a:cubicBezTo>
                      <a:pt x="785231" y="64119"/>
                      <a:pt x="922776" y="122517"/>
                      <a:pt x="1052733" y="193114"/>
                    </a:cubicBezTo>
                    <a:lnTo>
                      <a:pt x="1093644" y="217968"/>
                    </a:lnTo>
                    <a:lnTo>
                      <a:pt x="0" y="2112214"/>
                    </a:lnTo>
                    <a:lnTo>
                      <a:pt x="565966"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 name="Freeform: Shape 6">
                <a:extLst>
                  <a:ext uri="{FF2B5EF4-FFF2-40B4-BE49-F238E27FC236}">
                    <a16:creationId xmlns:a16="http://schemas.microsoft.com/office/drawing/2014/main" id="{3C93E2D2-57F7-4557-9049-3A466E99B219}"/>
                  </a:ext>
                </a:extLst>
              </p:cNvPr>
              <p:cNvSpPr/>
              <p:nvPr/>
            </p:nvSpPr>
            <p:spPr>
              <a:xfrm>
                <a:off x="4962144" y="1219703"/>
                <a:ext cx="1093643" cy="2112214"/>
              </a:xfrm>
              <a:custGeom>
                <a:avLst/>
                <a:gdLst>
                  <a:gd name="connsiteX0" fmla="*/ 527677 w 1093643"/>
                  <a:gd name="connsiteY0" fmla="*/ 0 h 2112214"/>
                  <a:gd name="connsiteX1" fmla="*/ 1093643 w 1093643"/>
                  <a:gd name="connsiteY1" fmla="*/ 2112214 h 2112214"/>
                  <a:gd name="connsiteX2" fmla="*/ 0 w 1093643"/>
                  <a:gd name="connsiteY2" fmla="*/ 217968 h 2112214"/>
                  <a:gd name="connsiteX3" fmla="*/ 40911 w 1093643"/>
                  <a:gd name="connsiteY3" fmla="*/ 193114 h 2112214"/>
                  <a:gd name="connsiteX4" fmla="*/ 452010 w 1093643"/>
                  <a:gd name="connsiteY4" fmla="*/ 19456 h 2112214"/>
                  <a:gd name="connsiteX5" fmla="*/ 527677 w 1093643"/>
                  <a:gd name="connsiteY5" fmla="*/ 0 h 2112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3643" h="2112214">
                    <a:moveTo>
                      <a:pt x="527677" y="0"/>
                    </a:moveTo>
                    <a:lnTo>
                      <a:pt x="1093643" y="2112214"/>
                    </a:lnTo>
                    <a:lnTo>
                      <a:pt x="0" y="217968"/>
                    </a:lnTo>
                    <a:lnTo>
                      <a:pt x="40911" y="193114"/>
                    </a:lnTo>
                    <a:cubicBezTo>
                      <a:pt x="170869" y="122517"/>
                      <a:pt x="308414" y="64119"/>
                      <a:pt x="452010" y="19456"/>
                    </a:cubicBezTo>
                    <a:lnTo>
                      <a:pt x="527677"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 name="Freeform: Shape 7">
                <a:extLst>
                  <a:ext uri="{FF2B5EF4-FFF2-40B4-BE49-F238E27FC236}">
                    <a16:creationId xmlns:a16="http://schemas.microsoft.com/office/drawing/2014/main" id="{4076C2A0-E1C9-43B0-BD7A-5815A9F563FA}"/>
                  </a:ext>
                </a:extLst>
              </p:cNvPr>
              <p:cNvSpPr/>
              <p:nvPr/>
            </p:nvSpPr>
            <p:spPr>
              <a:xfrm>
                <a:off x="6159970" y="1451917"/>
                <a:ext cx="1547214" cy="1893717"/>
              </a:xfrm>
              <a:custGeom>
                <a:avLst/>
                <a:gdLst>
                  <a:gd name="connsiteX0" fmla="*/ 1093338 w 1547214"/>
                  <a:gd name="connsiteY0" fmla="*/ 0 h 1893717"/>
                  <a:gd name="connsiteX1" fmla="*/ 1218029 w 1547214"/>
                  <a:gd name="connsiteY1" fmla="*/ 75752 h 1893717"/>
                  <a:gd name="connsiteX2" fmla="*/ 1394546 w 1547214"/>
                  <a:gd name="connsiteY2" fmla="*/ 207749 h 1893717"/>
                  <a:gd name="connsiteX3" fmla="*/ 1547214 w 1547214"/>
                  <a:gd name="connsiteY3" fmla="*/ 346503 h 1893717"/>
                  <a:gd name="connsiteX4" fmla="*/ 0 w 1547214"/>
                  <a:gd name="connsiteY4" fmla="*/ 1893717 h 1893717"/>
                  <a:gd name="connsiteX5" fmla="*/ 1093338 w 1547214"/>
                  <a:gd name="connsiteY5" fmla="*/ 0 h 1893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7214" h="1893717">
                    <a:moveTo>
                      <a:pt x="1093338" y="0"/>
                    </a:moveTo>
                    <a:lnTo>
                      <a:pt x="1218029" y="75752"/>
                    </a:lnTo>
                    <a:cubicBezTo>
                      <a:pt x="1279021" y="116958"/>
                      <a:pt x="1337924" y="161021"/>
                      <a:pt x="1394546" y="207749"/>
                    </a:cubicBezTo>
                    <a:lnTo>
                      <a:pt x="1547214" y="346503"/>
                    </a:lnTo>
                    <a:lnTo>
                      <a:pt x="0" y="1893717"/>
                    </a:lnTo>
                    <a:lnTo>
                      <a:pt x="1093338"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8">
                <a:extLst>
                  <a:ext uri="{FF2B5EF4-FFF2-40B4-BE49-F238E27FC236}">
                    <a16:creationId xmlns:a16="http://schemas.microsoft.com/office/drawing/2014/main" id="{AD7A36FD-304A-4242-84AA-1E3D64748FF3}"/>
                  </a:ext>
                </a:extLst>
              </p:cNvPr>
              <p:cNvSpPr/>
              <p:nvPr/>
            </p:nvSpPr>
            <p:spPr>
              <a:xfrm>
                <a:off x="4484818" y="1451918"/>
                <a:ext cx="1547213" cy="1893716"/>
              </a:xfrm>
              <a:custGeom>
                <a:avLst/>
                <a:gdLst>
                  <a:gd name="connsiteX0" fmla="*/ 453875 w 1547213"/>
                  <a:gd name="connsiteY0" fmla="*/ 0 h 1893716"/>
                  <a:gd name="connsiteX1" fmla="*/ 1547213 w 1547213"/>
                  <a:gd name="connsiteY1" fmla="*/ 1893716 h 1893716"/>
                  <a:gd name="connsiteX2" fmla="*/ 0 w 1547213"/>
                  <a:gd name="connsiteY2" fmla="*/ 346503 h 1893716"/>
                  <a:gd name="connsiteX3" fmla="*/ 152668 w 1547213"/>
                  <a:gd name="connsiteY3" fmla="*/ 207748 h 1893716"/>
                  <a:gd name="connsiteX4" fmla="*/ 329185 w 1547213"/>
                  <a:gd name="connsiteY4" fmla="*/ 75751 h 1893716"/>
                  <a:gd name="connsiteX5" fmla="*/ 453875 w 1547213"/>
                  <a:gd name="connsiteY5" fmla="*/ 0 h 189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7213" h="1893716">
                    <a:moveTo>
                      <a:pt x="453875" y="0"/>
                    </a:moveTo>
                    <a:lnTo>
                      <a:pt x="1547213" y="1893716"/>
                    </a:lnTo>
                    <a:lnTo>
                      <a:pt x="0" y="346503"/>
                    </a:lnTo>
                    <a:lnTo>
                      <a:pt x="152668" y="207748"/>
                    </a:lnTo>
                    <a:cubicBezTo>
                      <a:pt x="209290" y="161020"/>
                      <a:pt x="268193" y="116957"/>
                      <a:pt x="329185" y="75751"/>
                    </a:cubicBezTo>
                    <a:lnTo>
                      <a:pt x="453875"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38032857-0DCB-4924-884B-C9822F34FF91}"/>
                  </a:ext>
                </a:extLst>
              </p:cNvPr>
              <p:cNvSpPr/>
              <p:nvPr/>
            </p:nvSpPr>
            <p:spPr>
              <a:xfrm>
                <a:off x="6179369" y="1817817"/>
                <a:ext cx="1893715" cy="1547212"/>
              </a:xfrm>
              <a:custGeom>
                <a:avLst/>
                <a:gdLst>
                  <a:gd name="connsiteX0" fmla="*/ 1547212 w 1893715"/>
                  <a:gd name="connsiteY0" fmla="*/ 0 h 1547212"/>
                  <a:gd name="connsiteX1" fmla="*/ 1685967 w 1893715"/>
                  <a:gd name="connsiteY1" fmla="*/ 152669 h 1547212"/>
                  <a:gd name="connsiteX2" fmla="*/ 1817964 w 1893715"/>
                  <a:gd name="connsiteY2" fmla="*/ 329186 h 1547212"/>
                  <a:gd name="connsiteX3" fmla="*/ 1893715 w 1893715"/>
                  <a:gd name="connsiteY3" fmla="*/ 453876 h 1547212"/>
                  <a:gd name="connsiteX4" fmla="*/ 0 w 1893715"/>
                  <a:gd name="connsiteY4" fmla="*/ 1547212 h 1547212"/>
                  <a:gd name="connsiteX5" fmla="*/ 1547212 w 1893715"/>
                  <a:gd name="connsiteY5" fmla="*/ 0 h 1547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93715" h="1547212">
                    <a:moveTo>
                      <a:pt x="1547212" y="0"/>
                    </a:moveTo>
                    <a:lnTo>
                      <a:pt x="1685967" y="152669"/>
                    </a:lnTo>
                    <a:cubicBezTo>
                      <a:pt x="1732695" y="209291"/>
                      <a:pt x="1776759" y="268194"/>
                      <a:pt x="1817964" y="329186"/>
                    </a:cubicBezTo>
                    <a:lnTo>
                      <a:pt x="1893715" y="453876"/>
                    </a:lnTo>
                    <a:lnTo>
                      <a:pt x="0" y="1547212"/>
                    </a:lnTo>
                    <a:lnTo>
                      <a:pt x="1547212"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Shape 10">
                <a:extLst>
                  <a:ext uri="{FF2B5EF4-FFF2-40B4-BE49-F238E27FC236}">
                    <a16:creationId xmlns:a16="http://schemas.microsoft.com/office/drawing/2014/main" id="{1B2604E9-75E4-4644-969E-1B0CBA8F738C}"/>
                  </a:ext>
                </a:extLst>
              </p:cNvPr>
              <p:cNvSpPr/>
              <p:nvPr/>
            </p:nvSpPr>
            <p:spPr>
              <a:xfrm>
                <a:off x="4118918" y="1817818"/>
                <a:ext cx="1893714" cy="1547212"/>
              </a:xfrm>
              <a:custGeom>
                <a:avLst/>
                <a:gdLst>
                  <a:gd name="connsiteX0" fmla="*/ 346502 w 1893714"/>
                  <a:gd name="connsiteY0" fmla="*/ 0 h 1547212"/>
                  <a:gd name="connsiteX1" fmla="*/ 1893714 w 1893714"/>
                  <a:gd name="connsiteY1" fmla="*/ 1547212 h 1547212"/>
                  <a:gd name="connsiteX2" fmla="*/ 0 w 1893714"/>
                  <a:gd name="connsiteY2" fmla="*/ 453875 h 1547212"/>
                  <a:gd name="connsiteX3" fmla="*/ 75751 w 1893714"/>
                  <a:gd name="connsiteY3" fmla="*/ 329185 h 1547212"/>
                  <a:gd name="connsiteX4" fmla="*/ 207748 w 1893714"/>
                  <a:gd name="connsiteY4" fmla="*/ 152668 h 1547212"/>
                  <a:gd name="connsiteX5" fmla="*/ 346502 w 1893714"/>
                  <a:gd name="connsiteY5" fmla="*/ 0 h 1547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93714" h="1547212">
                    <a:moveTo>
                      <a:pt x="346502" y="0"/>
                    </a:moveTo>
                    <a:lnTo>
                      <a:pt x="1893714" y="1547212"/>
                    </a:lnTo>
                    <a:lnTo>
                      <a:pt x="0" y="453875"/>
                    </a:lnTo>
                    <a:lnTo>
                      <a:pt x="75751" y="329185"/>
                    </a:lnTo>
                    <a:cubicBezTo>
                      <a:pt x="116957" y="268193"/>
                      <a:pt x="161020" y="209290"/>
                      <a:pt x="207748" y="152668"/>
                    </a:cubicBezTo>
                    <a:lnTo>
                      <a:pt x="346502"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A0938D87-8C90-4F74-9943-65E252DAADC6}"/>
                  </a:ext>
                </a:extLst>
              </p:cNvPr>
              <p:cNvSpPr/>
              <p:nvPr/>
            </p:nvSpPr>
            <p:spPr>
              <a:xfrm>
                <a:off x="6193084" y="2295143"/>
                <a:ext cx="2112215" cy="1093645"/>
              </a:xfrm>
              <a:custGeom>
                <a:avLst/>
                <a:gdLst>
                  <a:gd name="connsiteX0" fmla="*/ 1894247 w 2112215"/>
                  <a:gd name="connsiteY0" fmla="*/ 0 h 1093645"/>
                  <a:gd name="connsiteX1" fmla="*/ 1919101 w 2112215"/>
                  <a:gd name="connsiteY1" fmla="*/ 40912 h 1093645"/>
                  <a:gd name="connsiteX2" fmla="*/ 2092759 w 2112215"/>
                  <a:gd name="connsiteY2" fmla="*/ 452011 h 1093645"/>
                  <a:gd name="connsiteX3" fmla="*/ 2112215 w 2112215"/>
                  <a:gd name="connsiteY3" fmla="*/ 527678 h 1093645"/>
                  <a:gd name="connsiteX4" fmla="*/ 0 w 2112215"/>
                  <a:gd name="connsiteY4" fmla="*/ 1093645 h 1093645"/>
                  <a:gd name="connsiteX5" fmla="*/ 1894247 w 2112215"/>
                  <a:gd name="connsiteY5" fmla="*/ 0 h 1093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12215" h="1093645">
                    <a:moveTo>
                      <a:pt x="1894247" y="0"/>
                    </a:moveTo>
                    <a:lnTo>
                      <a:pt x="1919101" y="40912"/>
                    </a:lnTo>
                    <a:cubicBezTo>
                      <a:pt x="1989698" y="170870"/>
                      <a:pt x="2048096" y="308415"/>
                      <a:pt x="2092759" y="452011"/>
                    </a:cubicBezTo>
                    <a:lnTo>
                      <a:pt x="2112215" y="527678"/>
                    </a:lnTo>
                    <a:lnTo>
                      <a:pt x="0" y="1093645"/>
                    </a:lnTo>
                    <a:lnTo>
                      <a:pt x="1894247"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CB8E56D4-3290-4A24-A149-B10E099221DE}"/>
                  </a:ext>
                </a:extLst>
              </p:cNvPr>
              <p:cNvSpPr/>
              <p:nvPr/>
            </p:nvSpPr>
            <p:spPr>
              <a:xfrm>
                <a:off x="3886703" y="2295144"/>
                <a:ext cx="2112214" cy="1093644"/>
              </a:xfrm>
              <a:custGeom>
                <a:avLst/>
                <a:gdLst>
                  <a:gd name="connsiteX0" fmla="*/ 217968 w 2112214"/>
                  <a:gd name="connsiteY0" fmla="*/ 0 h 1093644"/>
                  <a:gd name="connsiteX1" fmla="*/ 2112214 w 2112214"/>
                  <a:gd name="connsiteY1" fmla="*/ 1093644 h 1093644"/>
                  <a:gd name="connsiteX2" fmla="*/ 0 w 2112214"/>
                  <a:gd name="connsiteY2" fmla="*/ 527677 h 1093644"/>
                  <a:gd name="connsiteX3" fmla="*/ 19456 w 2112214"/>
                  <a:gd name="connsiteY3" fmla="*/ 452010 h 1093644"/>
                  <a:gd name="connsiteX4" fmla="*/ 193114 w 2112214"/>
                  <a:gd name="connsiteY4" fmla="*/ 40911 h 1093644"/>
                  <a:gd name="connsiteX5" fmla="*/ 217968 w 2112214"/>
                  <a:gd name="connsiteY5" fmla="*/ 0 h 1093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12214" h="1093644">
                    <a:moveTo>
                      <a:pt x="217968" y="0"/>
                    </a:moveTo>
                    <a:lnTo>
                      <a:pt x="2112214" y="1093644"/>
                    </a:lnTo>
                    <a:lnTo>
                      <a:pt x="0" y="527677"/>
                    </a:lnTo>
                    <a:lnTo>
                      <a:pt x="19456" y="452010"/>
                    </a:lnTo>
                    <a:cubicBezTo>
                      <a:pt x="64119" y="308414"/>
                      <a:pt x="122517" y="170869"/>
                      <a:pt x="193114" y="40911"/>
                    </a:cubicBezTo>
                    <a:lnTo>
                      <a:pt x="217968"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64167A02-F276-441F-A14B-55E0BA61C275}"/>
                  </a:ext>
                </a:extLst>
              </p:cNvPr>
              <p:cNvSpPr/>
              <p:nvPr/>
            </p:nvSpPr>
            <p:spPr>
              <a:xfrm>
                <a:off x="6200181" y="2849390"/>
                <a:ext cx="2188056" cy="565895"/>
              </a:xfrm>
              <a:custGeom>
                <a:avLst/>
                <a:gdLst>
                  <a:gd name="connsiteX0" fmla="*/ 2111950 w 2188056"/>
                  <a:gd name="connsiteY0" fmla="*/ 0 h 565895"/>
                  <a:gd name="connsiteX1" fmla="*/ 2142164 w 2188056"/>
                  <a:gd name="connsiteY1" fmla="*/ 117506 h 565895"/>
                  <a:gd name="connsiteX2" fmla="*/ 2176910 w 2188056"/>
                  <a:gd name="connsiteY2" fmla="*/ 345172 h 565895"/>
                  <a:gd name="connsiteX3" fmla="*/ 2188056 w 2188056"/>
                  <a:gd name="connsiteY3" fmla="*/ 565895 h 565895"/>
                  <a:gd name="connsiteX4" fmla="*/ 0 w 2188056"/>
                  <a:gd name="connsiteY4" fmla="*/ 565895 h 565895"/>
                  <a:gd name="connsiteX5" fmla="*/ 2111950 w 2188056"/>
                  <a:gd name="connsiteY5" fmla="*/ 0 h 565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88056" h="565895">
                    <a:moveTo>
                      <a:pt x="2111950" y="0"/>
                    </a:moveTo>
                    <a:lnTo>
                      <a:pt x="2142164" y="117506"/>
                    </a:lnTo>
                    <a:cubicBezTo>
                      <a:pt x="2157436" y="192138"/>
                      <a:pt x="2169082" y="268091"/>
                      <a:pt x="2176910" y="345172"/>
                    </a:cubicBezTo>
                    <a:lnTo>
                      <a:pt x="2188056" y="565895"/>
                    </a:lnTo>
                    <a:lnTo>
                      <a:pt x="0" y="565895"/>
                    </a:lnTo>
                    <a:lnTo>
                      <a:pt x="2111950"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0C6D6209-D8B3-4BB5-A71C-BCA63116C50F}"/>
                  </a:ext>
                </a:extLst>
              </p:cNvPr>
              <p:cNvSpPr/>
              <p:nvPr/>
            </p:nvSpPr>
            <p:spPr>
              <a:xfrm>
                <a:off x="3803766" y="2849390"/>
                <a:ext cx="2188053" cy="565895"/>
              </a:xfrm>
              <a:custGeom>
                <a:avLst/>
                <a:gdLst>
                  <a:gd name="connsiteX0" fmla="*/ 76105 w 2188053"/>
                  <a:gd name="connsiteY0" fmla="*/ 0 h 565895"/>
                  <a:gd name="connsiteX1" fmla="*/ 2188053 w 2188053"/>
                  <a:gd name="connsiteY1" fmla="*/ 565895 h 565895"/>
                  <a:gd name="connsiteX2" fmla="*/ 0 w 2188053"/>
                  <a:gd name="connsiteY2" fmla="*/ 565895 h 565895"/>
                  <a:gd name="connsiteX3" fmla="*/ 11145 w 2188053"/>
                  <a:gd name="connsiteY3" fmla="*/ 345172 h 565895"/>
                  <a:gd name="connsiteX4" fmla="*/ 45891 w 2188053"/>
                  <a:gd name="connsiteY4" fmla="*/ 117506 h 565895"/>
                  <a:gd name="connsiteX5" fmla="*/ 76105 w 2188053"/>
                  <a:gd name="connsiteY5" fmla="*/ 0 h 565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88053" h="565895">
                    <a:moveTo>
                      <a:pt x="76105" y="0"/>
                    </a:moveTo>
                    <a:lnTo>
                      <a:pt x="2188053" y="565895"/>
                    </a:lnTo>
                    <a:lnTo>
                      <a:pt x="0" y="565895"/>
                    </a:lnTo>
                    <a:lnTo>
                      <a:pt x="11145" y="345172"/>
                    </a:lnTo>
                    <a:cubicBezTo>
                      <a:pt x="18973" y="268091"/>
                      <a:pt x="30619" y="192138"/>
                      <a:pt x="45891" y="117506"/>
                    </a:cubicBezTo>
                    <a:lnTo>
                      <a:pt x="76105"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959B1927-98D3-43C9-88DE-EB8BE1A46FA0}"/>
                  </a:ext>
                </a:extLst>
              </p:cNvPr>
              <p:cNvSpPr/>
              <p:nvPr/>
            </p:nvSpPr>
            <p:spPr>
              <a:xfrm>
                <a:off x="3803766" y="3442717"/>
                <a:ext cx="2188050" cy="565894"/>
              </a:xfrm>
              <a:custGeom>
                <a:avLst/>
                <a:gdLst>
                  <a:gd name="connsiteX0" fmla="*/ 0 w 2188050"/>
                  <a:gd name="connsiteY0" fmla="*/ 0 h 565894"/>
                  <a:gd name="connsiteX1" fmla="*/ 2188050 w 2188050"/>
                  <a:gd name="connsiteY1" fmla="*/ 0 h 565894"/>
                  <a:gd name="connsiteX2" fmla="*/ 76105 w 2188050"/>
                  <a:gd name="connsiteY2" fmla="*/ 565894 h 565894"/>
                  <a:gd name="connsiteX3" fmla="*/ 45891 w 2188050"/>
                  <a:gd name="connsiteY3" fmla="*/ 448389 h 565894"/>
                  <a:gd name="connsiteX4" fmla="*/ 11145 w 2188050"/>
                  <a:gd name="connsiteY4" fmla="*/ 220723 h 565894"/>
                  <a:gd name="connsiteX5" fmla="*/ 0 w 2188050"/>
                  <a:gd name="connsiteY5" fmla="*/ 0 h 565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88050" h="565894">
                    <a:moveTo>
                      <a:pt x="0" y="0"/>
                    </a:moveTo>
                    <a:lnTo>
                      <a:pt x="2188050" y="0"/>
                    </a:lnTo>
                    <a:lnTo>
                      <a:pt x="76105" y="565894"/>
                    </a:lnTo>
                    <a:lnTo>
                      <a:pt x="45891" y="448389"/>
                    </a:lnTo>
                    <a:cubicBezTo>
                      <a:pt x="30619" y="373757"/>
                      <a:pt x="18973" y="297804"/>
                      <a:pt x="11145" y="220723"/>
                    </a:cubicBezTo>
                    <a:lnTo>
                      <a:pt x="0"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4864265F-B5BD-4936-88B2-02A0E6E684FC}"/>
                  </a:ext>
                </a:extLst>
              </p:cNvPr>
              <p:cNvSpPr/>
              <p:nvPr/>
            </p:nvSpPr>
            <p:spPr>
              <a:xfrm>
                <a:off x="6200185" y="3442717"/>
                <a:ext cx="2188052" cy="565895"/>
              </a:xfrm>
              <a:custGeom>
                <a:avLst/>
                <a:gdLst>
                  <a:gd name="connsiteX0" fmla="*/ 0 w 2188052"/>
                  <a:gd name="connsiteY0" fmla="*/ 0 h 565895"/>
                  <a:gd name="connsiteX1" fmla="*/ 2188052 w 2188052"/>
                  <a:gd name="connsiteY1" fmla="*/ 0 h 565895"/>
                  <a:gd name="connsiteX2" fmla="*/ 2176906 w 2188052"/>
                  <a:gd name="connsiteY2" fmla="*/ 220723 h 565895"/>
                  <a:gd name="connsiteX3" fmla="*/ 2142160 w 2188052"/>
                  <a:gd name="connsiteY3" fmla="*/ 448389 h 565895"/>
                  <a:gd name="connsiteX4" fmla="*/ 2111946 w 2188052"/>
                  <a:gd name="connsiteY4" fmla="*/ 565895 h 565895"/>
                  <a:gd name="connsiteX5" fmla="*/ 0 w 2188052"/>
                  <a:gd name="connsiteY5" fmla="*/ 0 h 565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88052" h="565895">
                    <a:moveTo>
                      <a:pt x="0" y="0"/>
                    </a:moveTo>
                    <a:lnTo>
                      <a:pt x="2188052" y="0"/>
                    </a:lnTo>
                    <a:lnTo>
                      <a:pt x="2176906" y="220723"/>
                    </a:lnTo>
                    <a:cubicBezTo>
                      <a:pt x="2169078" y="297804"/>
                      <a:pt x="2157432" y="373757"/>
                      <a:pt x="2142160" y="448389"/>
                    </a:cubicBezTo>
                    <a:lnTo>
                      <a:pt x="2111946" y="565895"/>
                    </a:lnTo>
                    <a:lnTo>
                      <a:pt x="0"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3087CA61-448A-4E67-A949-6A9B548FA334}"/>
                  </a:ext>
                </a:extLst>
              </p:cNvPr>
              <p:cNvSpPr/>
              <p:nvPr/>
            </p:nvSpPr>
            <p:spPr>
              <a:xfrm>
                <a:off x="3886703" y="3469214"/>
                <a:ext cx="2112214" cy="1093644"/>
              </a:xfrm>
              <a:custGeom>
                <a:avLst/>
                <a:gdLst>
                  <a:gd name="connsiteX0" fmla="*/ 2112214 w 2112214"/>
                  <a:gd name="connsiteY0" fmla="*/ 0 h 1093644"/>
                  <a:gd name="connsiteX1" fmla="*/ 217968 w 2112214"/>
                  <a:gd name="connsiteY1" fmla="*/ 1093644 h 1093644"/>
                  <a:gd name="connsiteX2" fmla="*/ 193114 w 2112214"/>
                  <a:gd name="connsiteY2" fmla="*/ 1052733 h 1093644"/>
                  <a:gd name="connsiteX3" fmla="*/ 19456 w 2112214"/>
                  <a:gd name="connsiteY3" fmla="*/ 641634 h 1093644"/>
                  <a:gd name="connsiteX4" fmla="*/ 0 w 2112214"/>
                  <a:gd name="connsiteY4" fmla="*/ 565966 h 1093644"/>
                  <a:gd name="connsiteX5" fmla="*/ 2112214 w 2112214"/>
                  <a:gd name="connsiteY5" fmla="*/ 0 h 1093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12214" h="1093644">
                    <a:moveTo>
                      <a:pt x="2112214" y="0"/>
                    </a:moveTo>
                    <a:lnTo>
                      <a:pt x="217968" y="1093644"/>
                    </a:lnTo>
                    <a:lnTo>
                      <a:pt x="193114" y="1052733"/>
                    </a:lnTo>
                    <a:cubicBezTo>
                      <a:pt x="122517" y="922776"/>
                      <a:pt x="64119" y="785231"/>
                      <a:pt x="19456" y="641634"/>
                    </a:cubicBezTo>
                    <a:lnTo>
                      <a:pt x="0" y="565966"/>
                    </a:lnTo>
                    <a:lnTo>
                      <a:pt x="2112214"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702A83E8-3C2B-4117-BACD-96D961C76A3E}"/>
                  </a:ext>
                </a:extLst>
              </p:cNvPr>
              <p:cNvSpPr/>
              <p:nvPr/>
            </p:nvSpPr>
            <p:spPr>
              <a:xfrm>
                <a:off x="6193084" y="3469214"/>
                <a:ext cx="2112216" cy="1093644"/>
              </a:xfrm>
              <a:custGeom>
                <a:avLst/>
                <a:gdLst>
                  <a:gd name="connsiteX0" fmla="*/ 0 w 2112216"/>
                  <a:gd name="connsiteY0" fmla="*/ 0 h 1093644"/>
                  <a:gd name="connsiteX1" fmla="*/ 2112216 w 2112216"/>
                  <a:gd name="connsiteY1" fmla="*/ 565966 h 1093644"/>
                  <a:gd name="connsiteX2" fmla="*/ 2092759 w 2112216"/>
                  <a:gd name="connsiteY2" fmla="*/ 641634 h 1093644"/>
                  <a:gd name="connsiteX3" fmla="*/ 1919101 w 2112216"/>
                  <a:gd name="connsiteY3" fmla="*/ 1052733 h 1093644"/>
                  <a:gd name="connsiteX4" fmla="*/ 1894247 w 2112216"/>
                  <a:gd name="connsiteY4" fmla="*/ 1093644 h 1093644"/>
                  <a:gd name="connsiteX5" fmla="*/ 0 w 2112216"/>
                  <a:gd name="connsiteY5" fmla="*/ 0 h 1093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12216" h="1093644">
                    <a:moveTo>
                      <a:pt x="0" y="0"/>
                    </a:moveTo>
                    <a:lnTo>
                      <a:pt x="2112216" y="565966"/>
                    </a:lnTo>
                    <a:lnTo>
                      <a:pt x="2092759" y="641634"/>
                    </a:lnTo>
                    <a:cubicBezTo>
                      <a:pt x="2048096" y="785231"/>
                      <a:pt x="1989698" y="922776"/>
                      <a:pt x="1919101" y="1052733"/>
                    </a:cubicBezTo>
                    <a:lnTo>
                      <a:pt x="1894247" y="1093644"/>
                    </a:lnTo>
                    <a:lnTo>
                      <a:pt x="0"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1FBC4C45-249D-4F65-979B-0089EB24795B}"/>
                  </a:ext>
                </a:extLst>
              </p:cNvPr>
              <p:cNvSpPr/>
              <p:nvPr/>
            </p:nvSpPr>
            <p:spPr>
              <a:xfrm>
                <a:off x="4118917" y="3492971"/>
                <a:ext cx="1893716" cy="1547213"/>
              </a:xfrm>
              <a:custGeom>
                <a:avLst/>
                <a:gdLst>
                  <a:gd name="connsiteX0" fmla="*/ 1893716 w 1893716"/>
                  <a:gd name="connsiteY0" fmla="*/ 0 h 1547213"/>
                  <a:gd name="connsiteX1" fmla="*/ 346503 w 1893716"/>
                  <a:gd name="connsiteY1" fmla="*/ 1547213 h 1547213"/>
                  <a:gd name="connsiteX2" fmla="*/ 207749 w 1893716"/>
                  <a:gd name="connsiteY2" fmla="*/ 1394545 h 1547213"/>
                  <a:gd name="connsiteX3" fmla="*/ 75752 w 1893716"/>
                  <a:gd name="connsiteY3" fmla="*/ 1218028 h 1547213"/>
                  <a:gd name="connsiteX4" fmla="*/ 0 w 1893716"/>
                  <a:gd name="connsiteY4" fmla="*/ 1093337 h 1547213"/>
                  <a:gd name="connsiteX5" fmla="*/ 1893716 w 1893716"/>
                  <a:gd name="connsiteY5" fmla="*/ 0 h 1547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93716" h="1547213">
                    <a:moveTo>
                      <a:pt x="1893716" y="0"/>
                    </a:moveTo>
                    <a:lnTo>
                      <a:pt x="346503" y="1547213"/>
                    </a:lnTo>
                    <a:lnTo>
                      <a:pt x="207749" y="1394545"/>
                    </a:lnTo>
                    <a:cubicBezTo>
                      <a:pt x="161021" y="1337923"/>
                      <a:pt x="116958" y="1279020"/>
                      <a:pt x="75752" y="1218028"/>
                    </a:cubicBezTo>
                    <a:lnTo>
                      <a:pt x="0" y="1093337"/>
                    </a:lnTo>
                    <a:lnTo>
                      <a:pt x="1893716"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Shape 20">
                <a:extLst>
                  <a:ext uri="{FF2B5EF4-FFF2-40B4-BE49-F238E27FC236}">
                    <a16:creationId xmlns:a16="http://schemas.microsoft.com/office/drawing/2014/main" id="{013979D6-6016-4776-B514-D1886E197CE9}"/>
                  </a:ext>
                </a:extLst>
              </p:cNvPr>
              <p:cNvSpPr/>
              <p:nvPr/>
            </p:nvSpPr>
            <p:spPr>
              <a:xfrm>
                <a:off x="6179368" y="3492971"/>
                <a:ext cx="1893716" cy="1547214"/>
              </a:xfrm>
              <a:custGeom>
                <a:avLst/>
                <a:gdLst>
                  <a:gd name="connsiteX0" fmla="*/ 0 w 1893716"/>
                  <a:gd name="connsiteY0" fmla="*/ 0 h 1547214"/>
                  <a:gd name="connsiteX1" fmla="*/ 1893716 w 1893716"/>
                  <a:gd name="connsiteY1" fmla="*/ 1093338 h 1547214"/>
                  <a:gd name="connsiteX2" fmla="*/ 1817965 w 1893716"/>
                  <a:gd name="connsiteY2" fmla="*/ 1218028 h 1547214"/>
                  <a:gd name="connsiteX3" fmla="*/ 1685968 w 1893716"/>
                  <a:gd name="connsiteY3" fmla="*/ 1394545 h 1547214"/>
                  <a:gd name="connsiteX4" fmla="*/ 1547214 w 1893716"/>
                  <a:gd name="connsiteY4" fmla="*/ 1547214 h 1547214"/>
                  <a:gd name="connsiteX5" fmla="*/ 0 w 1893716"/>
                  <a:gd name="connsiteY5" fmla="*/ 0 h 1547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93716" h="1547214">
                    <a:moveTo>
                      <a:pt x="0" y="0"/>
                    </a:moveTo>
                    <a:lnTo>
                      <a:pt x="1893716" y="1093338"/>
                    </a:lnTo>
                    <a:lnTo>
                      <a:pt x="1817965" y="1218028"/>
                    </a:lnTo>
                    <a:cubicBezTo>
                      <a:pt x="1776760" y="1279020"/>
                      <a:pt x="1732696" y="1337923"/>
                      <a:pt x="1685968" y="1394545"/>
                    </a:cubicBezTo>
                    <a:lnTo>
                      <a:pt x="1547214" y="1547214"/>
                    </a:lnTo>
                    <a:lnTo>
                      <a:pt x="0"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Shape 21">
                <a:extLst>
                  <a:ext uri="{FF2B5EF4-FFF2-40B4-BE49-F238E27FC236}">
                    <a16:creationId xmlns:a16="http://schemas.microsoft.com/office/drawing/2014/main" id="{E85D28CA-AEF8-46FE-82A2-2F5C4DC68D75}"/>
                  </a:ext>
                </a:extLst>
              </p:cNvPr>
              <p:cNvSpPr/>
              <p:nvPr/>
            </p:nvSpPr>
            <p:spPr>
              <a:xfrm>
                <a:off x="6159971" y="3512369"/>
                <a:ext cx="1547213" cy="1893716"/>
              </a:xfrm>
              <a:custGeom>
                <a:avLst/>
                <a:gdLst>
                  <a:gd name="connsiteX0" fmla="*/ 0 w 1547213"/>
                  <a:gd name="connsiteY0" fmla="*/ 0 h 1893716"/>
                  <a:gd name="connsiteX1" fmla="*/ 1547213 w 1547213"/>
                  <a:gd name="connsiteY1" fmla="*/ 1547213 h 1893716"/>
                  <a:gd name="connsiteX2" fmla="*/ 1394545 w 1547213"/>
                  <a:gd name="connsiteY2" fmla="*/ 1685967 h 1893716"/>
                  <a:gd name="connsiteX3" fmla="*/ 1218028 w 1547213"/>
                  <a:gd name="connsiteY3" fmla="*/ 1817964 h 1893716"/>
                  <a:gd name="connsiteX4" fmla="*/ 1093337 w 1547213"/>
                  <a:gd name="connsiteY4" fmla="*/ 1893716 h 1893716"/>
                  <a:gd name="connsiteX5" fmla="*/ 0 w 1547213"/>
                  <a:gd name="connsiteY5" fmla="*/ 0 h 189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7213" h="1893716">
                    <a:moveTo>
                      <a:pt x="0" y="0"/>
                    </a:moveTo>
                    <a:lnTo>
                      <a:pt x="1547213" y="1547213"/>
                    </a:lnTo>
                    <a:lnTo>
                      <a:pt x="1394545" y="1685967"/>
                    </a:lnTo>
                    <a:cubicBezTo>
                      <a:pt x="1337923" y="1732695"/>
                      <a:pt x="1279020" y="1776759"/>
                      <a:pt x="1218028" y="1817964"/>
                    </a:cubicBezTo>
                    <a:lnTo>
                      <a:pt x="1093337" y="1893716"/>
                    </a:lnTo>
                    <a:lnTo>
                      <a:pt x="0"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22">
                <a:extLst>
                  <a:ext uri="{FF2B5EF4-FFF2-40B4-BE49-F238E27FC236}">
                    <a16:creationId xmlns:a16="http://schemas.microsoft.com/office/drawing/2014/main" id="{DE69D712-C4DA-4AF0-8A3A-1EF7BEFB8E26}"/>
                  </a:ext>
                </a:extLst>
              </p:cNvPr>
              <p:cNvSpPr/>
              <p:nvPr/>
            </p:nvSpPr>
            <p:spPr>
              <a:xfrm>
                <a:off x="4484818" y="3512369"/>
                <a:ext cx="1547212" cy="1893715"/>
              </a:xfrm>
              <a:custGeom>
                <a:avLst/>
                <a:gdLst>
                  <a:gd name="connsiteX0" fmla="*/ 1547212 w 1547212"/>
                  <a:gd name="connsiteY0" fmla="*/ 0 h 1893715"/>
                  <a:gd name="connsiteX1" fmla="*/ 453875 w 1547212"/>
                  <a:gd name="connsiteY1" fmla="*/ 1893715 h 1893715"/>
                  <a:gd name="connsiteX2" fmla="*/ 329185 w 1547212"/>
                  <a:gd name="connsiteY2" fmla="*/ 1817964 h 1893715"/>
                  <a:gd name="connsiteX3" fmla="*/ 152668 w 1547212"/>
                  <a:gd name="connsiteY3" fmla="*/ 1685967 h 1893715"/>
                  <a:gd name="connsiteX4" fmla="*/ 0 w 1547212"/>
                  <a:gd name="connsiteY4" fmla="*/ 1547213 h 1893715"/>
                  <a:gd name="connsiteX5" fmla="*/ 1547212 w 1547212"/>
                  <a:gd name="connsiteY5" fmla="*/ 0 h 1893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47212" h="1893715">
                    <a:moveTo>
                      <a:pt x="1547212" y="0"/>
                    </a:moveTo>
                    <a:lnTo>
                      <a:pt x="453875" y="1893715"/>
                    </a:lnTo>
                    <a:lnTo>
                      <a:pt x="329185" y="1817964"/>
                    </a:lnTo>
                    <a:cubicBezTo>
                      <a:pt x="268193" y="1776759"/>
                      <a:pt x="209290" y="1732695"/>
                      <a:pt x="152668" y="1685967"/>
                    </a:cubicBezTo>
                    <a:lnTo>
                      <a:pt x="0" y="1547213"/>
                    </a:lnTo>
                    <a:lnTo>
                      <a:pt x="1547212"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9C630549-CE9F-43CA-B36C-30AA1208A7A6}"/>
                  </a:ext>
                </a:extLst>
              </p:cNvPr>
              <p:cNvSpPr/>
              <p:nvPr/>
            </p:nvSpPr>
            <p:spPr>
              <a:xfrm>
                <a:off x="4962144" y="3526084"/>
                <a:ext cx="1093643" cy="2112215"/>
              </a:xfrm>
              <a:custGeom>
                <a:avLst/>
                <a:gdLst>
                  <a:gd name="connsiteX0" fmla="*/ 1093643 w 1093643"/>
                  <a:gd name="connsiteY0" fmla="*/ 0 h 2112215"/>
                  <a:gd name="connsiteX1" fmla="*/ 527677 w 1093643"/>
                  <a:gd name="connsiteY1" fmla="*/ 2112215 h 2112215"/>
                  <a:gd name="connsiteX2" fmla="*/ 452010 w 1093643"/>
                  <a:gd name="connsiteY2" fmla="*/ 2092759 h 2112215"/>
                  <a:gd name="connsiteX3" fmla="*/ 40911 w 1093643"/>
                  <a:gd name="connsiteY3" fmla="*/ 1919101 h 2112215"/>
                  <a:gd name="connsiteX4" fmla="*/ 0 w 1093643"/>
                  <a:gd name="connsiteY4" fmla="*/ 1894247 h 2112215"/>
                  <a:gd name="connsiteX5" fmla="*/ 1093643 w 1093643"/>
                  <a:gd name="connsiteY5" fmla="*/ 0 h 2112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3643" h="2112215">
                    <a:moveTo>
                      <a:pt x="1093643" y="0"/>
                    </a:moveTo>
                    <a:lnTo>
                      <a:pt x="527677" y="2112215"/>
                    </a:lnTo>
                    <a:lnTo>
                      <a:pt x="452010" y="2092759"/>
                    </a:lnTo>
                    <a:cubicBezTo>
                      <a:pt x="308414" y="2048096"/>
                      <a:pt x="170869" y="1989698"/>
                      <a:pt x="40911" y="1919101"/>
                    </a:cubicBezTo>
                    <a:lnTo>
                      <a:pt x="0" y="1894247"/>
                    </a:lnTo>
                    <a:lnTo>
                      <a:pt x="1093643"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Shape 24">
                <a:extLst>
                  <a:ext uri="{FF2B5EF4-FFF2-40B4-BE49-F238E27FC236}">
                    <a16:creationId xmlns:a16="http://schemas.microsoft.com/office/drawing/2014/main" id="{0929AD2C-92B9-4D96-A59E-4F04412AFB34}"/>
                  </a:ext>
                </a:extLst>
              </p:cNvPr>
              <p:cNvSpPr/>
              <p:nvPr/>
            </p:nvSpPr>
            <p:spPr>
              <a:xfrm>
                <a:off x="6136214" y="3526084"/>
                <a:ext cx="1093644" cy="2112216"/>
              </a:xfrm>
              <a:custGeom>
                <a:avLst/>
                <a:gdLst>
                  <a:gd name="connsiteX0" fmla="*/ 0 w 1093644"/>
                  <a:gd name="connsiteY0" fmla="*/ 0 h 2112216"/>
                  <a:gd name="connsiteX1" fmla="*/ 1093644 w 1093644"/>
                  <a:gd name="connsiteY1" fmla="*/ 1894247 h 2112216"/>
                  <a:gd name="connsiteX2" fmla="*/ 1052733 w 1093644"/>
                  <a:gd name="connsiteY2" fmla="*/ 1919101 h 2112216"/>
                  <a:gd name="connsiteX3" fmla="*/ 641634 w 1093644"/>
                  <a:gd name="connsiteY3" fmla="*/ 2092759 h 2112216"/>
                  <a:gd name="connsiteX4" fmla="*/ 565966 w 1093644"/>
                  <a:gd name="connsiteY4" fmla="*/ 2112216 h 2112216"/>
                  <a:gd name="connsiteX5" fmla="*/ 0 w 1093644"/>
                  <a:gd name="connsiteY5" fmla="*/ 0 h 2112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3644" h="2112216">
                    <a:moveTo>
                      <a:pt x="0" y="0"/>
                    </a:moveTo>
                    <a:lnTo>
                      <a:pt x="1093644" y="1894247"/>
                    </a:lnTo>
                    <a:lnTo>
                      <a:pt x="1052733" y="1919101"/>
                    </a:lnTo>
                    <a:cubicBezTo>
                      <a:pt x="922776" y="1989698"/>
                      <a:pt x="785231" y="2048096"/>
                      <a:pt x="641634" y="2092759"/>
                    </a:cubicBezTo>
                    <a:lnTo>
                      <a:pt x="565966" y="2112216"/>
                    </a:lnTo>
                    <a:lnTo>
                      <a:pt x="0"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Freeform: Shape 25">
                <a:extLst>
                  <a:ext uri="{FF2B5EF4-FFF2-40B4-BE49-F238E27FC236}">
                    <a16:creationId xmlns:a16="http://schemas.microsoft.com/office/drawing/2014/main" id="{B0678CDB-755F-4928-AB3E-93AD9642B608}"/>
                  </a:ext>
                </a:extLst>
              </p:cNvPr>
              <p:cNvSpPr/>
              <p:nvPr/>
            </p:nvSpPr>
            <p:spPr>
              <a:xfrm>
                <a:off x="6109716" y="3533184"/>
                <a:ext cx="565895" cy="2188053"/>
              </a:xfrm>
              <a:custGeom>
                <a:avLst/>
                <a:gdLst>
                  <a:gd name="connsiteX0" fmla="*/ 0 w 565895"/>
                  <a:gd name="connsiteY0" fmla="*/ 0 h 2188053"/>
                  <a:gd name="connsiteX1" fmla="*/ 565895 w 565895"/>
                  <a:gd name="connsiteY1" fmla="*/ 2111947 h 2188053"/>
                  <a:gd name="connsiteX2" fmla="*/ 448390 w 565895"/>
                  <a:gd name="connsiteY2" fmla="*/ 2142161 h 2188053"/>
                  <a:gd name="connsiteX3" fmla="*/ 220724 w 565895"/>
                  <a:gd name="connsiteY3" fmla="*/ 2176907 h 2188053"/>
                  <a:gd name="connsiteX4" fmla="*/ 0 w 565895"/>
                  <a:gd name="connsiteY4" fmla="*/ 2188053 h 2188053"/>
                  <a:gd name="connsiteX5" fmla="*/ 0 w 565895"/>
                  <a:gd name="connsiteY5" fmla="*/ 0 h 2188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5895" h="2188053">
                    <a:moveTo>
                      <a:pt x="0" y="0"/>
                    </a:moveTo>
                    <a:lnTo>
                      <a:pt x="565895" y="2111947"/>
                    </a:lnTo>
                    <a:lnTo>
                      <a:pt x="448390" y="2142161"/>
                    </a:lnTo>
                    <a:cubicBezTo>
                      <a:pt x="373758" y="2157433"/>
                      <a:pt x="297805" y="2169079"/>
                      <a:pt x="220724" y="2176907"/>
                    </a:cubicBezTo>
                    <a:lnTo>
                      <a:pt x="0" y="2188053"/>
                    </a:lnTo>
                    <a:lnTo>
                      <a:pt x="0"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Freeform: Shape 26">
                <a:extLst>
                  <a:ext uri="{FF2B5EF4-FFF2-40B4-BE49-F238E27FC236}">
                    <a16:creationId xmlns:a16="http://schemas.microsoft.com/office/drawing/2014/main" id="{A8BEDCEA-D4E4-43BE-A0DB-8F44175611E7}"/>
                  </a:ext>
                </a:extLst>
              </p:cNvPr>
              <p:cNvSpPr/>
              <p:nvPr/>
            </p:nvSpPr>
            <p:spPr>
              <a:xfrm>
                <a:off x="5516390" y="3533185"/>
                <a:ext cx="565894" cy="2188052"/>
              </a:xfrm>
              <a:custGeom>
                <a:avLst/>
                <a:gdLst>
                  <a:gd name="connsiteX0" fmla="*/ 565894 w 565894"/>
                  <a:gd name="connsiteY0" fmla="*/ 0 h 2188052"/>
                  <a:gd name="connsiteX1" fmla="*/ 565894 w 565894"/>
                  <a:gd name="connsiteY1" fmla="*/ 2188052 h 2188052"/>
                  <a:gd name="connsiteX2" fmla="*/ 345172 w 565894"/>
                  <a:gd name="connsiteY2" fmla="*/ 2176906 h 2188052"/>
                  <a:gd name="connsiteX3" fmla="*/ 117506 w 565894"/>
                  <a:gd name="connsiteY3" fmla="*/ 2142160 h 2188052"/>
                  <a:gd name="connsiteX4" fmla="*/ 0 w 565894"/>
                  <a:gd name="connsiteY4" fmla="*/ 2111946 h 2188052"/>
                  <a:gd name="connsiteX5" fmla="*/ 565894 w 565894"/>
                  <a:gd name="connsiteY5" fmla="*/ 0 h 2188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5894" h="2188052">
                    <a:moveTo>
                      <a:pt x="565894" y="0"/>
                    </a:moveTo>
                    <a:lnTo>
                      <a:pt x="565894" y="2188052"/>
                    </a:lnTo>
                    <a:lnTo>
                      <a:pt x="345172" y="2176906"/>
                    </a:lnTo>
                    <a:cubicBezTo>
                      <a:pt x="268091" y="2169078"/>
                      <a:pt x="192138" y="2157432"/>
                      <a:pt x="117506" y="2142160"/>
                    </a:cubicBezTo>
                    <a:lnTo>
                      <a:pt x="0" y="2111946"/>
                    </a:lnTo>
                    <a:lnTo>
                      <a:pt x="565894" y="0"/>
                    </a:lnTo>
                    <a:close/>
                  </a:path>
                </a:pathLst>
              </a:custGeom>
              <a:gradFill flip="none" rotWithShape="1">
                <a:gsLst>
                  <a:gs pos="43000">
                    <a:srgbClr val="3D014C"/>
                  </a:gs>
                  <a:gs pos="78000">
                    <a:srgbClr val="58017A"/>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extBox 1">
              <a:extLst>
                <a:ext uri="{FF2B5EF4-FFF2-40B4-BE49-F238E27FC236}">
                  <a16:creationId xmlns:a16="http://schemas.microsoft.com/office/drawing/2014/main" id="{B2F9DBC9-DAD8-482C-9E0E-4BAEE0C8C4E5}"/>
                </a:ext>
              </a:extLst>
            </p:cNvPr>
            <p:cNvSpPr txBox="1"/>
            <p:nvPr/>
          </p:nvSpPr>
          <p:spPr>
            <a:xfrm rot="19487390">
              <a:off x="6698789" y="2306447"/>
              <a:ext cx="1103085" cy="507831"/>
            </a:xfrm>
            <a:prstGeom prst="rect">
              <a:avLst/>
            </a:prstGeom>
            <a:noFill/>
          </p:spPr>
          <p:txBody>
            <a:bodyPr wrap="square" rtlCol="0">
              <a:spAutoFit/>
            </a:bodyPr>
            <a:lstStyle/>
            <a:p>
              <a:r>
                <a:rPr lang="en-US" sz="2700" b="1" dirty="0" smtClean="0">
                  <a:solidFill>
                    <a:srgbClr val="FD1CFD"/>
                  </a:solidFill>
                </a:rPr>
                <a:t>100</a:t>
              </a:r>
              <a:r>
                <a:rPr lang="kk-KZ" sz="2700" b="1" dirty="0" smtClean="0">
                  <a:solidFill>
                    <a:srgbClr val="FD1CFD"/>
                  </a:solidFill>
                </a:rPr>
                <a:t>тг.</a:t>
              </a:r>
              <a:endParaRPr lang="en-US" sz="2700" b="1" dirty="0">
                <a:solidFill>
                  <a:srgbClr val="FD1CFD"/>
                </a:solidFill>
              </a:endParaRPr>
            </a:p>
          </p:txBody>
        </p:sp>
        <p:sp>
          <p:nvSpPr>
            <p:cNvPr id="56" name="TextBox 55">
              <a:extLst>
                <a:ext uri="{FF2B5EF4-FFF2-40B4-BE49-F238E27FC236}">
                  <a16:creationId xmlns:a16="http://schemas.microsoft.com/office/drawing/2014/main" id="{505B4457-4020-4800-9072-DB3C4F776AA9}"/>
                </a:ext>
              </a:extLst>
            </p:cNvPr>
            <p:cNvSpPr txBox="1"/>
            <p:nvPr/>
          </p:nvSpPr>
          <p:spPr>
            <a:xfrm rot="20216334">
              <a:off x="6893052" y="2620287"/>
              <a:ext cx="1103085" cy="507831"/>
            </a:xfrm>
            <a:prstGeom prst="rect">
              <a:avLst/>
            </a:prstGeom>
            <a:noFill/>
          </p:spPr>
          <p:txBody>
            <a:bodyPr wrap="square" rtlCol="0">
              <a:spAutoFit/>
            </a:bodyPr>
            <a:lstStyle/>
            <a:p>
              <a:r>
                <a:rPr lang="en-US" sz="2700" b="1" dirty="0" smtClean="0">
                  <a:solidFill>
                    <a:srgbClr val="FFC000"/>
                  </a:solidFill>
                </a:rPr>
                <a:t>300</a:t>
              </a:r>
              <a:r>
                <a:rPr lang="kk-KZ" sz="2700" b="1" dirty="0" smtClean="0">
                  <a:solidFill>
                    <a:srgbClr val="FFC000"/>
                  </a:solidFill>
                </a:rPr>
                <a:t>тг.</a:t>
              </a:r>
              <a:endParaRPr lang="en-US" sz="2700" b="1" dirty="0">
                <a:solidFill>
                  <a:srgbClr val="FFC000"/>
                </a:solidFill>
              </a:endParaRPr>
            </a:p>
          </p:txBody>
        </p:sp>
        <p:sp>
          <p:nvSpPr>
            <p:cNvPr id="57" name="TextBox 56">
              <a:extLst>
                <a:ext uri="{FF2B5EF4-FFF2-40B4-BE49-F238E27FC236}">
                  <a16:creationId xmlns:a16="http://schemas.microsoft.com/office/drawing/2014/main" id="{D3657E72-7EAB-4D42-9962-53208FB20662}"/>
                </a:ext>
              </a:extLst>
            </p:cNvPr>
            <p:cNvSpPr txBox="1"/>
            <p:nvPr/>
          </p:nvSpPr>
          <p:spPr>
            <a:xfrm rot="21102146">
              <a:off x="7003768" y="2980252"/>
              <a:ext cx="1103085" cy="507831"/>
            </a:xfrm>
            <a:prstGeom prst="rect">
              <a:avLst/>
            </a:prstGeom>
            <a:noFill/>
          </p:spPr>
          <p:txBody>
            <a:bodyPr wrap="square" rtlCol="0">
              <a:spAutoFit/>
            </a:bodyPr>
            <a:lstStyle/>
            <a:p>
              <a:r>
                <a:rPr lang="en-US" sz="2700" b="1" dirty="0" smtClean="0">
                  <a:solidFill>
                    <a:srgbClr val="FD1CFD"/>
                  </a:solidFill>
                </a:rPr>
                <a:t>100</a:t>
              </a:r>
              <a:r>
                <a:rPr lang="kk-KZ" sz="2700" b="1" dirty="0" smtClean="0">
                  <a:solidFill>
                    <a:srgbClr val="FD1CFD"/>
                  </a:solidFill>
                </a:rPr>
                <a:t>тг.</a:t>
              </a:r>
              <a:endParaRPr lang="en-US" sz="2700" b="1" dirty="0">
                <a:solidFill>
                  <a:srgbClr val="FD1CFD"/>
                </a:solidFill>
              </a:endParaRPr>
            </a:p>
          </p:txBody>
        </p:sp>
        <p:sp>
          <p:nvSpPr>
            <p:cNvPr id="58" name="TextBox 57">
              <a:extLst>
                <a:ext uri="{FF2B5EF4-FFF2-40B4-BE49-F238E27FC236}">
                  <a16:creationId xmlns:a16="http://schemas.microsoft.com/office/drawing/2014/main" id="{D72FE03A-39D3-4DD0-92B7-83CD93F69042}"/>
                </a:ext>
              </a:extLst>
            </p:cNvPr>
            <p:cNvSpPr txBox="1"/>
            <p:nvPr/>
          </p:nvSpPr>
          <p:spPr>
            <a:xfrm rot="410510">
              <a:off x="7004536" y="3366518"/>
              <a:ext cx="1103085" cy="507831"/>
            </a:xfrm>
            <a:prstGeom prst="rect">
              <a:avLst/>
            </a:prstGeom>
            <a:noFill/>
          </p:spPr>
          <p:txBody>
            <a:bodyPr wrap="square" rtlCol="0">
              <a:spAutoFit/>
            </a:bodyPr>
            <a:lstStyle/>
            <a:p>
              <a:r>
                <a:rPr lang="en-US" sz="2700" b="1" dirty="0" smtClean="0">
                  <a:solidFill>
                    <a:srgbClr val="FF0000"/>
                  </a:solidFill>
                </a:rPr>
                <a:t>700</a:t>
              </a:r>
              <a:r>
                <a:rPr lang="kk-KZ" sz="2700" b="1" dirty="0" smtClean="0">
                  <a:solidFill>
                    <a:srgbClr val="FF0000"/>
                  </a:solidFill>
                </a:rPr>
                <a:t>тг.</a:t>
              </a:r>
              <a:endParaRPr lang="en-US" sz="2700" b="1" dirty="0">
                <a:solidFill>
                  <a:srgbClr val="FF0000"/>
                </a:solidFill>
              </a:endParaRPr>
            </a:p>
          </p:txBody>
        </p:sp>
        <p:sp>
          <p:nvSpPr>
            <p:cNvPr id="59" name="TextBox 58">
              <a:extLst>
                <a:ext uri="{FF2B5EF4-FFF2-40B4-BE49-F238E27FC236}">
                  <a16:creationId xmlns:a16="http://schemas.microsoft.com/office/drawing/2014/main" id="{2B505EAB-E5D2-4D55-8E23-09137D1ECCDF}"/>
                </a:ext>
              </a:extLst>
            </p:cNvPr>
            <p:cNvSpPr txBox="1"/>
            <p:nvPr/>
          </p:nvSpPr>
          <p:spPr>
            <a:xfrm rot="1256099">
              <a:off x="6908711" y="3724188"/>
              <a:ext cx="1103085" cy="507831"/>
            </a:xfrm>
            <a:prstGeom prst="rect">
              <a:avLst/>
            </a:prstGeom>
            <a:noFill/>
          </p:spPr>
          <p:txBody>
            <a:bodyPr wrap="square" rtlCol="0">
              <a:spAutoFit/>
            </a:bodyPr>
            <a:lstStyle/>
            <a:p>
              <a:r>
                <a:rPr lang="en-US" sz="2700" b="1" dirty="0" smtClean="0">
                  <a:solidFill>
                    <a:srgbClr val="FD1CFD"/>
                  </a:solidFill>
                </a:rPr>
                <a:t>200</a:t>
              </a:r>
              <a:r>
                <a:rPr lang="kk-KZ" sz="2700" b="1" dirty="0" smtClean="0">
                  <a:solidFill>
                    <a:srgbClr val="FD1CFD"/>
                  </a:solidFill>
                </a:rPr>
                <a:t>тг.</a:t>
              </a:r>
              <a:endParaRPr lang="en-US" sz="2700" b="1" dirty="0">
                <a:solidFill>
                  <a:srgbClr val="FD1CFD"/>
                </a:solidFill>
              </a:endParaRPr>
            </a:p>
          </p:txBody>
        </p:sp>
        <p:sp>
          <p:nvSpPr>
            <p:cNvPr id="60" name="TextBox 59">
              <a:extLst>
                <a:ext uri="{FF2B5EF4-FFF2-40B4-BE49-F238E27FC236}">
                  <a16:creationId xmlns:a16="http://schemas.microsoft.com/office/drawing/2014/main" id="{059A5302-0C0E-45D1-B4C9-0BD424FF2D44}"/>
                </a:ext>
              </a:extLst>
            </p:cNvPr>
            <p:cNvSpPr txBox="1"/>
            <p:nvPr/>
          </p:nvSpPr>
          <p:spPr>
            <a:xfrm rot="2096445">
              <a:off x="6724567" y="4147352"/>
              <a:ext cx="1188282" cy="400110"/>
            </a:xfrm>
            <a:prstGeom prst="rect">
              <a:avLst/>
            </a:prstGeom>
            <a:noFill/>
          </p:spPr>
          <p:txBody>
            <a:bodyPr wrap="square" rtlCol="0">
              <a:spAutoFit/>
            </a:bodyPr>
            <a:lstStyle/>
            <a:p>
              <a:r>
                <a:rPr lang="kk-KZ" sz="2000" b="1" dirty="0" smtClean="0">
                  <a:solidFill>
                    <a:schemeClr val="bg2">
                      <a:lumMod val="75000"/>
                    </a:schemeClr>
                  </a:solidFill>
                </a:rPr>
                <a:t>сәтсіздік</a:t>
              </a:r>
              <a:endParaRPr lang="en-US" sz="2000" b="1" dirty="0">
                <a:solidFill>
                  <a:schemeClr val="bg2">
                    <a:lumMod val="75000"/>
                  </a:schemeClr>
                </a:solidFill>
              </a:endParaRPr>
            </a:p>
          </p:txBody>
        </p:sp>
        <p:sp>
          <p:nvSpPr>
            <p:cNvPr id="61" name="TextBox 60">
              <a:extLst>
                <a:ext uri="{FF2B5EF4-FFF2-40B4-BE49-F238E27FC236}">
                  <a16:creationId xmlns:a16="http://schemas.microsoft.com/office/drawing/2014/main" id="{BACD0B0F-5DE8-4388-9D72-3EDB61F2C171}"/>
                </a:ext>
              </a:extLst>
            </p:cNvPr>
            <p:cNvSpPr txBox="1"/>
            <p:nvPr/>
          </p:nvSpPr>
          <p:spPr>
            <a:xfrm rot="2935005">
              <a:off x="6439870" y="4365718"/>
              <a:ext cx="1217338" cy="507831"/>
            </a:xfrm>
            <a:prstGeom prst="rect">
              <a:avLst/>
            </a:prstGeom>
            <a:noFill/>
          </p:spPr>
          <p:txBody>
            <a:bodyPr wrap="square" rtlCol="0">
              <a:spAutoFit/>
            </a:bodyPr>
            <a:lstStyle/>
            <a:p>
              <a:r>
                <a:rPr lang="en-US" sz="2700" b="1" dirty="0" smtClean="0">
                  <a:solidFill>
                    <a:srgbClr val="FF3399"/>
                  </a:solidFill>
                </a:rPr>
                <a:t>2000</a:t>
              </a:r>
              <a:r>
                <a:rPr lang="kk-KZ" sz="2700" b="1" dirty="0" smtClean="0">
                  <a:solidFill>
                    <a:srgbClr val="FF3399"/>
                  </a:solidFill>
                </a:rPr>
                <a:t>тг.</a:t>
              </a:r>
              <a:endParaRPr lang="en-US" sz="2700" b="1" dirty="0">
                <a:solidFill>
                  <a:srgbClr val="FF3399"/>
                </a:solidFill>
              </a:endParaRPr>
            </a:p>
          </p:txBody>
        </p:sp>
        <p:sp>
          <p:nvSpPr>
            <p:cNvPr id="62" name="TextBox 61">
              <a:extLst>
                <a:ext uri="{FF2B5EF4-FFF2-40B4-BE49-F238E27FC236}">
                  <a16:creationId xmlns:a16="http://schemas.microsoft.com/office/drawing/2014/main" id="{D5927891-72C8-4B31-8B60-03A24908DBB0}"/>
                </a:ext>
              </a:extLst>
            </p:cNvPr>
            <p:cNvSpPr txBox="1"/>
            <p:nvPr/>
          </p:nvSpPr>
          <p:spPr>
            <a:xfrm rot="3964596">
              <a:off x="6121747" y="4538720"/>
              <a:ext cx="1103085" cy="507831"/>
            </a:xfrm>
            <a:prstGeom prst="rect">
              <a:avLst/>
            </a:prstGeom>
            <a:noFill/>
          </p:spPr>
          <p:txBody>
            <a:bodyPr wrap="square" rtlCol="0">
              <a:spAutoFit/>
            </a:bodyPr>
            <a:lstStyle/>
            <a:p>
              <a:r>
                <a:rPr lang="en-US" sz="2700" b="1" dirty="0" smtClean="0">
                  <a:solidFill>
                    <a:srgbClr val="FFCC00"/>
                  </a:solidFill>
                </a:rPr>
                <a:t>800</a:t>
              </a:r>
              <a:r>
                <a:rPr lang="kk-KZ" sz="2700" b="1" dirty="0" smtClean="0">
                  <a:solidFill>
                    <a:srgbClr val="FFCC00"/>
                  </a:solidFill>
                </a:rPr>
                <a:t>тг.</a:t>
              </a:r>
              <a:endParaRPr lang="en-US" sz="2700" b="1" dirty="0">
                <a:solidFill>
                  <a:srgbClr val="FFCC00"/>
                </a:solidFill>
              </a:endParaRPr>
            </a:p>
          </p:txBody>
        </p:sp>
        <p:sp>
          <p:nvSpPr>
            <p:cNvPr id="63" name="TextBox 62">
              <a:extLst>
                <a:ext uri="{FF2B5EF4-FFF2-40B4-BE49-F238E27FC236}">
                  <a16:creationId xmlns:a16="http://schemas.microsoft.com/office/drawing/2014/main" id="{F6CB420E-4CBC-4A8D-BCE2-B7F89C4E208B}"/>
                </a:ext>
              </a:extLst>
            </p:cNvPr>
            <p:cNvSpPr txBox="1"/>
            <p:nvPr/>
          </p:nvSpPr>
          <p:spPr>
            <a:xfrm rot="4912237">
              <a:off x="5749445" y="4646171"/>
              <a:ext cx="1103085" cy="507831"/>
            </a:xfrm>
            <a:prstGeom prst="rect">
              <a:avLst/>
            </a:prstGeom>
            <a:noFill/>
          </p:spPr>
          <p:txBody>
            <a:bodyPr wrap="square" rtlCol="0">
              <a:spAutoFit/>
            </a:bodyPr>
            <a:lstStyle/>
            <a:p>
              <a:r>
                <a:rPr lang="en-US" sz="2700" b="1" dirty="0" smtClean="0">
                  <a:solidFill>
                    <a:srgbClr val="FD1CFD"/>
                  </a:solidFill>
                </a:rPr>
                <a:t>800</a:t>
              </a:r>
              <a:r>
                <a:rPr lang="kk-KZ" sz="2700" b="1" dirty="0" smtClean="0">
                  <a:solidFill>
                    <a:srgbClr val="FD1CFD"/>
                  </a:solidFill>
                </a:rPr>
                <a:t>тг.</a:t>
              </a:r>
              <a:endParaRPr lang="en-US" sz="2700" b="1" dirty="0">
                <a:solidFill>
                  <a:srgbClr val="FD1CFD"/>
                </a:solidFill>
              </a:endParaRPr>
            </a:p>
          </p:txBody>
        </p:sp>
        <p:sp>
          <p:nvSpPr>
            <p:cNvPr id="64" name="TextBox 63">
              <a:extLst>
                <a:ext uri="{FF2B5EF4-FFF2-40B4-BE49-F238E27FC236}">
                  <a16:creationId xmlns:a16="http://schemas.microsoft.com/office/drawing/2014/main" id="{8FE3A291-5117-41D9-9DC4-FF6BBAF5C7DA}"/>
                </a:ext>
              </a:extLst>
            </p:cNvPr>
            <p:cNvSpPr txBox="1"/>
            <p:nvPr/>
          </p:nvSpPr>
          <p:spPr>
            <a:xfrm rot="5664750">
              <a:off x="5377053" y="4637780"/>
              <a:ext cx="1103085" cy="507831"/>
            </a:xfrm>
            <a:prstGeom prst="rect">
              <a:avLst/>
            </a:prstGeom>
            <a:noFill/>
          </p:spPr>
          <p:txBody>
            <a:bodyPr wrap="square" rtlCol="0">
              <a:spAutoFit/>
            </a:bodyPr>
            <a:lstStyle/>
            <a:p>
              <a:r>
                <a:rPr lang="en-US" sz="2700" b="1" dirty="0" smtClean="0">
                  <a:solidFill>
                    <a:srgbClr val="FD1CFD"/>
                  </a:solidFill>
                </a:rPr>
                <a:t>200</a:t>
              </a:r>
              <a:r>
                <a:rPr lang="kk-KZ" sz="2700" b="1" dirty="0" smtClean="0">
                  <a:solidFill>
                    <a:srgbClr val="FD1CFD"/>
                  </a:solidFill>
                </a:rPr>
                <a:t>тг.</a:t>
              </a:r>
              <a:endParaRPr lang="en-US" sz="2700" b="1" dirty="0">
                <a:solidFill>
                  <a:srgbClr val="FD1CFD"/>
                </a:solidFill>
              </a:endParaRPr>
            </a:p>
          </p:txBody>
        </p:sp>
        <p:sp>
          <p:nvSpPr>
            <p:cNvPr id="65" name="TextBox 64">
              <a:extLst>
                <a:ext uri="{FF2B5EF4-FFF2-40B4-BE49-F238E27FC236}">
                  <a16:creationId xmlns:a16="http://schemas.microsoft.com/office/drawing/2014/main" id="{86925430-5696-48AE-B695-831FB664D67C}"/>
                </a:ext>
              </a:extLst>
            </p:cNvPr>
            <p:cNvSpPr txBox="1"/>
            <p:nvPr/>
          </p:nvSpPr>
          <p:spPr>
            <a:xfrm rot="6945938">
              <a:off x="4526347" y="4826125"/>
              <a:ext cx="1742506" cy="400110"/>
            </a:xfrm>
            <a:prstGeom prst="rect">
              <a:avLst/>
            </a:prstGeom>
            <a:noFill/>
          </p:spPr>
          <p:txBody>
            <a:bodyPr wrap="square" rtlCol="0">
              <a:spAutoFit/>
            </a:bodyPr>
            <a:lstStyle/>
            <a:p>
              <a:r>
                <a:rPr lang="kk-KZ" sz="2000" b="1" dirty="0" smtClean="0">
                  <a:solidFill>
                    <a:srgbClr val="0070C0"/>
                  </a:solidFill>
                </a:rPr>
                <a:t>мүмкіндік</a:t>
              </a:r>
              <a:endParaRPr lang="en-US" sz="2000" b="1" dirty="0">
                <a:solidFill>
                  <a:srgbClr val="0070C0"/>
                </a:solidFill>
              </a:endParaRPr>
            </a:p>
          </p:txBody>
        </p:sp>
        <p:sp>
          <p:nvSpPr>
            <p:cNvPr id="66" name="TextBox 65">
              <a:extLst>
                <a:ext uri="{FF2B5EF4-FFF2-40B4-BE49-F238E27FC236}">
                  <a16:creationId xmlns:a16="http://schemas.microsoft.com/office/drawing/2014/main" id="{ED3EA7C5-0B06-4593-9004-568F55C27FD5}"/>
                </a:ext>
              </a:extLst>
            </p:cNvPr>
            <p:cNvSpPr txBox="1"/>
            <p:nvPr/>
          </p:nvSpPr>
          <p:spPr>
            <a:xfrm rot="7847294">
              <a:off x="4382861" y="4491196"/>
              <a:ext cx="1385862" cy="400110"/>
            </a:xfrm>
            <a:prstGeom prst="rect">
              <a:avLst/>
            </a:prstGeom>
            <a:noFill/>
          </p:spPr>
          <p:txBody>
            <a:bodyPr wrap="square" rtlCol="0">
              <a:spAutoFit/>
            </a:bodyPr>
            <a:lstStyle/>
            <a:p>
              <a:r>
                <a:rPr lang="kk-KZ" sz="2000" b="1" dirty="0" smtClean="0">
                  <a:solidFill>
                    <a:srgbClr val="FD1CFD"/>
                  </a:solidFill>
                </a:rPr>
                <a:t>мүмкіндік</a:t>
              </a:r>
              <a:endParaRPr lang="en-US" sz="2000" b="1" dirty="0">
                <a:solidFill>
                  <a:srgbClr val="FD1CFD"/>
                </a:solidFill>
              </a:endParaRPr>
            </a:p>
          </p:txBody>
        </p:sp>
        <p:sp>
          <p:nvSpPr>
            <p:cNvPr id="67" name="TextBox 66">
              <a:extLst>
                <a:ext uri="{FF2B5EF4-FFF2-40B4-BE49-F238E27FC236}">
                  <a16:creationId xmlns:a16="http://schemas.microsoft.com/office/drawing/2014/main" id="{4F44525C-2D79-48FF-86C3-CEE0547E97D9}"/>
                </a:ext>
              </a:extLst>
            </p:cNvPr>
            <p:cNvSpPr txBox="1"/>
            <p:nvPr/>
          </p:nvSpPr>
          <p:spPr>
            <a:xfrm rot="8703091">
              <a:off x="4363199" y="4054710"/>
              <a:ext cx="1103085" cy="507831"/>
            </a:xfrm>
            <a:prstGeom prst="rect">
              <a:avLst/>
            </a:prstGeom>
            <a:noFill/>
          </p:spPr>
          <p:txBody>
            <a:bodyPr wrap="square" rtlCol="0">
              <a:spAutoFit/>
            </a:bodyPr>
            <a:lstStyle/>
            <a:p>
              <a:r>
                <a:rPr lang="en-US" sz="2700" b="1" dirty="0" smtClean="0">
                  <a:solidFill>
                    <a:srgbClr val="B1E139"/>
                  </a:solidFill>
                </a:rPr>
                <a:t>35</a:t>
              </a:r>
              <a:r>
                <a:rPr lang="kk-KZ" sz="2700" b="1" dirty="0" smtClean="0">
                  <a:solidFill>
                    <a:srgbClr val="B1E139"/>
                  </a:solidFill>
                </a:rPr>
                <a:t>0тг.</a:t>
              </a:r>
              <a:endParaRPr lang="en-US" sz="2700" b="1" dirty="0">
                <a:solidFill>
                  <a:srgbClr val="B1E139"/>
                </a:solidFill>
              </a:endParaRPr>
            </a:p>
          </p:txBody>
        </p:sp>
        <p:sp>
          <p:nvSpPr>
            <p:cNvPr id="68" name="TextBox 67">
              <a:extLst>
                <a:ext uri="{FF2B5EF4-FFF2-40B4-BE49-F238E27FC236}">
                  <a16:creationId xmlns:a16="http://schemas.microsoft.com/office/drawing/2014/main" id="{564E5BF2-4C18-4C6D-85D4-DF243CB7842B}"/>
                </a:ext>
              </a:extLst>
            </p:cNvPr>
            <p:cNvSpPr txBox="1"/>
            <p:nvPr/>
          </p:nvSpPr>
          <p:spPr>
            <a:xfrm rot="9365740">
              <a:off x="4171845" y="3756247"/>
              <a:ext cx="1103085" cy="507831"/>
            </a:xfrm>
            <a:prstGeom prst="rect">
              <a:avLst/>
            </a:prstGeom>
            <a:noFill/>
          </p:spPr>
          <p:txBody>
            <a:bodyPr wrap="square" rtlCol="0">
              <a:spAutoFit/>
            </a:bodyPr>
            <a:lstStyle/>
            <a:p>
              <a:r>
                <a:rPr lang="en-US" sz="2700" b="1" dirty="0" smtClean="0">
                  <a:solidFill>
                    <a:srgbClr val="FD1CFD"/>
                  </a:solidFill>
                </a:rPr>
                <a:t>400</a:t>
              </a:r>
              <a:r>
                <a:rPr lang="kk-KZ" sz="2700" b="1" dirty="0" smtClean="0">
                  <a:solidFill>
                    <a:srgbClr val="FD1CFD"/>
                  </a:solidFill>
                </a:rPr>
                <a:t>тг.</a:t>
              </a:r>
              <a:endParaRPr lang="en-US" sz="2700" b="1" dirty="0">
                <a:solidFill>
                  <a:srgbClr val="FD1CFD"/>
                </a:solidFill>
              </a:endParaRPr>
            </a:p>
          </p:txBody>
        </p:sp>
        <p:sp>
          <p:nvSpPr>
            <p:cNvPr id="69" name="TextBox 68">
              <a:extLst>
                <a:ext uri="{FF2B5EF4-FFF2-40B4-BE49-F238E27FC236}">
                  <a16:creationId xmlns:a16="http://schemas.microsoft.com/office/drawing/2014/main" id="{87FFC774-741D-41FD-9963-A7DAA6A98E10}"/>
                </a:ext>
              </a:extLst>
            </p:cNvPr>
            <p:cNvSpPr txBox="1"/>
            <p:nvPr/>
          </p:nvSpPr>
          <p:spPr>
            <a:xfrm rot="10051979">
              <a:off x="4069386" y="3420551"/>
              <a:ext cx="1103085" cy="507831"/>
            </a:xfrm>
            <a:prstGeom prst="rect">
              <a:avLst/>
            </a:prstGeom>
            <a:noFill/>
          </p:spPr>
          <p:txBody>
            <a:bodyPr wrap="square" rtlCol="0">
              <a:spAutoFit/>
            </a:bodyPr>
            <a:lstStyle/>
            <a:p>
              <a:r>
                <a:rPr lang="en-US" sz="2700" b="1" dirty="0" smtClean="0">
                  <a:solidFill>
                    <a:schemeClr val="accent2">
                      <a:lumMod val="60000"/>
                      <a:lumOff val="40000"/>
                    </a:schemeClr>
                  </a:solidFill>
                </a:rPr>
                <a:t>10</a:t>
              </a:r>
              <a:r>
                <a:rPr lang="kk-KZ" sz="2700" b="1" dirty="0" smtClean="0">
                  <a:solidFill>
                    <a:schemeClr val="accent2">
                      <a:lumMod val="60000"/>
                      <a:lumOff val="40000"/>
                    </a:schemeClr>
                  </a:solidFill>
                </a:rPr>
                <a:t>0тг.</a:t>
              </a:r>
              <a:endParaRPr lang="en-US" sz="2700" b="1" dirty="0">
                <a:solidFill>
                  <a:schemeClr val="accent2">
                    <a:lumMod val="60000"/>
                    <a:lumOff val="40000"/>
                  </a:schemeClr>
                </a:solidFill>
              </a:endParaRPr>
            </a:p>
          </p:txBody>
        </p:sp>
        <p:sp>
          <p:nvSpPr>
            <p:cNvPr id="70" name="TextBox 69">
              <a:extLst>
                <a:ext uri="{FF2B5EF4-FFF2-40B4-BE49-F238E27FC236}">
                  <a16:creationId xmlns:a16="http://schemas.microsoft.com/office/drawing/2014/main" id="{ABD63AF0-A660-45BE-9ACF-7B32821E409C}"/>
                </a:ext>
              </a:extLst>
            </p:cNvPr>
            <p:cNvSpPr txBox="1"/>
            <p:nvPr/>
          </p:nvSpPr>
          <p:spPr>
            <a:xfrm rot="11029453">
              <a:off x="4059889" y="3024484"/>
              <a:ext cx="1103085" cy="507831"/>
            </a:xfrm>
            <a:prstGeom prst="rect">
              <a:avLst/>
            </a:prstGeom>
            <a:noFill/>
          </p:spPr>
          <p:txBody>
            <a:bodyPr wrap="square" rtlCol="0">
              <a:spAutoFit/>
            </a:bodyPr>
            <a:lstStyle/>
            <a:p>
              <a:r>
                <a:rPr lang="en-US" sz="2700" b="1" dirty="0" smtClean="0">
                  <a:solidFill>
                    <a:srgbClr val="66FFFF"/>
                  </a:solidFill>
                </a:rPr>
                <a:t>20</a:t>
              </a:r>
              <a:r>
                <a:rPr lang="kk-KZ" sz="2700" b="1" dirty="0" smtClean="0">
                  <a:solidFill>
                    <a:srgbClr val="66FFFF"/>
                  </a:solidFill>
                </a:rPr>
                <a:t>0тг.</a:t>
              </a:r>
              <a:endParaRPr lang="en-US" sz="2700" b="1" dirty="0">
                <a:solidFill>
                  <a:srgbClr val="66FFFF"/>
                </a:solidFill>
              </a:endParaRPr>
            </a:p>
          </p:txBody>
        </p:sp>
        <p:sp>
          <p:nvSpPr>
            <p:cNvPr id="71" name="TextBox 70">
              <a:extLst>
                <a:ext uri="{FF2B5EF4-FFF2-40B4-BE49-F238E27FC236}">
                  <a16:creationId xmlns:a16="http://schemas.microsoft.com/office/drawing/2014/main" id="{769BA407-4B63-4423-ACD2-BFB1AEC8802A}"/>
                </a:ext>
              </a:extLst>
            </p:cNvPr>
            <p:cNvSpPr txBox="1"/>
            <p:nvPr/>
          </p:nvSpPr>
          <p:spPr>
            <a:xfrm rot="11962201">
              <a:off x="4079349" y="2619714"/>
              <a:ext cx="1192587" cy="507831"/>
            </a:xfrm>
            <a:prstGeom prst="rect">
              <a:avLst/>
            </a:prstGeom>
            <a:noFill/>
          </p:spPr>
          <p:txBody>
            <a:bodyPr wrap="square" rtlCol="0">
              <a:spAutoFit/>
            </a:bodyPr>
            <a:lstStyle/>
            <a:p>
              <a:r>
                <a:rPr lang="en-US" sz="2700" b="1" dirty="0" smtClean="0">
                  <a:solidFill>
                    <a:srgbClr val="FD1CFD"/>
                  </a:solidFill>
                </a:rPr>
                <a:t>30</a:t>
              </a:r>
              <a:r>
                <a:rPr lang="kk-KZ" sz="2700" b="1" dirty="0" smtClean="0">
                  <a:solidFill>
                    <a:srgbClr val="FD1CFD"/>
                  </a:solidFill>
                </a:rPr>
                <a:t>0тг</a:t>
              </a:r>
              <a:endParaRPr lang="en-US" sz="2700" b="1" dirty="0">
                <a:solidFill>
                  <a:srgbClr val="FD1CFD"/>
                </a:solidFill>
              </a:endParaRPr>
            </a:p>
          </p:txBody>
        </p:sp>
        <p:sp>
          <p:nvSpPr>
            <p:cNvPr id="72" name="TextBox 71">
              <a:extLst>
                <a:ext uri="{FF2B5EF4-FFF2-40B4-BE49-F238E27FC236}">
                  <a16:creationId xmlns:a16="http://schemas.microsoft.com/office/drawing/2014/main" id="{93D86E0A-93DE-4AB0-8C04-E0DEDF122380}"/>
                </a:ext>
              </a:extLst>
            </p:cNvPr>
            <p:cNvSpPr txBox="1"/>
            <p:nvPr/>
          </p:nvSpPr>
          <p:spPr>
            <a:xfrm rot="12838937">
              <a:off x="4074251" y="2259053"/>
              <a:ext cx="1365649" cy="400110"/>
            </a:xfrm>
            <a:prstGeom prst="rect">
              <a:avLst/>
            </a:prstGeom>
            <a:noFill/>
          </p:spPr>
          <p:txBody>
            <a:bodyPr wrap="square" rtlCol="0">
              <a:spAutoFit/>
            </a:bodyPr>
            <a:lstStyle/>
            <a:p>
              <a:r>
                <a:rPr lang="kk-KZ" sz="2000" b="1" dirty="0" smtClean="0">
                  <a:solidFill>
                    <a:srgbClr val="FF3300"/>
                  </a:solidFill>
                </a:rPr>
                <a:t>джекпот</a:t>
              </a:r>
              <a:endParaRPr lang="en-US" sz="2000" b="1" dirty="0">
                <a:solidFill>
                  <a:srgbClr val="FF3300"/>
                </a:solidFill>
              </a:endParaRPr>
            </a:p>
          </p:txBody>
        </p:sp>
        <p:sp>
          <p:nvSpPr>
            <p:cNvPr id="73" name="TextBox 72">
              <a:extLst>
                <a:ext uri="{FF2B5EF4-FFF2-40B4-BE49-F238E27FC236}">
                  <a16:creationId xmlns:a16="http://schemas.microsoft.com/office/drawing/2014/main" id="{1AEF2706-5088-458C-839B-FA8ABEE57C26}"/>
                </a:ext>
              </a:extLst>
            </p:cNvPr>
            <p:cNvSpPr txBox="1"/>
            <p:nvPr/>
          </p:nvSpPr>
          <p:spPr>
            <a:xfrm rot="13679903">
              <a:off x="4381559" y="1922691"/>
              <a:ext cx="1384728" cy="507831"/>
            </a:xfrm>
            <a:prstGeom prst="rect">
              <a:avLst/>
            </a:prstGeom>
            <a:noFill/>
          </p:spPr>
          <p:txBody>
            <a:bodyPr wrap="square" rtlCol="0">
              <a:spAutoFit/>
            </a:bodyPr>
            <a:lstStyle/>
            <a:p>
              <a:r>
                <a:rPr lang="en-US" sz="2700" b="1" dirty="0" smtClean="0">
                  <a:solidFill>
                    <a:srgbClr val="FD1CFD"/>
                  </a:solidFill>
                </a:rPr>
                <a:t>120</a:t>
              </a:r>
              <a:r>
                <a:rPr lang="kk-KZ" sz="2700" b="1" dirty="0" smtClean="0">
                  <a:solidFill>
                    <a:srgbClr val="FD1CFD"/>
                  </a:solidFill>
                </a:rPr>
                <a:t>тг</a:t>
              </a:r>
              <a:endParaRPr lang="en-US" sz="2700" b="1" dirty="0">
                <a:solidFill>
                  <a:srgbClr val="FD1CFD"/>
                </a:solidFill>
              </a:endParaRPr>
            </a:p>
          </p:txBody>
        </p:sp>
        <p:sp>
          <p:nvSpPr>
            <p:cNvPr id="74" name="TextBox 73">
              <a:extLst>
                <a:ext uri="{FF2B5EF4-FFF2-40B4-BE49-F238E27FC236}">
                  <a16:creationId xmlns:a16="http://schemas.microsoft.com/office/drawing/2014/main" id="{20E438EF-FF69-4E06-9FD5-C863F6C7CE18}"/>
                </a:ext>
              </a:extLst>
            </p:cNvPr>
            <p:cNvSpPr txBox="1"/>
            <p:nvPr/>
          </p:nvSpPr>
          <p:spPr>
            <a:xfrm rot="14665383">
              <a:off x="4960675" y="1846258"/>
              <a:ext cx="1103085" cy="507831"/>
            </a:xfrm>
            <a:prstGeom prst="rect">
              <a:avLst/>
            </a:prstGeom>
            <a:noFill/>
          </p:spPr>
          <p:txBody>
            <a:bodyPr wrap="square" rtlCol="0">
              <a:spAutoFit/>
            </a:bodyPr>
            <a:lstStyle/>
            <a:p>
              <a:r>
                <a:rPr lang="en-US" sz="2700" b="1" dirty="0" smtClean="0">
                  <a:solidFill>
                    <a:srgbClr val="FD1CFD"/>
                  </a:solidFill>
                </a:rPr>
                <a:t>20</a:t>
              </a:r>
              <a:r>
                <a:rPr lang="kk-KZ" sz="2700" b="1" dirty="0" smtClean="0">
                  <a:solidFill>
                    <a:srgbClr val="FD1CFD"/>
                  </a:solidFill>
                </a:rPr>
                <a:t>тг.</a:t>
              </a:r>
              <a:endParaRPr lang="en-US" sz="2700" b="1" dirty="0">
                <a:solidFill>
                  <a:srgbClr val="FD1CFD"/>
                </a:solidFill>
              </a:endParaRPr>
            </a:p>
          </p:txBody>
        </p:sp>
        <p:sp>
          <p:nvSpPr>
            <p:cNvPr id="75" name="TextBox 74">
              <a:extLst>
                <a:ext uri="{FF2B5EF4-FFF2-40B4-BE49-F238E27FC236}">
                  <a16:creationId xmlns:a16="http://schemas.microsoft.com/office/drawing/2014/main" id="{A43D5780-FBD5-4872-B882-2E5414EC542E}"/>
                </a:ext>
              </a:extLst>
            </p:cNvPr>
            <p:cNvSpPr txBox="1"/>
            <p:nvPr/>
          </p:nvSpPr>
          <p:spPr>
            <a:xfrm rot="15767267">
              <a:off x="5358006" y="1724674"/>
              <a:ext cx="1103085" cy="507831"/>
            </a:xfrm>
            <a:prstGeom prst="rect">
              <a:avLst/>
            </a:prstGeom>
            <a:noFill/>
          </p:spPr>
          <p:txBody>
            <a:bodyPr wrap="square" rtlCol="0">
              <a:spAutoFit/>
            </a:bodyPr>
            <a:lstStyle/>
            <a:p>
              <a:r>
                <a:rPr lang="en-US" sz="2700" b="1" dirty="0" smtClean="0">
                  <a:solidFill>
                    <a:srgbClr val="B1E139"/>
                  </a:solidFill>
                </a:rPr>
                <a:t>2</a:t>
              </a:r>
              <a:r>
                <a:rPr lang="kk-KZ" sz="2700" b="1" dirty="0" smtClean="0">
                  <a:solidFill>
                    <a:srgbClr val="B1E139"/>
                  </a:solidFill>
                </a:rPr>
                <a:t>тг.</a:t>
              </a:r>
              <a:endParaRPr lang="en-US" sz="2700" b="1" dirty="0">
                <a:solidFill>
                  <a:srgbClr val="B1E139"/>
                </a:solidFill>
              </a:endParaRPr>
            </a:p>
          </p:txBody>
        </p:sp>
        <p:sp>
          <p:nvSpPr>
            <p:cNvPr id="76" name="TextBox 75">
              <a:extLst>
                <a:ext uri="{FF2B5EF4-FFF2-40B4-BE49-F238E27FC236}">
                  <a16:creationId xmlns:a16="http://schemas.microsoft.com/office/drawing/2014/main" id="{6CC65D93-E98A-4BE6-9592-0C2EE0D1151E}"/>
                </a:ext>
              </a:extLst>
            </p:cNvPr>
            <p:cNvSpPr txBox="1"/>
            <p:nvPr/>
          </p:nvSpPr>
          <p:spPr>
            <a:xfrm rot="16580860">
              <a:off x="5734164" y="1702192"/>
              <a:ext cx="1103085" cy="507831"/>
            </a:xfrm>
            <a:prstGeom prst="rect">
              <a:avLst/>
            </a:prstGeom>
            <a:noFill/>
          </p:spPr>
          <p:txBody>
            <a:bodyPr wrap="square" rtlCol="0">
              <a:spAutoFit/>
            </a:bodyPr>
            <a:lstStyle/>
            <a:p>
              <a:r>
                <a:rPr lang="en-US" sz="2700" b="1" dirty="0" smtClean="0">
                  <a:solidFill>
                    <a:srgbClr val="FD1CFD"/>
                  </a:solidFill>
                </a:rPr>
                <a:t>50</a:t>
              </a:r>
              <a:r>
                <a:rPr lang="kk-KZ" sz="2700" b="1" dirty="0" smtClean="0">
                  <a:solidFill>
                    <a:srgbClr val="FD1CFD"/>
                  </a:solidFill>
                </a:rPr>
                <a:t>тг.</a:t>
              </a:r>
              <a:endParaRPr lang="en-US" sz="2700" b="1" dirty="0">
                <a:solidFill>
                  <a:srgbClr val="FD1CFD"/>
                </a:solidFill>
              </a:endParaRPr>
            </a:p>
          </p:txBody>
        </p:sp>
        <p:sp>
          <p:nvSpPr>
            <p:cNvPr id="77" name="TextBox 76">
              <a:extLst>
                <a:ext uri="{FF2B5EF4-FFF2-40B4-BE49-F238E27FC236}">
                  <a16:creationId xmlns:a16="http://schemas.microsoft.com/office/drawing/2014/main" id="{9470828F-C873-41DC-B63C-6BA62BE96678}"/>
                </a:ext>
              </a:extLst>
            </p:cNvPr>
            <p:cNvSpPr txBox="1"/>
            <p:nvPr/>
          </p:nvSpPr>
          <p:spPr>
            <a:xfrm rot="17566580">
              <a:off x="6116978" y="1796946"/>
              <a:ext cx="1103085" cy="507831"/>
            </a:xfrm>
            <a:prstGeom prst="rect">
              <a:avLst/>
            </a:prstGeom>
            <a:noFill/>
          </p:spPr>
          <p:txBody>
            <a:bodyPr wrap="square" rtlCol="0">
              <a:spAutoFit/>
            </a:bodyPr>
            <a:lstStyle/>
            <a:p>
              <a:r>
                <a:rPr lang="en-US" sz="2700" b="1" dirty="0" smtClean="0">
                  <a:solidFill>
                    <a:srgbClr val="FFFF00"/>
                  </a:solidFill>
                </a:rPr>
                <a:t>300</a:t>
              </a:r>
              <a:r>
                <a:rPr lang="kk-KZ" sz="2700" b="1" dirty="0" smtClean="0">
                  <a:solidFill>
                    <a:srgbClr val="FFFF00"/>
                  </a:solidFill>
                </a:rPr>
                <a:t>тг.</a:t>
              </a:r>
              <a:endParaRPr lang="en-US" sz="2700" b="1" dirty="0">
                <a:solidFill>
                  <a:srgbClr val="FFFF00"/>
                </a:solidFill>
              </a:endParaRPr>
            </a:p>
          </p:txBody>
        </p:sp>
        <p:sp>
          <p:nvSpPr>
            <p:cNvPr id="78" name="TextBox 77">
              <a:extLst>
                <a:ext uri="{FF2B5EF4-FFF2-40B4-BE49-F238E27FC236}">
                  <a16:creationId xmlns:a16="http://schemas.microsoft.com/office/drawing/2014/main" id="{825F2DED-360D-4FA0-991F-01CAA2CED5AA}"/>
                </a:ext>
              </a:extLst>
            </p:cNvPr>
            <p:cNvSpPr txBox="1"/>
            <p:nvPr/>
          </p:nvSpPr>
          <p:spPr>
            <a:xfrm rot="18557253">
              <a:off x="6441872" y="1998714"/>
              <a:ext cx="1103085" cy="507831"/>
            </a:xfrm>
            <a:prstGeom prst="rect">
              <a:avLst/>
            </a:prstGeom>
            <a:noFill/>
          </p:spPr>
          <p:txBody>
            <a:bodyPr wrap="square" rtlCol="0">
              <a:spAutoFit/>
            </a:bodyPr>
            <a:lstStyle/>
            <a:p>
              <a:r>
                <a:rPr lang="en-US" sz="2700" b="1" dirty="0" smtClean="0">
                  <a:solidFill>
                    <a:srgbClr val="00B0F0"/>
                  </a:solidFill>
                </a:rPr>
                <a:t>200</a:t>
              </a:r>
              <a:r>
                <a:rPr lang="kk-KZ" sz="2700" b="1" dirty="0" smtClean="0">
                  <a:solidFill>
                    <a:srgbClr val="00B0F0"/>
                  </a:solidFill>
                </a:rPr>
                <a:t>тг.</a:t>
              </a:r>
              <a:endParaRPr lang="en-US" sz="2700" b="1" dirty="0">
                <a:solidFill>
                  <a:srgbClr val="00B0F0"/>
                </a:solidFill>
              </a:endParaRPr>
            </a:p>
          </p:txBody>
        </p:sp>
      </p:grpSp>
      <p:sp>
        <p:nvSpPr>
          <p:cNvPr id="31" name="Circle: Hollow 30">
            <a:extLst>
              <a:ext uri="{FF2B5EF4-FFF2-40B4-BE49-F238E27FC236}">
                <a16:creationId xmlns:a16="http://schemas.microsoft.com/office/drawing/2014/main" id="{20B1305A-2414-4780-B938-00C04E301230}"/>
              </a:ext>
            </a:extLst>
          </p:cNvPr>
          <p:cNvSpPr/>
          <p:nvPr/>
        </p:nvSpPr>
        <p:spPr>
          <a:xfrm>
            <a:off x="3577771" y="910771"/>
            <a:ext cx="5036458" cy="5036458"/>
          </a:xfrm>
          <a:prstGeom prst="donut">
            <a:avLst>
              <a:gd name="adj" fmla="val 6915"/>
            </a:avLst>
          </a:prstGeom>
          <a:gradFill flip="none" rotWithShape="1">
            <a:gsLst>
              <a:gs pos="72000">
                <a:srgbClr val="FD1CFD"/>
              </a:gs>
              <a:gs pos="42000">
                <a:srgbClr val="5D007B"/>
              </a:gs>
            </a:gsLst>
            <a:path path="circle">
              <a:fillToRect l="50000" t="50000" r="50000" b="50000"/>
            </a:path>
            <a:tileRect/>
          </a:gradFill>
          <a:ln>
            <a:noFill/>
          </a:ln>
          <a:effectLst>
            <a:outerShdw blurRad="50800" dist="1143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36" name="Group 35">
            <a:extLst>
              <a:ext uri="{FF2B5EF4-FFF2-40B4-BE49-F238E27FC236}">
                <a16:creationId xmlns:a16="http://schemas.microsoft.com/office/drawing/2014/main" id="{72279A55-C010-481B-805E-89A66A085B98}"/>
              </a:ext>
            </a:extLst>
          </p:cNvPr>
          <p:cNvGrpSpPr/>
          <p:nvPr/>
        </p:nvGrpSpPr>
        <p:grpSpPr>
          <a:xfrm rot="21331210">
            <a:off x="5859288" y="294282"/>
            <a:ext cx="496242" cy="1137158"/>
            <a:chOff x="6161649" y="191152"/>
            <a:chExt cx="496242" cy="1137158"/>
          </a:xfrm>
        </p:grpSpPr>
        <p:sp>
          <p:nvSpPr>
            <p:cNvPr id="35" name="Oval 34">
              <a:extLst>
                <a:ext uri="{FF2B5EF4-FFF2-40B4-BE49-F238E27FC236}">
                  <a16:creationId xmlns:a16="http://schemas.microsoft.com/office/drawing/2014/main" id="{7225E9F2-18FE-4912-AFB0-12A06B5684FC}"/>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9282925F-D016-4F46-AA79-1CF424ED4DAA}"/>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FDBED2CC-D2A4-41C0-87E6-E1B6AAAF39E9}"/>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2" name="Group 81">
            <a:extLst>
              <a:ext uri="{FF2B5EF4-FFF2-40B4-BE49-F238E27FC236}">
                <a16:creationId xmlns:a16="http://schemas.microsoft.com/office/drawing/2014/main" id="{B293F105-A1EF-43B9-B682-E81DD441C92A}"/>
              </a:ext>
            </a:extLst>
          </p:cNvPr>
          <p:cNvGrpSpPr/>
          <p:nvPr/>
        </p:nvGrpSpPr>
        <p:grpSpPr>
          <a:xfrm rot="1523137">
            <a:off x="7158484" y="626909"/>
            <a:ext cx="496242" cy="1137158"/>
            <a:chOff x="6161649" y="191152"/>
            <a:chExt cx="496242" cy="1137158"/>
          </a:xfrm>
        </p:grpSpPr>
        <p:sp>
          <p:nvSpPr>
            <p:cNvPr id="83" name="Oval 82">
              <a:extLst>
                <a:ext uri="{FF2B5EF4-FFF2-40B4-BE49-F238E27FC236}">
                  <a16:creationId xmlns:a16="http://schemas.microsoft.com/office/drawing/2014/main" id="{714A90A6-9DB6-4D0D-93FB-88404ECCF04C}"/>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3A5C946E-958A-4E91-8C95-E7E779096DDF}"/>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AA6FA20B-FA8F-4402-A746-6ACA8EC06DDD}"/>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6" name="Group 85">
            <a:extLst>
              <a:ext uri="{FF2B5EF4-FFF2-40B4-BE49-F238E27FC236}">
                <a16:creationId xmlns:a16="http://schemas.microsoft.com/office/drawing/2014/main" id="{D83E2837-B0F2-4DBE-A67F-95AA83DEF0F4}"/>
              </a:ext>
            </a:extLst>
          </p:cNvPr>
          <p:cNvGrpSpPr/>
          <p:nvPr/>
        </p:nvGrpSpPr>
        <p:grpSpPr>
          <a:xfrm rot="3043658">
            <a:off x="8064272" y="1565983"/>
            <a:ext cx="496242" cy="1137158"/>
            <a:chOff x="6161649" y="191152"/>
            <a:chExt cx="496242" cy="1137158"/>
          </a:xfrm>
        </p:grpSpPr>
        <p:sp>
          <p:nvSpPr>
            <p:cNvPr id="87" name="Oval 86">
              <a:extLst>
                <a:ext uri="{FF2B5EF4-FFF2-40B4-BE49-F238E27FC236}">
                  <a16:creationId xmlns:a16="http://schemas.microsoft.com/office/drawing/2014/main" id="{E6D415A7-D8DB-48BD-811A-86CC029B23F4}"/>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a:extLst>
                <a:ext uri="{FF2B5EF4-FFF2-40B4-BE49-F238E27FC236}">
                  <a16:creationId xmlns:a16="http://schemas.microsoft.com/office/drawing/2014/main" id="{73B8DB3D-A0F6-4D56-A1B2-402B1C7E532B}"/>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3792DEFF-D6A9-426A-B04B-805FF8272BFA}"/>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0" name="Group 89">
            <a:extLst>
              <a:ext uri="{FF2B5EF4-FFF2-40B4-BE49-F238E27FC236}">
                <a16:creationId xmlns:a16="http://schemas.microsoft.com/office/drawing/2014/main" id="{4CA73376-C01B-4620-8FEA-361A19D751F8}"/>
              </a:ext>
            </a:extLst>
          </p:cNvPr>
          <p:cNvGrpSpPr/>
          <p:nvPr/>
        </p:nvGrpSpPr>
        <p:grpSpPr>
          <a:xfrm rot="5094018">
            <a:off x="8452901" y="2882967"/>
            <a:ext cx="496242" cy="1137158"/>
            <a:chOff x="6161649" y="191152"/>
            <a:chExt cx="496242" cy="1137158"/>
          </a:xfrm>
        </p:grpSpPr>
        <p:sp>
          <p:nvSpPr>
            <p:cNvPr id="91" name="Oval 90">
              <a:extLst>
                <a:ext uri="{FF2B5EF4-FFF2-40B4-BE49-F238E27FC236}">
                  <a16:creationId xmlns:a16="http://schemas.microsoft.com/office/drawing/2014/main" id="{BF341E79-761B-41B5-A485-621730B78B25}"/>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274E00AA-EC01-4568-9C0F-8C5314DFE936}"/>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86572060-CF95-4BA6-85E5-B7C1AC6D9626}"/>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4" name="Group 93">
            <a:extLst>
              <a:ext uri="{FF2B5EF4-FFF2-40B4-BE49-F238E27FC236}">
                <a16:creationId xmlns:a16="http://schemas.microsoft.com/office/drawing/2014/main" id="{2DAED1D7-90B8-4C0E-97F0-4BA6FADCC966}"/>
              </a:ext>
            </a:extLst>
          </p:cNvPr>
          <p:cNvGrpSpPr/>
          <p:nvPr/>
        </p:nvGrpSpPr>
        <p:grpSpPr>
          <a:xfrm rot="7108601">
            <a:off x="8077314" y="4212710"/>
            <a:ext cx="496242" cy="1137158"/>
            <a:chOff x="6161649" y="191152"/>
            <a:chExt cx="496242" cy="1137158"/>
          </a:xfrm>
        </p:grpSpPr>
        <p:sp>
          <p:nvSpPr>
            <p:cNvPr id="95" name="Oval 94">
              <a:extLst>
                <a:ext uri="{FF2B5EF4-FFF2-40B4-BE49-F238E27FC236}">
                  <a16:creationId xmlns:a16="http://schemas.microsoft.com/office/drawing/2014/main" id="{6193B0D6-A839-40C0-9D16-F0C69C77EAC5}"/>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6408C4D9-35F6-4534-A50C-D1457D869D8F}"/>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B5655A6E-9BBD-4016-BD49-6012282DF156}"/>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8" name="Group 97">
            <a:extLst>
              <a:ext uri="{FF2B5EF4-FFF2-40B4-BE49-F238E27FC236}">
                <a16:creationId xmlns:a16="http://schemas.microsoft.com/office/drawing/2014/main" id="{F46A3EF5-2DA3-45EC-A295-2A93E3FFCCEF}"/>
              </a:ext>
            </a:extLst>
          </p:cNvPr>
          <p:cNvGrpSpPr/>
          <p:nvPr/>
        </p:nvGrpSpPr>
        <p:grpSpPr>
          <a:xfrm rot="8225188">
            <a:off x="7218942" y="5115616"/>
            <a:ext cx="496242" cy="1137158"/>
            <a:chOff x="6161649" y="191152"/>
            <a:chExt cx="496242" cy="1137158"/>
          </a:xfrm>
        </p:grpSpPr>
        <p:sp>
          <p:nvSpPr>
            <p:cNvPr id="99" name="Oval 98">
              <a:extLst>
                <a:ext uri="{FF2B5EF4-FFF2-40B4-BE49-F238E27FC236}">
                  <a16:creationId xmlns:a16="http://schemas.microsoft.com/office/drawing/2014/main" id="{3166E26A-8470-4082-8F23-5ACCEC6153AB}"/>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F9925357-14B0-453A-8402-0CD647EC2984}"/>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a:extLst>
                <a:ext uri="{FF2B5EF4-FFF2-40B4-BE49-F238E27FC236}">
                  <a16:creationId xmlns:a16="http://schemas.microsoft.com/office/drawing/2014/main" id="{C343F593-8A3C-4368-AAA8-152C64D9154B}"/>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101">
            <a:extLst>
              <a:ext uri="{FF2B5EF4-FFF2-40B4-BE49-F238E27FC236}">
                <a16:creationId xmlns:a16="http://schemas.microsoft.com/office/drawing/2014/main" id="{891DF884-4619-4347-BD57-4C0C801CCDCB}"/>
              </a:ext>
            </a:extLst>
          </p:cNvPr>
          <p:cNvGrpSpPr/>
          <p:nvPr/>
        </p:nvGrpSpPr>
        <p:grpSpPr>
          <a:xfrm rot="10536164">
            <a:off x="5825449" y="5510622"/>
            <a:ext cx="496242" cy="1137158"/>
            <a:chOff x="6161649" y="191152"/>
            <a:chExt cx="496242" cy="1137158"/>
          </a:xfrm>
        </p:grpSpPr>
        <p:sp>
          <p:nvSpPr>
            <p:cNvPr id="103" name="Oval 102">
              <a:extLst>
                <a:ext uri="{FF2B5EF4-FFF2-40B4-BE49-F238E27FC236}">
                  <a16:creationId xmlns:a16="http://schemas.microsoft.com/office/drawing/2014/main" id="{DA6A41E7-2AD7-48BF-8B3C-E8AECB08DF2B}"/>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F32CC551-AE7A-4A78-94D4-EC9AF15897C5}"/>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1EA403AA-0F6B-462A-BD01-4A176929DC30}"/>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6" name="Group 105">
            <a:extLst>
              <a:ext uri="{FF2B5EF4-FFF2-40B4-BE49-F238E27FC236}">
                <a16:creationId xmlns:a16="http://schemas.microsoft.com/office/drawing/2014/main" id="{5863CA67-A5A7-435E-8D50-7A321E85DE6D}"/>
              </a:ext>
            </a:extLst>
          </p:cNvPr>
          <p:cNvGrpSpPr/>
          <p:nvPr/>
        </p:nvGrpSpPr>
        <p:grpSpPr>
          <a:xfrm rot="12299726">
            <a:off x="4541775" y="5149838"/>
            <a:ext cx="496242" cy="1137158"/>
            <a:chOff x="6161649" y="191152"/>
            <a:chExt cx="496242" cy="1137158"/>
          </a:xfrm>
        </p:grpSpPr>
        <p:sp>
          <p:nvSpPr>
            <p:cNvPr id="107" name="Oval 106">
              <a:extLst>
                <a:ext uri="{FF2B5EF4-FFF2-40B4-BE49-F238E27FC236}">
                  <a16:creationId xmlns:a16="http://schemas.microsoft.com/office/drawing/2014/main" id="{C302E866-B817-436A-B687-205D29C08AE3}"/>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D1C4A5F8-0180-44CA-89AA-FA66B4F5AAF4}"/>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69D61915-B3D4-4763-80F2-0E0776D5527C}"/>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0" name="Group 109">
            <a:extLst>
              <a:ext uri="{FF2B5EF4-FFF2-40B4-BE49-F238E27FC236}">
                <a16:creationId xmlns:a16="http://schemas.microsoft.com/office/drawing/2014/main" id="{5BBF2A8D-9C67-4EA6-8FDF-A0A0BB48AADE}"/>
              </a:ext>
            </a:extLst>
          </p:cNvPr>
          <p:cNvGrpSpPr/>
          <p:nvPr/>
        </p:nvGrpSpPr>
        <p:grpSpPr>
          <a:xfrm rot="14372091">
            <a:off x="3555645" y="4126402"/>
            <a:ext cx="496242" cy="1137158"/>
            <a:chOff x="6161649" y="191152"/>
            <a:chExt cx="496242" cy="1137158"/>
          </a:xfrm>
        </p:grpSpPr>
        <p:sp>
          <p:nvSpPr>
            <p:cNvPr id="111" name="Oval 110">
              <a:extLst>
                <a:ext uri="{FF2B5EF4-FFF2-40B4-BE49-F238E27FC236}">
                  <a16:creationId xmlns:a16="http://schemas.microsoft.com/office/drawing/2014/main" id="{6ACDBF58-83D0-437F-A809-8E098B7E33C2}"/>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89209AB3-2762-4D34-B421-9589C69BFC6D}"/>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97E48340-5452-4372-8CD9-9A4A2F5635C9}"/>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4" name="Group 113">
            <a:extLst>
              <a:ext uri="{FF2B5EF4-FFF2-40B4-BE49-F238E27FC236}">
                <a16:creationId xmlns:a16="http://schemas.microsoft.com/office/drawing/2014/main" id="{B3C64E4F-491A-470A-B65B-4BB28D42EF70}"/>
              </a:ext>
            </a:extLst>
          </p:cNvPr>
          <p:cNvGrpSpPr/>
          <p:nvPr/>
        </p:nvGrpSpPr>
        <p:grpSpPr>
          <a:xfrm rot="15825930">
            <a:off x="3280221" y="2856980"/>
            <a:ext cx="496242" cy="1137158"/>
            <a:chOff x="6161649" y="191152"/>
            <a:chExt cx="496242" cy="1137158"/>
          </a:xfrm>
        </p:grpSpPr>
        <p:sp>
          <p:nvSpPr>
            <p:cNvPr id="115" name="Oval 114">
              <a:extLst>
                <a:ext uri="{FF2B5EF4-FFF2-40B4-BE49-F238E27FC236}">
                  <a16:creationId xmlns:a16="http://schemas.microsoft.com/office/drawing/2014/main" id="{E3D03C70-307A-4F07-A419-3AD7AF2293DF}"/>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9D282128-F03C-43CB-BD9C-0AF4D3D24946}"/>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E747C2D5-0641-4522-B1CE-C8647A2AA092}"/>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8" name="Group 117">
            <a:extLst>
              <a:ext uri="{FF2B5EF4-FFF2-40B4-BE49-F238E27FC236}">
                <a16:creationId xmlns:a16="http://schemas.microsoft.com/office/drawing/2014/main" id="{5517AD6E-BF74-4D3C-B02E-AFE1D90A4023}"/>
              </a:ext>
            </a:extLst>
          </p:cNvPr>
          <p:cNvGrpSpPr/>
          <p:nvPr/>
        </p:nvGrpSpPr>
        <p:grpSpPr>
          <a:xfrm rot="17723823">
            <a:off x="3596606" y="1532988"/>
            <a:ext cx="496242" cy="1137158"/>
            <a:chOff x="6161649" y="191152"/>
            <a:chExt cx="496242" cy="1137158"/>
          </a:xfrm>
        </p:grpSpPr>
        <p:sp>
          <p:nvSpPr>
            <p:cNvPr id="119" name="Oval 118">
              <a:extLst>
                <a:ext uri="{FF2B5EF4-FFF2-40B4-BE49-F238E27FC236}">
                  <a16:creationId xmlns:a16="http://schemas.microsoft.com/office/drawing/2014/main" id="{58B1F4E0-44BD-4747-8ACA-BFDEA6D98DEC}"/>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28D72948-8166-4E02-849F-31BEDE9D56D8}"/>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E71BC443-8D11-4371-8480-66CB28BDEEE1}"/>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2" name="Group 121">
            <a:extLst>
              <a:ext uri="{FF2B5EF4-FFF2-40B4-BE49-F238E27FC236}">
                <a16:creationId xmlns:a16="http://schemas.microsoft.com/office/drawing/2014/main" id="{EB5245C2-759B-46AF-B15B-FCAFBBA4F792}"/>
              </a:ext>
            </a:extLst>
          </p:cNvPr>
          <p:cNvGrpSpPr/>
          <p:nvPr/>
        </p:nvGrpSpPr>
        <p:grpSpPr>
          <a:xfrm rot="19291870">
            <a:off x="4545299" y="614718"/>
            <a:ext cx="496242" cy="1137158"/>
            <a:chOff x="6161649" y="191152"/>
            <a:chExt cx="496242" cy="1137158"/>
          </a:xfrm>
        </p:grpSpPr>
        <p:sp>
          <p:nvSpPr>
            <p:cNvPr id="123" name="Oval 122">
              <a:extLst>
                <a:ext uri="{FF2B5EF4-FFF2-40B4-BE49-F238E27FC236}">
                  <a16:creationId xmlns:a16="http://schemas.microsoft.com/office/drawing/2014/main" id="{295A2D0D-0EBB-465A-A963-51BBBCC59E64}"/>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9A23F25D-7D0E-40AE-9F0C-A7D7F54C77F5}"/>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FBB5E285-C362-4EE4-BD6E-CA809E9A6B13}"/>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6" name="Group 125">
            <a:extLst>
              <a:ext uri="{FF2B5EF4-FFF2-40B4-BE49-F238E27FC236}">
                <a16:creationId xmlns:a16="http://schemas.microsoft.com/office/drawing/2014/main" id="{D8FF55E9-C70F-49D9-80EA-8DA82CFC603C}"/>
              </a:ext>
            </a:extLst>
          </p:cNvPr>
          <p:cNvGrpSpPr/>
          <p:nvPr/>
        </p:nvGrpSpPr>
        <p:grpSpPr>
          <a:xfrm rot="691787">
            <a:off x="6534907" y="362725"/>
            <a:ext cx="496242" cy="1137158"/>
            <a:chOff x="6161649" y="191152"/>
            <a:chExt cx="496242" cy="1137158"/>
          </a:xfrm>
        </p:grpSpPr>
        <p:sp>
          <p:nvSpPr>
            <p:cNvPr id="127" name="Oval 126">
              <a:extLst>
                <a:ext uri="{FF2B5EF4-FFF2-40B4-BE49-F238E27FC236}">
                  <a16:creationId xmlns:a16="http://schemas.microsoft.com/office/drawing/2014/main" id="{B01E09A4-8CC5-476D-B325-D9A63E81A632}"/>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a:extLst>
                <a:ext uri="{FF2B5EF4-FFF2-40B4-BE49-F238E27FC236}">
                  <a16:creationId xmlns:a16="http://schemas.microsoft.com/office/drawing/2014/main" id="{7B7CB987-8845-43F2-8155-0B4CD0AC760A}"/>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a:extLst>
                <a:ext uri="{FF2B5EF4-FFF2-40B4-BE49-F238E27FC236}">
                  <a16:creationId xmlns:a16="http://schemas.microsoft.com/office/drawing/2014/main" id="{B6E1C150-7B88-4B84-A61B-A64285C5A82A}"/>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0" name="Group 129">
            <a:extLst>
              <a:ext uri="{FF2B5EF4-FFF2-40B4-BE49-F238E27FC236}">
                <a16:creationId xmlns:a16="http://schemas.microsoft.com/office/drawing/2014/main" id="{BAB27BFF-B5F8-4817-B337-614627F64989}"/>
              </a:ext>
            </a:extLst>
          </p:cNvPr>
          <p:cNvGrpSpPr/>
          <p:nvPr/>
        </p:nvGrpSpPr>
        <p:grpSpPr>
          <a:xfrm rot="2331293">
            <a:off x="7667797" y="1053438"/>
            <a:ext cx="496242" cy="1137158"/>
            <a:chOff x="6161649" y="191152"/>
            <a:chExt cx="496242" cy="1137158"/>
          </a:xfrm>
        </p:grpSpPr>
        <p:sp>
          <p:nvSpPr>
            <p:cNvPr id="131" name="Oval 130">
              <a:extLst>
                <a:ext uri="{FF2B5EF4-FFF2-40B4-BE49-F238E27FC236}">
                  <a16:creationId xmlns:a16="http://schemas.microsoft.com/office/drawing/2014/main" id="{627DDE75-6945-460F-9059-1118D8B74FA1}"/>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a:extLst>
                <a:ext uri="{FF2B5EF4-FFF2-40B4-BE49-F238E27FC236}">
                  <a16:creationId xmlns:a16="http://schemas.microsoft.com/office/drawing/2014/main" id="{DEE306C8-DC9C-4A8C-80F5-15B93E7C54CD}"/>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a:extLst>
                <a:ext uri="{FF2B5EF4-FFF2-40B4-BE49-F238E27FC236}">
                  <a16:creationId xmlns:a16="http://schemas.microsoft.com/office/drawing/2014/main" id="{98DBFA8E-E749-45AD-8032-99F3BA4CEEED}"/>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4" name="Group 133">
            <a:extLst>
              <a:ext uri="{FF2B5EF4-FFF2-40B4-BE49-F238E27FC236}">
                <a16:creationId xmlns:a16="http://schemas.microsoft.com/office/drawing/2014/main" id="{DEF60AD2-80D4-48D8-B4E1-AB6A9A5FAD81}"/>
              </a:ext>
            </a:extLst>
          </p:cNvPr>
          <p:cNvGrpSpPr/>
          <p:nvPr/>
        </p:nvGrpSpPr>
        <p:grpSpPr>
          <a:xfrm rot="4220194">
            <a:off x="8363414" y="2227971"/>
            <a:ext cx="496242" cy="1137158"/>
            <a:chOff x="6161649" y="191152"/>
            <a:chExt cx="496242" cy="1137158"/>
          </a:xfrm>
        </p:grpSpPr>
        <p:sp>
          <p:nvSpPr>
            <p:cNvPr id="135" name="Oval 134">
              <a:extLst>
                <a:ext uri="{FF2B5EF4-FFF2-40B4-BE49-F238E27FC236}">
                  <a16:creationId xmlns:a16="http://schemas.microsoft.com/office/drawing/2014/main" id="{55844359-DB16-46DC-9D20-824B03D5FFDE}"/>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a:extLst>
                <a:ext uri="{FF2B5EF4-FFF2-40B4-BE49-F238E27FC236}">
                  <a16:creationId xmlns:a16="http://schemas.microsoft.com/office/drawing/2014/main" id="{345F97B8-5ADA-4824-9AF4-340DF4D4C807}"/>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a:extLst>
                <a:ext uri="{FF2B5EF4-FFF2-40B4-BE49-F238E27FC236}">
                  <a16:creationId xmlns:a16="http://schemas.microsoft.com/office/drawing/2014/main" id="{EF712741-1737-4D8A-978C-B4FAC6FB005E}"/>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8" name="Group 137">
            <a:extLst>
              <a:ext uri="{FF2B5EF4-FFF2-40B4-BE49-F238E27FC236}">
                <a16:creationId xmlns:a16="http://schemas.microsoft.com/office/drawing/2014/main" id="{6D5DE578-CA1C-469B-956E-63B5A44262B7}"/>
              </a:ext>
            </a:extLst>
          </p:cNvPr>
          <p:cNvGrpSpPr/>
          <p:nvPr/>
        </p:nvGrpSpPr>
        <p:grpSpPr>
          <a:xfrm rot="6188069">
            <a:off x="8326907" y="3553930"/>
            <a:ext cx="496242" cy="1137158"/>
            <a:chOff x="6161649" y="191152"/>
            <a:chExt cx="496242" cy="1137158"/>
          </a:xfrm>
        </p:grpSpPr>
        <p:sp>
          <p:nvSpPr>
            <p:cNvPr id="139" name="Oval 138">
              <a:extLst>
                <a:ext uri="{FF2B5EF4-FFF2-40B4-BE49-F238E27FC236}">
                  <a16:creationId xmlns:a16="http://schemas.microsoft.com/office/drawing/2014/main" id="{DFC8E8D7-45DD-4018-8382-337FA34FBD71}"/>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4ABE1367-D373-44EE-93A9-3EBC0F89F444}"/>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a:extLst>
                <a:ext uri="{FF2B5EF4-FFF2-40B4-BE49-F238E27FC236}">
                  <a16:creationId xmlns:a16="http://schemas.microsoft.com/office/drawing/2014/main" id="{B9A6EBEA-D7CD-4752-95EF-0C4D266950B2}"/>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2" name="Group 141">
            <a:extLst>
              <a:ext uri="{FF2B5EF4-FFF2-40B4-BE49-F238E27FC236}">
                <a16:creationId xmlns:a16="http://schemas.microsoft.com/office/drawing/2014/main" id="{E823BD4F-69FC-48DF-A18B-3A19E9C2D3C4}"/>
              </a:ext>
            </a:extLst>
          </p:cNvPr>
          <p:cNvGrpSpPr/>
          <p:nvPr/>
        </p:nvGrpSpPr>
        <p:grpSpPr>
          <a:xfrm rot="7108601">
            <a:off x="7736137" y="4619339"/>
            <a:ext cx="496242" cy="1137158"/>
            <a:chOff x="6161649" y="191152"/>
            <a:chExt cx="496242" cy="1137158"/>
          </a:xfrm>
        </p:grpSpPr>
        <p:sp>
          <p:nvSpPr>
            <p:cNvPr id="143" name="Oval 142">
              <a:extLst>
                <a:ext uri="{FF2B5EF4-FFF2-40B4-BE49-F238E27FC236}">
                  <a16:creationId xmlns:a16="http://schemas.microsoft.com/office/drawing/2014/main" id="{A3B0A9A8-82D8-4234-8568-90801AD96550}"/>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a:extLst>
                <a:ext uri="{FF2B5EF4-FFF2-40B4-BE49-F238E27FC236}">
                  <a16:creationId xmlns:a16="http://schemas.microsoft.com/office/drawing/2014/main" id="{D8DB73D4-908B-4F34-B4A3-2CD00FBB17E3}"/>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a:extLst>
                <a:ext uri="{FF2B5EF4-FFF2-40B4-BE49-F238E27FC236}">
                  <a16:creationId xmlns:a16="http://schemas.microsoft.com/office/drawing/2014/main" id="{5D87B055-70F1-4664-B45D-F5FCE73E8579}"/>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6" name="Group 145">
            <a:extLst>
              <a:ext uri="{FF2B5EF4-FFF2-40B4-BE49-F238E27FC236}">
                <a16:creationId xmlns:a16="http://schemas.microsoft.com/office/drawing/2014/main" id="{CC43E97F-10F0-48C6-85F3-EF4341E85542}"/>
              </a:ext>
            </a:extLst>
          </p:cNvPr>
          <p:cNvGrpSpPr/>
          <p:nvPr/>
        </p:nvGrpSpPr>
        <p:grpSpPr>
          <a:xfrm rot="9358746">
            <a:off x="6532565" y="5391389"/>
            <a:ext cx="496242" cy="1137158"/>
            <a:chOff x="6161649" y="191152"/>
            <a:chExt cx="496242" cy="1137158"/>
          </a:xfrm>
        </p:grpSpPr>
        <p:sp>
          <p:nvSpPr>
            <p:cNvPr id="147" name="Oval 146">
              <a:extLst>
                <a:ext uri="{FF2B5EF4-FFF2-40B4-BE49-F238E27FC236}">
                  <a16:creationId xmlns:a16="http://schemas.microsoft.com/office/drawing/2014/main" id="{3771749B-566D-450D-AF46-CBE800F76238}"/>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a:extLst>
                <a:ext uri="{FF2B5EF4-FFF2-40B4-BE49-F238E27FC236}">
                  <a16:creationId xmlns:a16="http://schemas.microsoft.com/office/drawing/2014/main" id="{A5A826DD-A7B8-4254-B893-C22E63B4A3CE}"/>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a:extLst>
                <a:ext uri="{FF2B5EF4-FFF2-40B4-BE49-F238E27FC236}">
                  <a16:creationId xmlns:a16="http://schemas.microsoft.com/office/drawing/2014/main" id="{DC79751C-9515-4483-AFC9-81F6C95C996E}"/>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0" name="Group 149">
            <a:extLst>
              <a:ext uri="{FF2B5EF4-FFF2-40B4-BE49-F238E27FC236}">
                <a16:creationId xmlns:a16="http://schemas.microsoft.com/office/drawing/2014/main" id="{DB621A39-9BBE-4BA9-98E5-16E63448631C}"/>
              </a:ext>
            </a:extLst>
          </p:cNvPr>
          <p:cNvGrpSpPr/>
          <p:nvPr/>
        </p:nvGrpSpPr>
        <p:grpSpPr>
          <a:xfrm rot="11413021">
            <a:off x="5151249" y="5388139"/>
            <a:ext cx="496242" cy="1137158"/>
            <a:chOff x="6161649" y="191152"/>
            <a:chExt cx="496242" cy="1137158"/>
          </a:xfrm>
        </p:grpSpPr>
        <p:sp>
          <p:nvSpPr>
            <p:cNvPr id="151" name="Oval 150">
              <a:extLst>
                <a:ext uri="{FF2B5EF4-FFF2-40B4-BE49-F238E27FC236}">
                  <a16:creationId xmlns:a16="http://schemas.microsoft.com/office/drawing/2014/main" id="{B57F2513-E7F9-4D7A-ABDE-E07DEEEBF0B9}"/>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a:extLst>
                <a:ext uri="{FF2B5EF4-FFF2-40B4-BE49-F238E27FC236}">
                  <a16:creationId xmlns:a16="http://schemas.microsoft.com/office/drawing/2014/main" id="{EE6907C3-3F20-4C09-A80E-E1BBC92065AF}"/>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a:extLst>
                <a:ext uri="{FF2B5EF4-FFF2-40B4-BE49-F238E27FC236}">
                  <a16:creationId xmlns:a16="http://schemas.microsoft.com/office/drawing/2014/main" id="{04CCC0A1-6B71-431E-8A99-EF635A396D94}"/>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4" name="Group 153">
            <a:extLst>
              <a:ext uri="{FF2B5EF4-FFF2-40B4-BE49-F238E27FC236}">
                <a16:creationId xmlns:a16="http://schemas.microsoft.com/office/drawing/2014/main" id="{7F85A69A-D762-4727-8F54-160773136BAA}"/>
              </a:ext>
            </a:extLst>
          </p:cNvPr>
          <p:cNvGrpSpPr/>
          <p:nvPr/>
        </p:nvGrpSpPr>
        <p:grpSpPr>
          <a:xfrm rot="13401588">
            <a:off x="3975911" y="4710113"/>
            <a:ext cx="496242" cy="1137158"/>
            <a:chOff x="6161649" y="191152"/>
            <a:chExt cx="496242" cy="1137158"/>
          </a:xfrm>
        </p:grpSpPr>
        <p:sp>
          <p:nvSpPr>
            <p:cNvPr id="155" name="Oval 154">
              <a:extLst>
                <a:ext uri="{FF2B5EF4-FFF2-40B4-BE49-F238E27FC236}">
                  <a16:creationId xmlns:a16="http://schemas.microsoft.com/office/drawing/2014/main" id="{1B576821-B183-417E-976C-CBE4F7FDF726}"/>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a:extLst>
                <a:ext uri="{FF2B5EF4-FFF2-40B4-BE49-F238E27FC236}">
                  <a16:creationId xmlns:a16="http://schemas.microsoft.com/office/drawing/2014/main" id="{B87578B4-FF05-4F0D-A56C-90278E0F7624}"/>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a:extLst>
                <a:ext uri="{FF2B5EF4-FFF2-40B4-BE49-F238E27FC236}">
                  <a16:creationId xmlns:a16="http://schemas.microsoft.com/office/drawing/2014/main" id="{816B90F8-F236-484A-A7EB-D7CED031D930}"/>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8" name="Group 157">
            <a:extLst>
              <a:ext uri="{FF2B5EF4-FFF2-40B4-BE49-F238E27FC236}">
                <a16:creationId xmlns:a16="http://schemas.microsoft.com/office/drawing/2014/main" id="{5751EDFB-6A8F-4E6D-B093-1C564707C136}"/>
              </a:ext>
            </a:extLst>
          </p:cNvPr>
          <p:cNvGrpSpPr/>
          <p:nvPr/>
        </p:nvGrpSpPr>
        <p:grpSpPr>
          <a:xfrm rot="15064098">
            <a:off x="3343094" y="3517164"/>
            <a:ext cx="496242" cy="1137158"/>
            <a:chOff x="6161649" y="191152"/>
            <a:chExt cx="496242" cy="1137158"/>
          </a:xfrm>
        </p:grpSpPr>
        <p:sp>
          <p:nvSpPr>
            <p:cNvPr id="159" name="Oval 158">
              <a:extLst>
                <a:ext uri="{FF2B5EF4-FFF2-40B4-BE49-F238E27FC236}">
                  <a16:creationId xmlns:a16="http://schemas.microsoft.com/office/drawing/2014/main" id="{9E2BF728-F70F-4F9A-9163-A7C69F1830B6}"/>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a:extLst>
                <a:ext uri="{FF2B5EF4-FFF2-40B4-BE49-F238E27FC236}">
                  <a16:creationId xmlns:a16="http://schemas.microsoft.com/office/drawing/2014/main" id="{51368D0D-B4AC-4726-B813-AF92895D955F}"/>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a:extLst>
                <a:ext uri="{FF2B5EF4-FFF2-40B4-BE49-F238E27FC236}">
                  <a16:creationId xmlns:a16="http://schemas.microsoft.com/office/drawing/2014/main" id="{107919CA-6C75-4498-AFC3-F76B65542B54}"/>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2" name="Group 161">
            <a:extLst>
              <a:ext uri="{FF2B5EF4-FFF2-40B4-BE49-F238E27FC236}">
                <a16:creationId xmlns:a16="http://schemas.microsoft.com/office/drawing/2014/main" id="{F4454553-0D80-454A-AE1E-694E1A7FAEA5}"/>
              </a:ext>
            </a:extLst>
          </p:cNvPr>
          <p:cNvGrpSpPr/>
          <p:nvPr/>
        </p:nvGrpSpPr>
        <p:grpSpPr>
          <a:xfrm rot="16660713">
            <a:off x="3358277" y="2184499"/>
            <a:ext cx="496242" cy="1137158"/>
            <a:chOff x="6161649" y="191152"/>
            <a:chExt cx="496242" cy="1137158"/>
          </a:xfrm>
        </p:grpSpPr>
        <p:sp>
          <p:nvSpPr>
            <p:cNvPr id="163" name="Oval 162">
              <a:extLst>
                <a:ext uri="{FF2B5EF4-FFF2-40B4-BE49-F238E27FC236}">
                  <a16:creationId xmlns:a16="http://schemas.microsoft.com/office/drawing/2014/main" id="{83394F21-2A98-493C-924A-6C7EA53712AA}"/>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a:extLst>
                <a:ext uri="{FF2B5EF4-FFF2-40B4-BE49-F238E27FC236}">
                  <a16:creationId xmlns:a16="http://schemas.microsoft.com/office/drawing/2014/main" id="{1F713A6F-EDDE-460D-9A78-74FC9EC47455}"/>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a:extLst>
                <a:ext uri="{FF2B5EF4-FFF2-40B4-BE49-F238E27FC236}">
                  <a16:creationId xmlns:a16="http://schemas.microsoft.com/office/drawing/2014/main" id="{B1FF42AA-F4A2-49D2-A5DA-C439A4946CFB}"/>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6" name="Group 165">
            <a:extLst>
              <a:ext uri="{FF2B5EF4-FFF2-40B4-BE49-F238E27FC236}">
                <a16:creationId xmlns:a16="http://schemas.microsoft.com/office/drawing/2014/main" id="{592912A8-140D-4BB4-B2E9-F49EFD45A5EC}"/>
              </a:ext>
            </a:extLst>
          </p:cNvPr>
          <p:cNvGrpSpPr/>
          <p:nvPr/>
        </p:nvGrpSpPr>
        <p:grpSpPr>
          <a:xfrm rot="18206801">
            <a:off x="3993900" y="1045686"/>
            <a:ext cx="496242" cy="1137158"/>
            <a:chOff x="6161649" y="191152"/>
            <a:chExt cx="496242" cy="1137158"/>
          </a:xfrm>
        </p:grpSpPr>
        <p:sp>
          <p:nvSpPr>
            <p:cNvPr id="167" name="Oval 166">
              <a:extLst>
                <a:ext uri="{FF2B5EF4-FFF2-40B4-BE49-F238E27FC236}">
                  <a16:creationId xmlns:a16="http://schemas.microsoft.com/office/drawing/2014/main" id="{B0299267-F6A4-4383-8A74-D761BAF1079B}"/>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a:extLst>
                <a:ext uri="{FF2B5EF4-FFF2-40B4-BE49-F238E27FC236}">
                  <a16:creationId xmlns:a16="http://schemas.microsoft.com/office/drawing/2014/main" id="{5463B97D-9006-4036-8D5C-F58AA2026188}"/>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a:extLst>
                <a:ext uri="{FF2B5EF4-FFF2-40B4-BE49-F238E27FC236}">
                  <a16:creationId xmlns:a16="http://schemas.microsoft.com/office/drawing/2014/main" id="{9953250C-E26F-4C1E-808B-A176CD50AE02}"/>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0" name="Group 169">
            <a:extLst>
              <a:ext uri="{FF2B5EF4-FFF2-40B4-BE49-F238E27FC236}">
                <a16:creationId xmlns:a16="http://schemas.microsoft.com/office/drawing/2014/main" id="{7CD702B7-C956-4C0B-B1A9-668EA08053C2}"/>
              </a:ext>
            </a:extLst>
          </p:cNvPr>
          <p:cNvGrpSpPr/>
          <p:nvPr/>
        </p:nvGrpSpPr>
        <p:grpSpPr>
          <a:xfrm rot="20108150">
            <a:off x="5150833" y="416784"/>
            <a:ext cx="496242" cy="1137158"/>
            <a:chOff x="6161649" y="191152"/>
            <a:chExt cx="496242" cy="1137158"/>
          </a:xfrm>
        </p:grpSpPr>
        <p:sp>
          <p:nvSpPr>
            <p:cNvPr id="171" name="Oval 170">
              <a:extLst>
                <a:ext uri="{FF2B5EF4-FFF2-40B4-BE49-F238E27FC236}">
                  <a16:creationId xmlns:a16="http://schemas.microsoft.com/office/drawing/2014/main" id="{0994013A-5DD4-4FAD-96B3-FBFDAAC0C979}"/>
                </a:ext>
              </a:extLst>
            </p:cNvPr>
            <p:cNvSpPr/>
            <p:nvPr/>
          </p:nvSpPr>
          <p:spPr>
            <a:xfrm rot="326918">
              <a:off x="6161649" y="191152"/>
              <a:ext cx="496242" cy="1137158"/>
            </a:xfrm>
            <a:prstGeom prst="ellipse">
              <a:avLst/>
            </a:prstGeom>
            <a:solidFill>
              <a:srgbClr val="00B0F0">
                <a:alpha val="50000"/>
              </a:srgb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a:extLst>
                <a:ext uri="{FF2B5EF4-FFF2-40B4-BE49-F238E27FC236}">
                  <a16:creationId xmlns:a16="http://schemas.microsoft.com/office/drawing/2014/main" id="{9F4F0A31-E2DF-46D7-A6F2-372661388166}"/>
                </a:ext>
              </a:extLst>
            </p:cNvPr>
            <p:cNvSpPr/>
            <p:nvPr/>
          </p:nvSpPr>
          <p:spPr>
            <a:xfrm rot="326918">
              <a:off x="6254796" y="666382"/>
              <a:ext cx="275731" cy="521562"/>
            </a:xfrm>
            <a:prstGeom prst="ellipse">
              <a:avLst/>
            </a:prstGeom>
            <a:solidFill>
              <a:srgbClr val="FD1CFD">
                <a:alpha val="80000"/>
              </a:srgb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a:extLst>
                <a:ext uri="{FF2B5EF4-FFF2-40B4-BE49-F238E27FC236}">
                  <a16:creationId xmlns:a16="http://schemas.microsoft.com/office/drawing/2014/main" id="{6642122E-9BD0-4A75-A7B0-C6CEA3A7E10E}"/>
                </a:ext>
              </a:extLst>
            </p:cNvPr>
            <p:cNvSpPr/>
            <p:nvPr/>
          </p:nvSpPr>
          <p:spPr>
            <a:xfrm rot="326918">
              <a:off x="6296090" y="818294"/>
              <a:ext cx="179984" cy="325892"/>
            </a:xfrm>
            <a:prstGeom prst="ellipse">
              <a:avLst/>
            </a:prstGeom>
            <a:solidFill>
              <a:schemeClr val="bg1">
                <a:alpha val="80000"/>
              </a:schemeClr>
            </a:solidFill>
            <a:ln>
              <a:noFill/>
            </a:ln>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7" name="Arrow: Right 36">
            <a:extLst>
              <a:ext uri="{FF2B5EF4-FFF2-40B4-BE49-F238E27FC236}">
                <a16:creationId xmlns:a16="http://schemas.microsoft.com/office/drawing/2014/main" id="{D1567BE7-C999-473D-942C-D93CFBCC3E60}"/>
              </a:ext>
            </a:extLst>
          </p:cNvPr>
          <p:cNvSpPr/>
          <p:nvPr/>
        </p:nvSpPr>
        <p:spPr>
          <a:xfrm>
            <a:off x="6413069" y="3219021"/>
            <a:ext cx="637893" cy="403942"/>
          </a:xfrm>
          <a:prstGeom prst="rightArrow">
            <a:avLst/>
          </a:prstGeom>
          <a:solidFill>
            <a:schemeClr val="bg1"/>
          </a:solidFill>
          <a:ln>
            <a:noFill/>
          </a:ln>
          <a:effectLst>
            <a:outerShdw blurRad="50800" dist="38100" dir="2700000" algn="tl" rotWithShape="0">
              <a:prstClr val="black">
                <a:alpha val="40000"/>
              </a:prstClr>
            </a:outerShdw>
          </a:effectLst>
          <a:scene3d>
            <a:camera prst="orthographicFront"/>
            <a:lightRig rig="threePt" dir="t"/>
          </a:scene3d>
          <a:sp3d>
            <a:bevelT w="431800" h="1841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2C235543-27B0-45F6-8C57-FDF01D057724}"/>
              </a:ext>
            </a:extLst>
          </p:cNvPr>
          <p:cNvSpPr/>
          <p:nvPr/>
        </p:nvSpPr>
        <p:spPr>
          <a:xfrm>
            <a:off x="5512677" y="2845677"/>
            <a:ext cx="1166646" cy="1166646"/>
          </a:xfrm>
          <a:prstGeom prst="ellipse">
            <a:avLst/>
          </a:prstGeom>
          <a:gradFill>
            <a:gsLst>
              <a:gs pos="18000">
                <a:srgbClr val="FD1CFD"/>
              </a:gs>
              <a:gs pos="81416">
                <a:srgbClr val="FD1CFD"/>
              </a:gs>
              <a:gs pos="48000">
                <a:srgbClr val="A90099"/>
              </a:gs>
            </a:gsLst>
            <a:path path="circle">
              <a:fillToRect l="50000" t="50000" r="50000" b="50000"/>
            </a:path>
          </a:gradFill>
          <a:scene3d>
            <a:camera prst="orthographicFront"/>
            <a:lightRig rig="threePt" dir="t"/>
          </a:scene3d>
          <a:sp3d>
            <a:bevelT w="431800" h="1841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67294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mph" presetSubtype="0" repeatCount="indefinite" fill="hold" nodeType="afterEffect">
                                  <p:stCondLst>
                                    <p:cond delay="0"/>
                                  </p:stCondLst>
                                  <p:childTnLst>
                                    <p:anim calcmode="discrete" valueType="str">
                                      <p:cBhvr>
                                        <p:cTn id="6" dur="500" fill="hold"/>
                                        <p:tgtEl>
                                          <p:spTgt spid="36"/>
                                        </p:tgtEl>
                                        <p:attrNameLst>
                                          <p:attrName>style.visibility</p:attrName>
                                        </p:attrNameLst>
                                      </p:cBhvr>
                                      <p:tavLst>
                                        <p:tav tm="0">
                                          <p:val>
                                            <p:strVal val="hidden"/>
                                          </p:val>
                                        </p:tav>
                                        <p:tav tm="50000">
                                          <p:val>
                                            <p:strVal val="visible"/>
                                          </p:val>
                                        </p:tav>
                                      </p:tavLst>
                                    </p:anim>
                                  </p:childTnLst>
                                </p:cTn>
                              </p:par>
                              <p:par>
                                <p:cTn id="7" presetID="35" presetClass="emph" presetSubtype="0" repeatCount="indefinite" fill="hold" nodeType="withEffect">
                                  <p:stCondLst>
                                    <p:cond delay="0"/>
                                  </p:stCondLst>
                                  <p:childTnLst>
                                    <p:anim calcmode="discrete" valueType="str">
                                      <p:cBhvr>
                                        <p:cTn id="8" dur="500" fill="hold"/>
                                        <p:tgtEl>
                                          <p:spTgt spid="82"/>
                                        </p:tgtEl>
                                        <p:attrNameLst>
                                          <p:attrName>style.visibility</p:attrName>
                                        </p:attrNameLst>
                                      </p:cBhvr>
                                      <p:tavLst>
                                        <p:tav tm="0">
                                          <p:val>
                                            <p:strVal val="hidden"/>
                                          </p:val>
                                        </p:tav>
                                        <p:tav tm="50000">
                                          <p:val>
                                            <p:strVal val="visible"/>
                                          </p:val>
                                        </p:tav>
                                      </p:tavLst>
                                    </p:anim>
                                  </p:childTnLst>
                                </p:cTn>
                              </p:par>
                              <p:par>
                                <p:cTn id="9" presetID="35" presetClass="emph" presetSubtype="0" repeatCount="indefinite" fill="hold" nodeType="withEffect">
                                  <p:stCondLst>
                                    <p:cond delay="0"/>
                                  </p:stCondLst>
                                  <p:childTnLst>
                                    <p:anim calcmode="discrete" valueType="str">
                                      <p:cBhvr>
                                        <p:cTn id="10" dur="500" fill="hold"/>
                                        <p:tgtEl>
                                          <p:spTgt spid="86"/>
                                        </p:tgtEl>
                                        <p:attrNameLst>
                                          <p:attrName>style.visibility</p:attrName>
                                        </p:attrNameLst>
                                      </p:cBhvr>
                                      <p:tavLst>
                                        <p:tav tm="0">
                                          <p:val>
                                            <p:strVal val="hidden"/>
                                          </p:val>
                                        </p:tav>
                                        <p:tav tm="50000">
                                          <p:val>
                                            <p:strVal val="visible"/>
                                          </p:val>
                                        </p:tav>
                                      </p:tavLst>
                                    </p:anim>
                                  </p:childTnLst>
                                </p:cTn>
                              </p:par>
                              <p:par>
                                <p:cTn id="11" presetID="35" presetClass="emph" presetSubtype="0" repeatCount="indefinite" fill="hold" nodeType="withEffect">
                                  <p:stCondLst>
                                    <p:cond delay="0"/>
                                  </p:stCondLst>
                                  <p:childTnLst>
                                    <p:anim calcmode="discrete" valueType="str">
                                      <p:cBhvr>
                                        <p:cTn id="12" dur="500" fill="hold"/>
                                        <p:tgtEl>
                                          <p:spTgt spid="90"/>
                                        </p:tgtEl>
                                        <p:attrNameLst>
                                          <p:attrName>style.visibility</p:attrName>
                                        </p:attrNameLst>
                                      </p:cBhvr>
                                      <p:tavLst>
                                        <p:tav tm="0">
                                          <p:val>
                                            <p:strVal val="hidden"/>
                                          </p:val>
                                        </p:tav>
                                        <p:tav tm="50000">
                                          <p:val>
                                            <p:strVal val="visible"/>
                                          </p:val>
                                        </p:tav>
                                      </p:tavLst>
                                    </p:anim>
                                  </p:childTnLst>
                                </p:cTn>
                              </p:par>
                              <p:par>
                                <p:cTn id="13" presetID="35" presetClass="emph" presetSubtype="0" repeatCount="indefinite" fill="hold" nodeType="withEffect">
                                  <p:stCondLst>
                                    <p:cond delay="0"/>
                                  </p:stCondLst>
                                  <p:childTnLst>
                                    <p:anim calcmode="discrete" valueType="str">
                                      <p:cBhvr>
                                        <p:cTn id="14" dur="500" fill="hold"/>
                                        <p:tgtEl>
                                          <p:spTgt spid="94"/>
                                        </p:tgtEl>
                                        <p:attrNameLst>
                                          <p:attrName>style.visibility</p:attrName>
                                        </p:attrNameLst>
                                      </p:cBhvr>
                                      <p:tavLst>
                                        <p:tav tm="0">
                                          <p:val>
                                            <p:strVal val="hidden"/>
                                          </p:val>
                                        </p:tav>
                                        <p:tav tm="50000">
                                          <p:val>
                                            <p:strVal val="visible"/>
                                          </p:val>
                                        </p:tav>
                                      </p:tavLst>
                                    </p:anim>
                                  </p:childTnLst>
                                </p:cTn>
                              </p:par>
                              <p:par>
                                <p:cTn id="15" presetID="35" presetClass="emph" presetSubtype="0" repeatCount="indefinite" fill="hold" nodeType="withEffect">
                                  <p:stCondLst>
                                    <p:cond delay="0"/>
                                  </p:stCondLst>
                                  <p:childTnLst>
                                    <p:anim calcmode="discrete" valueType="str">
                                      <p:cBhvr>
                                        <p:cTn id="16" dur="500" fill="hold"/>
                                        <p:tgtEl>
                                          <p:spTgt spid="98"/>
                                        </p:tgtEl>
                                        <p:attrNameLst>
                                          <p:attrName>style.visibility</p:attrName>
                                        </p:attrNameLst>
                                      </p:cBhvr>
                                      <p:tavLst>
                                        <p:tav tm="0">
                                          <p:val>
                                            <p:strVal val="hidden"/>
                                          </p:val>
                                        </p:tav>
                                        <p:tav tm="50000">
                                          <p:val>
                                            <p:strVal val="visible"/>
                                          </p:val>
                                        </p:tav>
                                      </p:tavLst>
                                    </p:anim>
                                  </p:childTnLst>
                                </p:cTn>
                              </p:par>
                              <p:par>
                                <p:cTn id="17" presetID="35" presetClass="emph" presetSubtype="0" repeatCount="indefinite" fill="hold" nodeType="withEffect">
                                  <p:stCondLst>
                                    <p:cond delay="0"/>
                                  </p:stCondLst>
                                  <p:childTnLst>
                                    <p:anim calcmode="discrete" valueType="str">
                                      <p:cBhvr>
                                        <p:cTn id="18" dur="500" fill="hold"/>
                                        <p:tgtEl>
                                          <p:spTgt spid="102"/>
                                        </p:tgtEl>
                                        <p:attrNameLst>
                                          <p:attrName>style.visibility</p:attrName>
                                        </p:attrNameLst>
                                      </p:cBhvr>
                                      <p:tavLst>
                                        <p:tav tm="0">
                                          <p:val>
                                            <p:strVal val="hidden"/>
                                          </p:val>
                                        </p:tav>
                                        <p:tav tm="50000">
                                          <p:val>
                                            <p:strVal val="visible"/>
                                          </p:val>
                                        </p:tav>
                                      </p:tavLst>
                                    </p:anim>
                                  </p:childTnLst>
                                </p:cTn>
                              </p:par>
                              <p:par>
                                <p:cTn id="19" presetID="35" presetClass="emph" presetSubtype="0" repeatCount="indefinite" fill="hold" nodeType="withEffect">
                                  <p:stCondLst>
                                    <p:cond delay="0"/>
                                  </p:stCondLst>
                                  <p:childTnLst>
                                    <p:anim calcmode="discrete" valueType="str">
                                      <p:cBhvr>
                                        <p:cTn id="20" dur="500" fill="hold"/>
                                        <p:tgtEl>
                                          <p:spTgt spid="106"/>
                                        </p:tgtEl>
                                        <p:attrNameLst>
                                          <p:attrName>style.visibility</p:attrName>
                                        </p:attrNameLst>
                                      </p:cBhvr>
                                      <p:tavLst>
                                        <p:tav tm="0">
                                          <p:val>
                                            <p:strVal val="hidden"/>
                                          </p:val>
                                        </p:tav>
                                        <p:tav tm="50000">
                                          <p:val>
                                            <p:strVal val="visible"/>
                                          </p:val>
                                        </p:tav>
                                      </p:tavLst>
                                    </p:anim>
                                  </p:childTnLst>
                                </p:cTn>
                              </p:par>
                              <p:par>
                                <p:cTn id="21" presetID="35" presetClass="emph" presetSubtype="0" repeatCount="indefinite" fill="hold" nodeType="withEffect">
                                  <p:stCondLst>
                                    <p:cond delay="0"/>
                                  </p:stCondLst>
                                  <p:childTnLst>
                                    <p:anim calcmode="discrete" valueType="str">
                                      <p:cBhvr>
                                        <p:cTn id="22" dur="500" fill="hold"/>
                                        <p:tgtEl>
                                          <p:spTgt spid="110"/>
                                        </p:tgtEl>
                                        <p:attrNameLst>
                                          <p:attrName>style.visibility</p:attrName>
                                        </p:attrNameLst>
                                      </p:cBhvr>
                                      <p:tavLst>
                                        <p:tav tm="0">
                                          <p:val>
                                            <p:strVal val="hidden"/>
                                          </p:val>
                                        </p:tav>
                                        <p:tav tm="50000">
                                          <p:val>
                                            <p:strVal val="visible"/>
                                          </p:val>
                                        </p:tav>
                                      </p:tavLst>
                                    </p:anim>
                                  </p:childTnLst>
                                </p:cTn>
                              </p:par>
                              <p:par>
                                <p:cTn id="23" presetID="35" presetClass="emph" presetSubtype="0" repeatCount="indefinite" fill="hold" nodeType="withEffect">
                                  <p:stCondLst>
                                    <p:cond delay="0"/>
                                  </p:stCondLst>
                                  <p:childTnLst>
                                    <p:anim calcmode="discrete" valueType="str">
                                      <p:cBhvr>
                                        <p:cTn id="24" dur="500" fill="hold"/>
                                        <p:tgtEl>
                                          <p:spTgt spid="114"/>
                                        </p:tgtEl>
                                        <p:attrNameLst>
                                          <p:attrName>style.visibility</p:attrName>
                                        </p:attrNameLst>
                                      </p:cBhvr>
                                      <p:tavLst>
                                        <p:tav tm="0">
                                          <p:val>
                                            <p:strVal val="hidden"/>
                                          </p:val>
                                        </p:tav>
                                        <p:tav tm="50000">
                                          <p:val>
                                            <p:strVal val="visible"/>
                                          </p:val>
                                        </p:tav>
                                      </p:tavLst>
                                    </p:anim>
                                  </p:childTnLst>
                                </p:cTn>
                              </p:par>
                              <p:par>
                                <p:cTn id="25" presetID="35" presetClass="emph" presetSubtype="0" repeatCount="indefinite" fill="hold" nodeType="withEffect">
                                  <p:stCondLst>
                                    <p:cond delay="0"/>
                                  </p:stCondLst>
                                  <p:childTnLst>
                                    <p:anim calcmode="discrete" valueType="str">
                                      <p:cBhvr>
                                        <p:cTn id="26" dur="500" fill="hold"/>
                                        <p:tgtEl>
                                          <p:spTgt spid="118"/>
                                        </p:tgtEl>
                                        <p:attrNameLst>
                                          <p:attrName>style.visibility</p:attrName>
                                        </p:attrNameLst>
                                      </p:cBhvr>
                                      <p:tavLst>
                                        <p:tav tm="0">
                                          <p:val>
                                            <p:strVal val="hidden"/>
                                          </p:val>
                                        </p:tav>
                                        <p:tav tm="50000">
                                          <p:val>
                                            <p:strVal val="visible"/>
                                          </p:val>
                                        </p:tav>
                                      </p:tavLst>
                                    </p:anim>
                                  </p:childTnLst>
                                </p:cTn>
                              </p:par>
                              <p:par>
                                <p:cTn id="27" presetID="35" presetClass="emph" presetSubtype="0" repeatCount="indefinite" fill="hold" nodeType="withEffect">
                                  <p:stCondLst>
                                    <p:cond delay="0"/>
                                  </p:stCondLst>
                                  <p:childTnLst>
                                    <p:anim calcmode="discrete" valueType="str">
                                      <p:cBhvr>
                                        <p:cTn id="28" dur="500" fill="hold"/>
                                        <p:tgtEl>
                                          <p:spTgt spid="122"/>
                                        </p:tgtEl>
                                        <p:attrNameLst>
                                          <p:attrName>style.visibility</p:attrName>
                                        </p:attrNameLst>
                                      </p:cBhvr>
                                      <p:tavLst>
                                        <p:tav tm="0">
                                          <p:val>
                                            <p:strVal val="hidden"/>
                                          </p:val>
                                        </p:tav>
                                        <p:tav tm="50000">
                                          <p:val>
                                            <p:strVal val="visible"/>
                                          </p:val>
                                        </p:tav>
                                      </p:tavLst>
                                    </p:anim>
                                  </p:childTnLst>
                                </p:cTn>
                              </p:par>
                              <p:par>
                                <p:cTn id="29" presetID="35" presetClass="emph" presetSubtype="0" repeatCount="indefinite" fill="hold" nodeType="withEffect">
                                  <p:stCondLst>
                                    <p:cond delay="500"/>
                                  </p:stCondLst>
                                  <p:childTnLst>
                                    <p:anim calcmode="discrete" valueType="str">
                                      <p:cBhvr>
                                        <p:cTn id="30" dur="1000" fill="hold"/>
                                        <p:tgtEl>
                                          <p:spTgt spid="126"/>
                                        </p:tgtEl>
                                        <p:attrNameLst>
                                          <p:attrName>style.visibility</p:attrName>
                                        </p:attrNameLst>
                                      </p:cBhvr>
                                      <p:tavLst>
                                        <p:tav tm="0">
                                          <p:val>
                                            <p:strVal val="hidden"/>
                                          </p:val>
                                        </p:tav>
                                        <p:tav tm="50000">
                                          <p:val>
                                            <p:strVal val="visible"/>
                                          </p:val>
                                        </p:tav>
                                      </p:tavLst>
                                    </p:anim>
                                  </p:childTnLst>
                                </p:cTn>
                              </p:par>
                              <p:par>
                                <p:cTn id="31" presetID="35" presetClass="emph" presetSubtype="0" repeatCount="indefinite" fill="hold" nodeType="withEffect">
                                  <p:stCondLst>
                                    <p:cond delay="500"/>
                                  </p:stCondLst>
                                  <p:childTnLst>
                                    <p:anim calcmode="discrete" valueType="str">
                                      <p:cBhvr>
                                        <p:cTn id="32" dur="1000" fill="hold"/>
                                        <p:tgtEl>
                                          <p:spTgt spid="130"/>
                                        </p:tgtEl>
                                        <p:attrNameLst>
                                          <p:attrName>style.visibility</p:attrName>
                                        </p:attrNameLst>
                                      </p:cBhvr>
                                      <p:tavLst>
                                        <p:tav tm="0">
                                          <p:val>
                                            <p:strVal val="hidden"/>
                                          </p:val>
                                        </p:tav>
                                        <p:tav tm="50000">
                                          <p:val>
                                            <p:strVal val="visible"/>
                                          </p:val>
                                        </p:tav>
                                      </p:tavLst>
                                    </p:anim>
                                  </p:childTnLst>
                                </p:cTn>
                              </p:par>
                              <p:par>
                                <p:cTn id="33" presetID="35" presetClass="emph" presetSubtype="0" repeatCount="indefinite" fill="hold" nodeType="withEffect">
                                  <p:stCondLst>
                                    <p:cond delay="500"/>
                                  </p:stCondLst>
                                  <p:childTnLst>
                                    <p:anim calcmode="discrete" valueType="str">
                                      <p:cBhvr>
                                        <p:cTn id="34" dur="1000" fill="hold"/>
                                        <p:tgtEl>
                                          <p:spTgt spid="134"/>
                                        </p:tgtEl>
                                        <p:attrNameLst>
                                          <p:attrName>style.visibility</p:attrName>
                                        </p:attrNameLst>
                                      </p:cBhvr>
                                      <p:tavLst>
                                        <p:tav tm="0">
                                          <p:val>
                                            <p:strVal val="hidden"/>
                                          </p:val>
                                        </p:tav>
                                        <p:tav tm="50000">
                                          <p:val>
                                            <p:strVal val="visible"/>
                                          </p:val>
                                        </p:tav>
                                      </p:tavLst>
                                    </p:anim>
                                  </p:childTnLst>
                                </p:cTn>
                              </p:par>
                              <p:par>
                                <p:cTn id="35" presetID="35" presetClass="emph" presetSubtype="0" repeatCount="indefinite" fill="hold" nodeType="withEffect">
                                  <p:stCondLst>
                                    <p:cond delay="500"/>
                                  </p:stCondLst>
                                  <p:childTnLst>
                                    <p:anim calcmode="discrete" valueType="str">
                                      <p:cBhvr>
                                        <p:cTn id="36" dur="1000" fill="hold"/>
                                        <p:tgtEl>
                                          <p:spTgt spid="138"/>
                                        </p:tgtEl>
                                        <p:attrNameLst>
                                          <p:attrName>style.visibility</p:attrName>
                                        </p:attrNameLst>
                                      </p:cBhvr>
                                      <p:tavLst>
                                        <p:tav tm="0">
                                          <p:val>
                                            <p:strVal val="hidden"/>
                                          </p:val>
                                        </p:tav>
                                        <p:tav tm="50000">
                                          <p:val>
                                            <p:strVal val="visible"/>
                                          </p:val>
                                        </p:tav>
                                      </p:tavLst>
                                    </p:anim>
                                  </p:childTnLst>
                                </p:cTn>
                              </p:par>
                              <p:par>
                                <p:cTn id="37" presetID="35" presetClass="emph" presetSubtype="0" repeatCount="indefinite" fill="hold" nodeType="withEffect">
                                  <p:stCondLst>
                                    <p:cond delay="500"/>
                                  </p:stCondLst>
                                  <p:childTnLst>
                                    <p:anim calcmode="discrete" valueType="str">
                                      <p:cBhvr>
                                        <p:cTn id="38" dur="1000" fill="hold"/>
                                        <p:tgtEl>
                                          <p:spTgt spid="142"/>
                                        </p:tgtEl>
                                        <p:attrNameLst>
                                          <p:attrName>style.visibility</p:attrName>
                                        </p:attrNameLst>
                                      </p:cBhvr>
                                      <p:tavLst>
                                        <p:tav tm="0">
                                          <p:val>
                                            <p:strVal val="hidden"/>
                                          </p:val>
                                        </p:tav>
                                        <p:tav tm="50000">
                                          <p:val>
                                            <p:strVal val="visible"/>
                                          </p:val>
                                        </p:tav>
                                      </p:tavLst>
                                    </p:anim>
                                  </p:childTnLst>
                                </p:cTn>
                              </p:par>
                              <p:par>
                                <p:cTn id="39" presetID="35" presetClass="emph" presetSubtype="0" repeatCount="indefinite" fill="hold" nodeType="withEffect">
                                  <p:stCondLst>
                                    <p:cond delay="500"/>
                                  </p:stCondLst>
                                  <p:childTnLst>
                                    <p:anim calcmode="discrete" valueType="str">
                                      <p:cBhvr>
                                        <p:cTn id="40" dur="1000" fill="hold"/>
                                        <p:tgtEl>
                                          <p:spTgt spid="146"/>
                                        </p:tgtEl>
                                        <p:attrNameLst>
                                          <p:attrName>style.visibility</p:attrName>
                                        </p:attrNameLst>
                                      </p:cBhvr>
                                      <p:tavLst>
                                        <p:tav tm="0">
                                          <p:val>
                                            <p:strVal val="hidden"/>
                                          </p:val>
                                        </p:tav>
                                        <p:tav tm="50000">
                                          <p:val>
                                            <p:strVal val="visible"/>
                                          </p:val>
                                        </p:tav>
                                      </p:tavLst>
                                    </p:anim>
                                  </p:childTnLst>
                                </p:cTn>
                              </p:par>
                              <p:par>
                                <p:cTn id="41" presetID="35" presetClass="emph" presetSubtype="0" repeatCount="indefinite" fill="hold" nodeType="withEffect">
                                  <p:stCondLst>
                                    <p:cond delay="500"/>
                                  </p:stCondLst>
                                  <p:childTnLst>
                                    <p:anim calcmode="discrete" valueType="str">
                                      <p:cBhvr>
                                        <p:cTn id="42" dur="1000" fill="hold"/>
                                        <p:tgtEl>
                                          <p:spTgt spid="150"/>
                                        </p:tgtEl>
                                        <p:attrNameLst>
                                          <p:attrName>style.visibility</p:attrName>
                                        </p:attrNameLst>
                                      </p:cBhvr>
                                      <p:tavLst>
                                        <p:tav tm="0">
                                          <p:val>
                                            <p:strVal val="hidden"/>
                                          </p:val>
                                        </p:tav>
                                        <p:tav tm="50000">
                                          <p:val>
                                            <p:strVal val="visible"/>
                                          </p:val>
                                        </p:tav>
                                      </p:tavLst>
                                    </p:anim>
                                  </p:childTnLst>
                                </p:cTn>
                              </p:par>
                              <p:par>
                                <p:cTn id="43" presetID="35" presetClass="emph" presetSubtype="0" repeatCount="indefinite" fill="hold" nodeType="withEffect">
                                  <p:stCondLst>
                                    <p:cond delay="500"/>
                                  </p:stCondLst>
                                  <p:childTnLst>
                                    <p:anim calcmode="discrete" valueType="str">
                                      <p:cBhvr>
                                        <p:cTn id="44" dur="1000" fill="hold"/>
                                        <p:tgtEl>
                                          <p:spTgt spid="154"/>
                                        </p:tgtEl>
                                        <p:attrNameLst>
                                          <p:attrName>style.visibility</p:attrName>
                                        </p:attrNameLst>
                                      </p:cBhvr>
                                      <p:tavLst>
                                        <p:tav tm="0">
                                          <p:val>
                                            <p:strVal val="hidden"/>
                                          </p:val>
                                        </p:tav>
                                        <p:tav tm="50000">
                                          <p:val>
                                            <p:strVal val="visible"/>
                                          </p:val>
                                        </p:tav>
                                      </p:tavLst>
                                    </p:anim>
                                  </p:childTnLst>
                                </p:cTn>
                              </p:par>
                              <p:par>
                                <p:cTn id="45" presetID="35" presetClass="emph" presetSubtype="0" repeatCount="indefinite" fill="hold" nodeType="withEffect">
                                  <p:stCondLst>
                                    <p:cond delay="500"/>
                                  </p:stCondLst>
                                  <p:childTnLst>
                                    <p:anim calcmode="discrete" valueType="str">
                                      <p:cBhvr>
                                        <p:cTn id="46" dur="1000" fill="hold"/>
                                        <p:tgtEl>
                                          <p:spTgt spid="158"/>
                                        </p:tgtEl>
                                        <p:attrNameLst>
                                          <p:attrName>style.visibility</p:attrName>
                                        </p:attrNameLst>
                                      </p:cBhvr>
                                      <p:tavLst>
                                        <p:tav tm="0">
                                          <p:val>
                                            <p:strVal val="hidden"/>
                                          </p:val>
                                        </p:tav>
                                        <p:tav tm="50000">
                                          <p:val>
                                            <p:strVal val="visible"/>
                                          </p:val>
                                        </p:tav>
                                      </p:tavLst>
                                    </p:anim>
                                  </p:childTnLst>
                                </p:cTn>
                              </p:par>
                              <p:par>
                                <p:cTn id="47" presetID="35" presetClass="emph" presetSubtype="0" repeatCount="indefinite" fill="hold" nodeType="withEffect">
                                  <p:stCondLst>
                                    <p:cond delay="500"/>
                                  </p:stCondLst>
                                  <p:childTnLst>
                                    <p:anim calcmode="discrete" valueType="str">
                                      <p:cBhvr>
                                        <p:cTn id="48" dur="1000" fill="hold"/>
                                        <p:tgtEl>
                                          <p:spTgt spid="162"/>
                                        </p:tgtEl>
                                        <p:attrNameLst>
                                          <p:attrName>style.visibility</p:attrName>
                                        </p:attrNameLst>
                                      </p:cBhvr>
                                      <p:tavLst>
                                        <p:tav tm="0">
                                          <p:val>
                                            <p:strVal val="hidden"/>
                                          </p:val>
                                        </p:tav>
                                        <p:tav tm="50000">
                                          <p:val>
                                            <p:strVal val="visible"/>
                                          </p:val>
                                        </p:tav>
                                      </p:tavLst>
                                    </p:anim>
                                  </p:childTnLst>
                                </p:cTn>
                              </p:par>
                              <p:par>
                                <p:cTn id="49" presetID="35" presetClass="emph" presetSubtype="0" repeatCount="indefinite" fill="hold" nodeType="withEffect">
                                  <p:stCondLst>
                                    <p:cond delay="500"/>
                                  </p:stCondLst>
                                  <p:childTnLst>
                                    <p:anim calcmode="discrete" valueType="str">
                                      <p:cBhvr>
                                        <p:cTn id="50" dur="1000" fill="hold"/>
                                        <p:tgtEl>
                                          <p:spTgt spid="166"/>
                                        </p:tgtEl>
                                        <p:attrNameLst>
                                          <p:attrName>style.visibility</p:attrName>
                                        </p:attrNameLst>
                                      </p:cBhvr>
                                      <p:tavLst>
                                        <p:tav tm="0">
                                          <p:val>
                                            <p:strVal val="hidden"/>
                                          </p:val>
                                        </p:tav>
                                        <p:tav tm="50000">
                                          <p:val>
                                            <p:strVal val="visible"/>
                                          </p:val>
                                        </p:tav>
                                      </p:tavLst>
                                    </p:anim>
                                  </p:childTnLst>
                                </p:cTn>
                              </p:par>
                              <p:par>
                                <p:cTn id="51" presetID="35" presetClass="emph" presetSubtype="0" repeatCount="indefinite" fill="hold" nodeType="withEffect">
                                  <p:stCondLst>
                                    <p:cond delay="500"/>
                                  </p:stCondLst>
                                  <p:childTnLst>
                                    <p:anim calcmode="discrete" valueType="str">
                                      <p:cBhvr>
                                        <p:cTn id="52" dur="1000" fill="hold"/>
                                        <p:tgtEl>
                                          <p:spTgt spid="170"/>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34"/>
                    </p:tgtEl>
                  </p:cond>
                </p:stCondLst>
                <p:endSync evt="end" delay="0">
                  <p:rtn val="all"/>
                </p:endSync>
                <p:childTnLst>
                  <p:par>
                    <p:cTn id="54" fill="hold">
                      <p:stCondLst>
                        <p:cond delay="0"/>
                      </p:stCondLst>
                      <p:childTnLst>
                        <p:par>
                          <p:cTn id="55" fill="hold">
                            <p:stCondLst>
                              <p:cond delay="0"/>
                            </p:stCondLst>
                            <p:childTnLst>
                              <p:par>
                                <p:cTn id="56" presetID="8" presetClass="emph" presetSubtype="0" repeatCount="indefinite" fill="hold" nodeType="clickEffect">
                                  <p:stCondLst>
                                    <p:cond delay="0"/>
                                  </p:stCondLst>
                                  <p:childTnLst>
                                    <p:animRot by="21600000">
                                      <p:cBhvr>
                                        <p:cTn id="57" dur="200" fill="hold"/>
                                        <p:tgtEl>
                                          <p:spTgt spid="34"/>
                                        </p:tgtEl>
                                        <p:attrNameLst>
                                          <p:attrName>r</p:attrName>
                                        </p:attrNameLst>
                                      </p:cBhvr>
                                    </p:animRo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nodeType="clickEffect">
                                  <p:stCondLst>
                                    <p:cond delay="0"/>
                                  </p:stCondLst>
                                  <p:childTnLst>
                                    <p:set>
                                      <p:cBhvr>
                                        <p:cTn id="61" dur="1" fill="hold">
                                          <p:stCondLst>
                                            <p:cond delay="0"/>
                                          </p:stCondLst>
                                        </p:cTn>
                                        <p:tgtEl>
                                          <p:spTgt spid="34"/>
                                        </p:tgtEl>
                                        <p:attrNameLst>
                                          <p:attrName>style.visibility</p:attrName>
                                        </p:attrNameLst>
                                      </p:cBhvr>
                                      <p:to>
                                        <p:strVal val="visible"/>
                                      </p:to>
                                    </p:set>
                                  </p:childTnLst>
                                </p:cTn>
                              </p:par>
                            </p:childTnLst>
                          </p:cTn>
                        </p:par>
                      </p:childTnLst>
                    </p:cTn>
                  </p:par>
                </p:childTnLst>
              </p:cTn>
              <p:nextCondLst>
                <p:cond evt="onClick" delay="0">
                  <p:tgtEl>
                    <p:spTgt spid="34"/>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0">
              <a:srgbClr val="95189B"/>
            </a:gs>
            <a:gs pos="66000">
              <a:srgbClr val="58144F"/>
            </a:gs>
            <a:gs pos="83000">
              <a:srgbClr val="360C30"/>
            </a:gs>
            <a:gs pos="100000">
              <a:srgbClr val="260822"/>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u="sng" dirty="0" smtClean="0">
                <a:solidFill>
                  <a:srgbClr val="FFFF00"/>
                </a:solidFill>
              </a:rPr>
              <a:t>Ойын шарты</a:t>
            </a:r>
            <a:endParaRPr lang="ru-RU" b="1" u="sng" dirty="0">
              <a:solidFill>
                <a:srgbClr val="FFFF00"/>
              </a:solidFill>
            </a:endParaRPr>
          </a:p>
        </p:txBody>
      </p:sp>
      <p:sp>
        <p:nvSpPr>
          <p:cNvPr id="3" name="Объект 2"/>
          <p:cNvSpPr>
            <a:spLocks noGrp="1"/>
          </p:cNvSpPr>
          <p:nvPr>
            <p:ph idx="1"/>
          </p:nvPr>
        </p:nvSpPr>
        <p:spPr>
          <a:xfrm>
            <a:off x="941717" y="1428810"/>
            <a:ext cx="10515600" cy="4351338"/>
          </a:xfrm>
        </p:spPr>
        <p:txBody>
          <a:bodyPr>
            <a:normAutofit fontScale="92500" lnSpcReduction="20000"/>
          </a:bodyPr>
          <a:lstStyle/>
          <a:p>
            <a:pPr marL="0" indent="0">
              <a:buNone/>
            </a:pPr>
            <a:r>
              <a:rPr lang="kk-KZ" dirty="0" smtClean="0"/>
              <a:t>	</a:t>
            </a:r>
            <a:r>
              <a:rPr lang="kk-KZ" dirty="0" smtClean="0">
                <a:solidFill>
                  <a:srgbClr val="FFFF00"/>
                </a:solidFill>
              </a:rPr>
              <a:t>Ойынды бастау үшін оқушыны таңдап аласыз, кейін ақша соммасы жазылып тұрған жерге басасыз, барабан айналады. Кейін шамалы уақыттан кейін сол сандар жазылып тұрған жердің кез келген жеріне 1 рет басасыз. Барабан тоқтайды. Белгі қандай ақшаға тоқтайды сол ақшаның көлеміне қарай деңгейлік сұрақты ауызша қоясыз. Егер сұраққа дұрыс жауап берсе сол қаражатты оқушыға бересіз. Жауап дұрыс болмаса ештеңе бермейсіз.  Кеін келесі оқушыны таңдайсыз.</a:t>
            </a:r>
          </a:p>
          <a:p>
            <a:pPr marL="0" indent="0">
              <a:buNone/>
            </a:pPr>
            <a:r>
              <a:rPr lang="kk-KZ" dirty="0" smtClean="0">
                <a:solidFill>
                  <a:srgbClr val="FF0000"/>
                </a:solidFill>
              </a:rPr>
              <a:t>Джекпот</a:t>
            </a:r>
            <a:r>
              <a:rPr lang="kk-KZ" dirty="0" smtClean="0"/>
              <a:t> </a:t>
            </a:r>
            <a:r>
              <a:rPr lang="ru-RU" dirty="0" smtClean="0">
                <a:solidFill>
                  <a:srgbClr val="FFFF00"/>
                </a:solidFill>
              </a:rPr>
              <a:t>– </a:t>
            </a:r>
            <a:r>
              <a:rPr lang="ru-RU" dirty="0" err="1" smtClean="0">
                <a:solidFill>
                  <a:srgbClr val="FFFF00"/>
                </a:solidFill>
              </a:rPr>
              <a:t>арнайы</a:t>
            </a:r>
            <a:r>
              <a:rPr lang="ru-RU" dirty="0" smtClean="0">
                <a:solidFill>
                  <a:srgbClr val="FFFF00"/>
                </a:solidFill>
              </a:rPr>
              <a:t> е</a:t>
            </a:r>
            <a:r>
              <a:rPr lang="kk-KZ" dirty="0" smtClean="0">
                <a:solidFill>
                  <a:srgbClr val="FFFF00"/>
                </a:solidFill>
              </a:rPr>
              <a:t>ң үлкен сыйлық беруіңіз керек.</a:t>
            </a:r>
          </a:p>
          <a:p>
            <a:pPr marL="0" indent="0">
              <a:buNone/>
            </a:pPr>
            <a:r>
              <a:rPr lang="kk-KZ" dirty="0" smtClean="0">
                <a:solidFill>
                  <a:srgbClr val="00B0F0"/>
                </a:solidFill>
              </a:rPr>
              <a:t>Мүмкіндік </a:t>
            </a:r>
            <a:r>
              <a:rPr lang="ru-RU" dirty="0" smtClean="0">
                <a:solidFill>
                  <a:srgbClr val="FFFF00"/>
                </a:solidFill>
              </a:rPr>
              <a:t>- </a:t>
            </a:r>
            <a:r>
              <a:rPr lang="kk-KZ" dirty="0" smtClean="0">
                <a:solidFill>
                  <a:srgbClr val="FFFF00"/>
                </a:solidFill>
              </a:rPr>
              <a:t>тағы бір рет барабанды айналдыру мүмкіндігі беріледі.</a:t>
            </a:r>
          </a:p>
          <a:p>
            <a:pPr marL="0" indent="0">
              <a:buNone/>
            </a:pPr>
            <a:r>
              <a:rPr lang="kk-KZ" dirty="0" smtClean="0">
                <a:solidFill>
                  <a:schemeClr val="bg2">
                    <a:lumMod val="75000"/>
                  </a:schemeClr>
                </a:solidFill>
              </a:rPr>
              <a:t>Сәтсіздік </a:t>
            </a:r>
            <a:r>
              <a:rPr lang="ru-RU" dirty="0" smtClean="0">
                <a:solidFill>
                  <a:srgbClr val="FFFF00"/>
                </a:solidFill>
              </a:rPr>
              <a:t>- </a:t>
            </a:r>
            <a:r>
              <a:rPr lang="en-US" dirty="0" smtClean="0">
                <a:solidFill>
                  <a:srgbClr val="FFFF00"/>
                </a:solidFill>
              </a:rPr>
              <a:t>c</a:t>
            </a:r>
            <a:r>
              <a:rPr lang="kk-KZ" dirty="0" smtClean="0">
                <a:solidFill>
                  <a:srgbClr val="FFFF00"/>
                </a:solidFill>
              </a:rPr>
              <a:t>ұраққа жауап беріп ұпай алу мүмкіндігінен айырылады</a:t>
            </a:r>
          </a:p>
          <a:p>
            <a:pPr marL="0" indent="0">
              <a:buNone/>
            </a:pPr>
            <a:r>
              <a:rPr lang="kk-KZ" dirty="0" smtClean="0">
                <a:solidFill>
                  <a:srgbClr val="FFFF00"/>
                </a:solidFill>
              </a:rPr>
              <a:t>Бұл ойынды жеке оқушымен немесе топтық ойын ретінде де ойнатсаңыз болады. Ең бастысы сұрақтарды деңгей бойынша дайындап қойсаңыз болғаны </a:t>
            </a:r>
            <a:endParaRPr lang="ru-RU" dirty="0">
              <a:solidFill>
                <a:srgbClr val="FFFF00"/>
              </a:solidFill>
            </a:endParaRPr>
          </a:p>
        </p:txBody>
      </p:sp>
    </p:spTree>
    <p:extLst>
      <p:ext uri="{BB962C8B-B14F-4D97-AF65-F5344CB8AC3E}">
        <p14:creationId xmlns:p14="http://schemas.microsoft.com/office/powerpoint/2010/main" val="41713885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388</TotalTime>
  <Words>64</Words>
  <Application>Microsoft Office PowerPoint</Application>
  <PresentationFormat>Широкоэкранный</PresentationFormat>
  <Paragraphs>30</Paragraphs>
  <Slides>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vt:i4>
      </vt:variant>
    </vt:vector>
  </HeadingPairs>
  <TitlesOfParts>
    <vt:vector size="6" baseType="lpstr">
      <vt:lpstr>Arial</vt:lpstr>
      <vt:lpstr>Calibri</vt:lpstr>
      <vt:lpstr>Calibri Light</vt:lpstr>
      <vt:lpstr>Office Theme</vt:lpstr>
      <vt:lpstr>Презентация PowerPoint</vt:lpstr>
      <vt:lpstr>Ойын шарты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Abdul Rehman</dc:creator>
  <cp:lastModifiedBy>Nazerke Rakhymkhankyzy</cp:lastModifiedBy>
  <cp:revision>19</cp:revision>
  <dcterms:created xsi:type="dcterms:W3CDTF">2021-04-16T18:40:22Z</dcterms:created>
  <dcterms:modified xsi:type="dcterms:W3CDTF">2023-01-19T19:50:04Z</dcterms:modified>
</cp:coreProperties>
</file>