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81" r:id="rId2"/>
    <p:sldId id="258" r:id="rId3"/>
    <p:sldId id="279" r:id="rId4"/>
    <p:sldId id="282" r:id="rId5"/>
    <p:sldId id="274" r:id="rId6"/>
    <p:sldId id="28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176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B0CFB-6257-497C-BA9E-7ED1FE306E67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1450A-B527-4812-8910-6CFF309FCE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944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04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208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03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6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05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659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85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552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9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58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505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097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692696"/>
            <a:ext cx="6885384" cy="864096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Р.Мұқанова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Мәңгілік бала бейне» әңгімесі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445282"/>
              </p:ext>
            </p:extLst>
          </p:nvPr>
        </p:nvGraphicFramePr>
        <p:xfrm>
          <a:off x="899592" y="2060848"/>
          <a:ext cx="7776864" cy="23483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1599"/>
                <a:gridCol w="5385265"/>
              </a:tblGrid>
              <a:tr h="12961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Осы сабақ  арқылы жүзеге асатын оқу мақсаттары: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Т/Ж 1.  Көркем шығарманың  мазмұны мен пішіні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829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Сабақ мақсаты: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Шығарманың жанрлық ерекшелігі мен сюжеттік желісін анықтау.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029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27584" y="260648"/>
            <a:ext cx="7848872" cy="86409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 «Сюжеттік кесте»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07286" y="1268760"/>
            <a:ext cx="75531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1.	Сюжеттің басталуы 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	Сюжеттің байланысы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3.	Сюжеттің  дамуы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4.	Сюжеттің шиеленісуі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5.	Сюжеттің шарықтау шегі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6.	Сюжеттің шешімі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725182"/>
              </p:ext>
            </p:extLst>
          </p:nvPr>
        </p:nvGraphicFramePr>
        <p:xfrm>
          <a:off x="1043609" y="4149080"/>
          <a:ext cx="7200800" cy="10648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6138"/>
                <a:gridCol w="1467781"/>
                <a:gridCol w="1067166"/>
                <a:gridCol w="2402549"/>
                <a:gridCol w="1067166"/>
              </a:tblGrid>
              <a:tr h="4019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Кім?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Не?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Қашан?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Қайда?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Неге?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629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13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83568" y="260648"/>
            <a:ext cx="6912768" cy="1008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k-KZ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«Тақырыптық теннис» әдісі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0808"/>
            <a:ext cx="7886700" cy="4536504"/>
          </a:xfrm>
        </p:spPr>
        <p:txBody>
          <a:bodyPr>
            <a:noAutofit/>
          </a:bodyPr>
          <a:lstStyle/>
          <a:p>
            <a:pPr algn="just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1-топ.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Меңіреу қалпы  .... - Оған да жетерсің, меңіреу де атанарсың.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2-топ.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Қыздың көзі жарқ етті ... - .... «Барамын» деді.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3-топ.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«Шіркін-ай, шіркін-ай десейші! ... - Тартылған су мен тұтылған Айды көрді.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4-топ.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Сол күнгі еңіреген қалың жұрттың дауысы ... - ...Қарауылдан кетемін.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5-топ. «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Қасиетті жер еді ... - Саусақтары дір-дір етіп, кеудесін қысып бара жатқан бешпетінің түймелерін ағыта берді, ағыта берді...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89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620688"/>
            <a:ext cx="7886700" cy="5556275"/>
          </a:xfrm>
        </p:spPr>
        <p:txBody>
          <a:bodyPr/>
          <a:lstStyle/>
          <a:p>
            <a:pPr marL="0" indent="0"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көркем шығармада балалар арасындағы зорлық-зомбылық, кемсітушілік мәселесі туралы айтыла ма?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ÐÐ°ÑÑÐ¸Ð½ÐºÐ¸ Ð¿Ð¾ Ð·Ð°Ð¿ÑÐ¾ÑÑ ÑÐ°Ð½ÑÑ Ð½Ð° ÐºÐ¾Ð»ÑÑÐºÐ°Ñ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204864"/>
            <a:ext cx="5715000" cy="396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839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772816"/>
            <a:ext cx="7848872" cy="324036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k-KZ" sz="2400" i="1" dirty="0">
                <a:latin typeface="Times New Roman" panose="02020603050405020304" pitchFamily="18" charset="0"/>
              </a:rPr>
              <a:t>	</a:t>
            </a:r>
          </a:p>
          <a:p>
            <a:pPr marL="0" lvl="0" indent="0">
              <a:buNone/>
            </a:pPr>
            <a:endParaRPr lang="kk-KZ" sz="2400" b="1" dirty="0" smtClean="0">
              <a:latin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99592" y="260648"/>
            <a:ext cx="6912768" cy="1008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4-тапсырма</a:t>
            </a:r>
            <a:endParaRPr lang="kk-KZ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2841" y="1628800"/>
            <a:ext cx="71287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әтіннің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мазмұны мен ән мәтіні  бойынша тұжырымдамалық карта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сызыңыздар.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1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5642"/>
          </a:xfrm>
        </p:spPr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16832"/>
            <a:ext cx="4382906" cy="4417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62991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</TotalTime>
  <Words>161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Р.Мұқанова  «Мәңгілік бала бейне» әңгімесі</vt:lpstr>
      <vt:lpstr>Презентация PowerPoint</vt:lpstr>
      <vt:lpstr>Презентация PowerPoint</vt:lpstr>
      <vt:lpstr>Презентация PowerPoint</vt:lpstr>
      <vt:lpstr>Презентация PowerPoint</vt:lpstr>
      <vt:lpstr>Кері байланыс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Мұқағали Мақатаев «Аққулар ұйықтағанда» поэмасы</dc:title>
  <dc:creator>user</dc:creator>
  <cp:lastModifiedBy>Салтанат</cp:lastModifiedBy>
  <cp:revision>40</cp:revision>
  <dcterms:created xsi:type="dcterms:W3CDTF">2018-02-21T05:23:41Z</dcterms:created>
  <dcterms:modified xsi:type="dcterms:W3CDTF">2019-07-30T18:26:53Z</dcterms:modified>
</cp:coreProperties>
</file>