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6" r:id="rId2"/>
    <p:sldId id="257" r:id="rId3"/>
    <p:sldId id="610" r:id="rId4"/>
    <p:sldId id="667" r:id="rId5"/>
    <p:sldId id="666" r:id="rId6"/>
    <p:sldId id="665" r:id="rId7"/>
    <p:sldId id="674" r:id="rId8"/>
    <p:sldId id="668" r:id="rId9"/>
    <p:sldId id="669" r:id="rId10"/>
    <p:sldId id="670" r:id="rId11"/>
    <p:sldId id="671" r:id="rId12"/>
    <p:sldId id="672" r:id="rId13"/>
    <p:sldId id="673" r:id="rId14"/>
    <p:sldId id="632" r:id="rId15"/>
    <p:sldId id="620" r:id="rId16"/>
    <p:sldId id="633" r:id="rId17"/>
    <p:sldId id="634" r:id="rId18"/>
    <p:sldId id="635" r:id="rId19"/>
    <p:sldId id="636" r:id="rId20"/>
    <p:sldId id="637" r:id="rId21"/>
    <p:sldId id="638" r:id="rId22"/>
    <p:sldId id="639" r:id="rId23"/>
    <p:sldId id="640" r:id="rId24"/>
    <p:sldId id="641" r:id="rId25"/>
    <p:sldId id="642" r:id="rId26"/>
    <p:sldId id="643" r:id="rId27"/>
    <p:sldId id="644" r:id="rId28"/>
    <p:sldId id="645" r:id="rId29"/>
    <p:sldId id="646" r:id="rId30"/>
    <p:sldId id="647" r:id="rId31"/>
    <p:sldId id="648" r:id="rId32"/>
    <p:sldId id="649" r:id="rId33"/>
    <p:sldId id="650" r:id="rId34"/>
    <p:sldId id="651" r:id="rId35"/>
    <p:sldId id="652" r:id="rId36"/>
    <p:sldId id="653" r:id="rId37"/>
    <p:sldId id="654" r:id="rId38"/>
    <p:sldId id="655" r:id="rId39"/>
    <p:sldId id="656" r:id="rId40"/>
    <p:sldId id="657" r:id="rId41"/>
    <p:sldId id="658" r:id="rId42"/>
    <p:sldId id="659" r:id="rId43"/>
    <p:sldId id="660" r:id="rId44"/>
    <p:sldId id="661" r:id="rId45"/>
    <p:sldId id="662" r:id="rId46"/>
    <p:sldId id="663" r:id="rId47"/>
    <p:sldId id="664" r:id="rId48"/>
    <p:sldId id="607" r:id="rId49"/>
    <p:sldId id="614" r:id="rId50"/>
    <p:sldId id="615" r:id="rId51"/>
    <p:sldId id="616" r:id="rId52"/>
    <p:sldId id="566" r:id="rId53"/>
    <p:sldId id="597" r:id="rId54"/>
    <p:sldId id="482" r:id="rId55"/>
    <p:sldId id="468" r:id="rId56"/>
    <p:sldId id="617" r:id="rId57"/>
    <p:sldId id="626" r:id="rId58"/>
    <p:sldId id="619" r:id="rId59"/>
    <p:sldId id="483" r:id="rId60"/>
    <p:sldId id="579" r:id="rId61"/>
    <p:sldId id="580" r:id="rId62"/>
    <p:sldId id="589" r:id="rId63"/>
    <p:sldId id="604" r:id="rId64"/>
    <p:sldId id="612" r:id="rId65"/>
    <p:sldId id="605" r:id="rId66"/>
    <p:sldId id="570" r:id="rId67"/>
    <p:sldId id="572" r:id="rId68"/>
    <p:sldId id="510" r:id="rId69"/>
    <p:sldId id="590" r:id="rId70"/>
    <p:sldId id="420" r:id="rId71"/>
    <p:sldId id="380" r:id="rId72"/>
    <p:sldId id="381" r:id="rId73"/>
    <p:sldId id="624" r:id="rId74"/>
    <p:sldId id="675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602"/>
    <a:srgbClr val="00C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5" autoAdjust="0"/>
    <p:restoredTop sz="94662" autoAdjust="0"/>
  </p:normalViewPr>
  <p:slideViewPr>
    <p:cSldViewPr>
      <p:cViewPr>
        <p:scale>
          <a:sx n="55" d="100"/>
          <a:sy n="55" d="100"/>
        </p:scale>
        <p:origin x="-157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70809\президент күні\Президент 2020 конференци\-DqTm_Kgoo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4" y="-4314"/>
            <a:ext cx="9166344" cy="68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Тәуелсіздік\WR8ZrtugvP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"/>
            <a:ext cx="9144000" cy="71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0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Тәуелсіздік\y5JkbuPjH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22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Тәуелсіздік\-LOEF6eKEh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73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Тәуелсіздік\hPmFOLwOf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1" y="0"/>
            <a:ext cx="9173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3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Тәуелсіздік\4bnbONgAhY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Президент 2020 конференци\OYvdKLWCNY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36"/>
            <a:ext cx="9144000" cy="698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9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Тәуелсіздік\263574068_455072505981636_864268294094866610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90"/>
            <a:ext cx="9144000" cy="68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Тәуелсіздік\265079712_455663975922489_82262960670374401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6" y="9128"/>
            <a:ext cx="9149906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5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Тәуелсіздік\2103261514342970f — коп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" y="24024"/>
            <a:ext cx="9138558" cy="68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99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Тәуелсіздік\2103261514342970f — копия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25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2 желтоқсан\Тәуелсіздік\20151215205623 — коп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Тәуелсіздік\2103261514342970f — копия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38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Тәуелсіздік\2103261514342970f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" y="0"/>
            <a:ext cx="9140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936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Тәуелсіздік\OQSMmNHtyX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34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Тәуелсіздік\OOHe7r96O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41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Тәуелсіздік\sAjLncjp0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48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Тәуелсіздік\U5SlbC-S5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02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Тәуелсіздік\138800621_743433306606477_415205070537292983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5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Тәуелсіздік\UQosmXxHp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54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Тәуелсіздік\262542802_3175877322649222_73428363716888938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2" y="-5216"/>
            <a:ext cx="9170882" cy="68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61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Тәуелсіздік\263446313_3175877292649225_832528184163153479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03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резидент 2020 конференци\2015121520584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392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Тәуелсіздік\264422731_3175877305982557_48250388998132154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67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Тәуелсіздік\264612473_3175877295982558_678758468999083295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" y="20300"/>
            <a:ext cx="9140101" cy="6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60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Тәуелсіздік\264443673_3175877312649223_609954323207613923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05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Тәуелсіздік\264766541_3175877302649224_31026555392609048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1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Тәуелсіздік\154226541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40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Тәуелсіздік\154226543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7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Тәуелсіздік\154226544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96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Тәуелсіздік\131889751_867772963993206_8002929791401715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0" y="0"/>
            <a:ext cx="9152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53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Тәуелсіздік\264976502_455191315969755_99527106754917889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" y="0"/>
            <a:ext cx="9128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6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Тәуелсіздік\bdjATtaM6L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2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070809\президент күні\Президент 2020 конференци\12 желтоқсан\12342846_554922434665702_1436356877798111720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4" y="0"/>
            <a:ext cx="9159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20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Тәуелсіздік\OyDveq6oI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71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User\Desktop\Тәуелсіздік\LwHfFX_V-2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57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Тәуелсіздік\Lqar_hwYQq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16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Тәуелсіздік\XUMCwzMW6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66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Тәуелсіздік\0OhhrQU8PX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95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Тәуелсіздік\117179285_618384968813156_57749633197557889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86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Тәуелсіздік\116871474_616348539016799_789959026326402535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0" y="0"/>
            <a:ext cx="9165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26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Тәуелсіздік\116423118_616461892338797_266040175825815027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00" y="22744"/>
            <a:ext cx="9202699" cy="68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84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резидент 2020 конференци\u6HCWNgW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" y="0"/>
            <a:ext cx="914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Президент 2020 конференци\cEf_XeYVK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4" y="25878"/>
            <a:ext cx="9150633" cy="68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2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70809\президент күні\Президент 2020 конференци\12 желтоқсан\48429942_10211010194764758_83873257675785502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49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Президент 2020 конференци\_B0Vn6fk6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" y="0"/>
            <a:ext cx="9133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331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Президент 2020 конференци\7iN_R7i_-c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" y="18206"/>
            <a:ext cx="9144640" cy="683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08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2 желтоқсан\fNMuAIwGc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" y="19060"/>
            <a:ext cx="9126525" cy="6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Президент 2020 конференци\V296JPuOg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2 желтоқсан\xnVVA62b_2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6" y="-1222"/>
            <a:ext cx="9162485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Президент 2020 конференци\z6PipFdhs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" y="0"/>
            <a:ext cx="9124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Президент 2020 конференци\14404822 — коп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" y="0"/>
            <a:ext cx="914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28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Президент 2020 конференци\BYcaV5w4o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9144000" cy="685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578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Президент 2020 конференци\116785207_614293209222332_575674058606702178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" y="0"/>
            <a:ext cx="91417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59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2 желтоқсан\42629519_2249985311720842_53343338982748979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" y="0"/>
            <a:ext cx="911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70809\президент күні\Президент 2020 конференци\12 желтоқсан\48275250_2167916240195029_663181250873262080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0"/>
            <a:ext cx="9144000" cy="685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117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12 желтоқсан\42988658_2258181007567939_43117114278669189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Президент 2020 конференци\yWSWHzoajt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WAqulJYpCj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62"/>
            <a:ext cx="9144000" cy="69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3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Президент 2020 конференци\SPozam-vf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" y="0"/>
            <a:ext cx="913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3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Президент 2020 конференци\FHnj8dfQzW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73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Президент 2020 конференци\UEYN8e1TH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2 желтоқсан\Тәуелсіздік\23405824_1930064480650462_224135083722371033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48" y="0"/>
            <a:ext cx="9168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Дұғалар\президент куни\jkV4lDtFf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5" cy="651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12 желтоқсан\Тәуелсіздік\hO9ywuTWp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Президент 2020 конференци\qRZlvt2iK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Тәуелсіздік\cz42o8d5n7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5465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12 желтоқсан\Тәуелсіздік\25354016_999185326896640_65623305814004613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12 желтоқсан\Тәуелсіздік\25289496_1916347735351882_855935689441752977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User\Desktop\12 желтоқсан\46084820_2337166589669380_8693049798929940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96" y="0"/>
            <a:ext cx="9173296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Президент 2020 конференци\89042728_3300827253303304_532568511404100812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798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Тәуелсіздік\shx2YaUC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91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әуелсіздік\EbWzgy4Qbt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" y="0"/>
            <a:ext cx="91401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99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Тәуелсіздік\kGITBJlojy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9"/>
            <a:ext cx="9144000" cy="70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289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0</Words>
  <Application>Microsoft Office PowerPoint</Application>
  <PresentationFormat>Экран (4:3)</PresentationFormat>
  <Paragraphs>0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Тақырыбы: “Елдің өрге басуы-Елбасының еңбегі”</dc:title>
  <cp:lastModifiedBy>User</cp:lastModifiedBy>
  <cp:revision>357</cp:revision>
  <dcterms:modified xsi:type="dcterms:W3CDTF">2021-12-07T16:31:59Z</dcterms:modified>
</cp:coreProperties>
</file>