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EB1A0-545F-48AD-A184-43B7F106D5E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86B2FD-6B0F-4724-A024-DCB9BF3C1BD6}">
      <dgm:prSet/>
      <dgm:spPr/>
      <dgm:t>
        <a:bodyPr/>
        <a:lstStyle/>
        <a:p>
          <a:r>
            <a:rPr lang="kk-KZ"/>
            <a:t>Қарым-қатынас әдебі: үйде, көшеде, мектепте, қонақта, дастарханда, қалада</a:t>
          </a:r>
          <a:endParaRPr lang="en-US"/>
        </a:p>
      </dgm:t>
    </dgm:pt>
    <dgm:pt modelId="{FD475314-8B35-47B3-835F-C1DA59A8CBAA}" type="parTrans" cxnId="{A0AEA0EB-602B-4E49-A5AF-7D851FA591C6}">
      <dgm:prSet/>
      <dgm:spPr/>
      <dgm:t>
        <a:bodyPr/>
        <a:lstStyle/>
        <a:p>
          <a:endParaRPr lang="en-US"/>
        </a:p>
      </dgm:t>
    </dgm:pt>
    <dgm:pt modelId="{0E6CC441-D89B-4EE8-89CE-4CCEB1E1D89A}" type="sibTrans" cxnId="{A0AEA0EB-602B-4E49-A5AF-7D851FA591C6}">
      <dgm:prSet/>
      <dgm:spPr/>
      <dgm:t>
        <a:bodyPr/>
        <a:lstStyle/>
        <a:p>
          <a:endParaRPr lang="en-US"/>
        </a:p>
      </dgm:t>
    </dgm:pt>
    <dgm:pt modelId="{20802831-FE0D-4BF7-8D9C-33AC311F3191}">
      <dgm:prSet/>
      <dgm:spPr/>
      <dgm:t>
        <a:bodyPr/>
        <a:lstStyle/>
        <a:p>
          <a:r>
            <a:rPr lang="kk-KZ"/>
            <a:t>Сөйлеу әдебі</a:t>
          </a:r>
          <a:endParaRPr lang="en-US"/>
        </a:p>
      </dgm:t>
    </dgm:pt>
    <dgm:pt modelId="{397A63EA-FF33-4200-8DA9-E2F231FF47A6}" type="parTrans" cxnId="{499C6EE2-9008-48FB-BAF5-942037FAC452}">
      <dgm:prSet/>
      <dgm:spPr/>
      <dgm:t>
        <a:bodyPr/>
        <a:lstStyle/>
        <a:p>
          <a:endParaRPr lang="en-US"/>
        </a:p>
      </dgm:t>
    </dgm:pt>
    <dgm:pt modelId="{7D2376F9-C3FE-4DF6-BAD4-53BC7449BE67}" type="sibTrans" cxnId="{499C6EE2-9008-48FB-BAF5-942037FAC452}">
      <dgm:prSet/>
      <dgm:spPr/>
      <dgm:t>
        <a:bodyPr/>
        <a:lstStyle/>
        <a:p>
          <a:endParaRPr lang="en-US"/>
        </a:p>
      </dgm:t>
    </dgm:pt>
    <dgm:pt modelId="{788A1C40-483B-4742-8A78-5886D4A9D892}">
      <dgm:prSet/>
      <dgm:spPr/>
      <dgm:t>
        <a:bodyPr/>
        <a:lstStyle/>
        <a:p>
          <a:r>
            <a:rPr lang="kk-KZ"/>
            <a:t>Тыңдау әдебі</a:t>
          </a:r>
          <a:endParaRPr lang="en-US"/>
        </a:p>
      </dgm:t>
    </dgm:pt>
    <dgm:pt modelId="{438C6CED-22D8-4952-BC87-C03160C00A48}" type="parTrans" cxnId="{A05E6BD6-0697-4158-B844-E35C70FB20D6}">
      <dgm:prSet/>
      <dgm:spPr/>
      <dgm:t>
        <a:bodyPr/>
        <a:lstStyle/>
        <a:p>
          <a:endParaRPr lang="en-US"/>
        </a:p>
      </dgm:t>
    </dgm:pt>
    <dgm:pt modelId="{0F4082A1-7D95-437C-990C-4FD958FB1321}" type="sibTrans" cxnId="{A05E6BD6-0697-4158-B844-E35C70FB20D6}">
      <dgm:prSet/>
      <dgm:spPr/>
      <dgm:t>
        <a:bodyPr/>
        <a:lstStyle/>
        <a:p>
          <a:endParaRPr lang="en-US"/>
        </a:p>
      </dgm:t>
    </dgm:pt>
    <dgm:pt modelId="{BC0141E5-EE11-4FB1-9DE5-254EF537CE6E}">
      <dgm:prSet/>
      <dgm:spPr/>
      <dgm:t>
        <a:bodyPr/>
        <a:lstStyle/>
        <a:p>
          <a:r>
            <a:rPr lang="kk-KZ"/>
            <a:t>Киім кию әдебі</a:t>
          </a:r>
          <a:endParaRPr lang="en-US"/>
        </a:p>
      </dgm:t>
    </dgm:pt>
    <dgm:pt modelId="{89ADBB73-E412-40B1-8319-07CEAAB33145}" type="parTrans" cxnId="{49E8AF15-504A-4C2D-9B62-4E52433BF9CA}">
      <dgm:prSet/>
      <dgm:spPr/>
      <dgm:t>
        <a:bodyPr/>
        <a:lstStyle/>
        <a:p>
          <a:endParaRPr lang="en-US"/>
        </a:p>
      </dgm:t>
    </dgm:pt>
    <dgm:pt modelId="{6F180543-FA9E-4A25-A6D7-1B9858ABBB9B}" type="sibTrans" cxnId="{49E8AF15-504A-4C2D-9B62-4E52433BF9CA}">
      <dgm:prSet/>
      <dgm:spPr/>
      <dgm:t>
        <a:bodyPr/>
        <a:lstStyle/>
        <a:p>
          <a:endParaRPr lang="en-US"/>
        </a:p>
      </dgm:t>
    </dgm:pt>
    <dgm:pt modelId="{86C4E73E-B0B6-4837-B90E-3B01A1651DCD}" type="pres">
      <dgm:prSet presAssocID="{CD7EB1A0-545F-48AD-A184-43B7F106D5E9}" presName="vert0" presStyleCnt="0">
        <dgm:presLayoutVars>
          <dgm:dir/>
          <dgm:animOne val="branch"/>
          <dgm:animLvl val="lvl"/>
        </dgm:presLayoutVars>
      </dgm:prSet>
      <dgm:spPr/>
    </dgm:pt>
    <dgm:pt modelId="{B6B8C499-56F5-48CE-B316-A93F8E186503}" type="pres">
      <dgm:prSet presAssocID="{2886B2FD-6B0F-4724-A024-DCB9BF3C1BD6}" presName="thickLine" presStyleLbl="alignNode1" presStyleIdx="0" presStyleCnt="4"/>
      <dgm:spPr/>
    </dgm:pt>
    <dgm:pt modelId="{8B470E7D-6B38-48AF-BDC2-F4B2EAD4284A}" type="pres">
      <dgm:prSet presAssocID="{2886B2FD-6B0F-4724-A024-DCB9BF3C1BD6}" presName="horz1" presStyleCnt="0"/>
      <dgm:spPr/>
    </dgm:pt>
    <dgm:pt modelId="{F01F8C0E-2BD7-4A69-9A66-97F6EEF53107}" type="pres">
      <dgm:prSet presAssocID="{2886B2FD-6B0F-4724-A024-DCB9BF3C1BD6}" presName="tx1" presStyleLbl="revTx" presStyleIdx="0" presStyleCnt="4"/>
      <dgm:spPr/>
    </dgm:pt>
    <dgm:pt modelId="{203227B3-DA25-4140-9E3E-68236EB74A71}" type="pres">
      <dgm:prSet presAssocID="{2886B2FD-6B0F-4724-A024-DCB9BF3C1BD6}" presName="vert1" presStyleCnt="0"/>
      <dgm:spPr/>
    </dgm:pt>
    <dgm:pt modelId="{CA239F58-31C1-4193-9784-8D6F88199951}" type="pres">
      <dgm:prSet presAssocID="{20802831-FE0D-4BF7-8D9C-33AC311F3191}" presName="thickLine" presStyleLbl="alignNode1" presStyleIdx="1" presStyleCnt="4"/>
      <dgm:spPr/>
    </dgm:pt>
    <dgm:pt modelId="{95DB9A8D-D1BA-42B3-A899-CD613E42733D}" type="pres">
      <dgm:prSet presAssocID="{20802831-FE0D-4BF7-8D9C-33AC311F3191}" presName="horz1" presStyleCnt="0"/>
      <dgm:spPr/>
    </dgm:pt>
    <dgm:pt modelId="{EF29CAB1-5F57-43EF-BA6F-46436D7A6AB8}" type="pres">
      <dgm:prSet presAssocID="{20802831-FE0D-4BF7-8D9C-33AC311F3191}" presName="tx1" presStyleLbl="revTx" presStyleIdx="1" presStyleCnt="4"/>
      <dgm:spPr/>
    </dgm:pt>
    <dgm:pt modelId="{A3A3027B-6734-49B7-A1E9-5351158019E9}" type="pres">
      <dgm:prSet presAssocID="{20802831-FE0D-4BF7-8D9C-33AC311F3191}" presName="vert1" presStyleCnt="0"/>
      <dgm:spPr/>
    </dgm:pt>
    <dgm:pt modelId="{34AAA620-E5C6-4E9A-BEA0-DCE76F389FDD}" type="pres">
      <dgm:prSet presAssocID="{788A1C40-483B-4742-8A78-5886D4A9D892}" presName="thickLine" presStyleLbl="alignNode1" presStyleIdx="2" presStyleCnt="4"/>
      <dgm:spPr/>
    </dgm:pt>
    <dgm:pt modelId="{F687B7F7-156A-42E0-AB40-53EEAEBE87EE}" type="pres">
      <dgm:prSet presAssocID="{788A1C40-483B-4742-8A78-5886D4A9D892}" presName="horz1" presStyleCnt="0"/>
      <dgm:spPr/>
    </dgm:pt>
    <dgm:pt modelId="{B18406FF-39DF-4CD5-9004-73BDD6350B64}" type="pres">
      <dgm:prSet presAssocID="{788A1C40-483B-4742-8A78-5886D4A9D892}" presName="tx1" presStyleLbl="revTx" presStyleIdx="2" presStyleCnt="4"/>
      <dgm:spPr/>
    </dgm:pt>
    <dgm:pt modelId="{24DECA41-D5A4-448C-855F-D2A26ABB402E}" type="pres">
      <dgm:prSet presAssocID="{788A1C40-483B-4742-8A78-5886D4A9D892}" presName="vert1" presStyleCnt="0"/>
      <dgm:spPr/>
    </dgm:pt>
    <dgm:pt modelId="{A7CF09C7-C484-4811-976E-90F6EA7A2FC4}" type="pres">
      <dgm:prSet presAssocID="{BC0141E5-EE11-4FB1-9DE5-254EF537CE6E}" presName="thickLine" presStyleLbl="alignNode1" presStyleIdx="3" presStyleCnt="4"/>
      <dgm:spPr/>
    </dgm:pt>
    <dgm:pt modelId="{3837CF67-E831-4100-8B01-E2B220673CA7}" type="pres">
      <dgm:prSet presAssocID="{BC0141E5-EE11-4FB1-9DE5-254EF537CE6E}" presName="horz1" presStyleCnt="0"/>
      <dgm:spPr/>
    </dgm:pt>
    <dgm:pt modelId="{4D23851E-D283-4DEE-89B9-2F386AF8412A}" type="pres">
      <dgm:prSet presAssocID="{BC0141E5-EE11-4FB1-9DE5-254EF537CE6E}" presName="tx1" presStyleLbl="revTx" presStyleIdx="3" presStyleCnt="4"/>
      <dgm:spPr/>
    </dgm:pt>
    <dgm:pt modelId="{6E5862E3-FD91-48EE-844C-AF4B46CA17C0}" type="pres">
      <dgm:prSet presAssocID="{BC0141E5-EE11-4FB1-9DE5-254EF537CE6E}" presName="vert1" presStyleCnt="0"/>
      <dgm:spPr/>
    </dgm:pt>
  </dgm:ptLst>
  <dgm:cxnLst>
    <dgm:cxn modelId="{2BE79907-7760-41D1-BE1E-7CAAA06D4004}" type="presOf" srcId="{788A1C40-483B-4742-8A78-5886D4A9D892}" destId="{B18406FF-39DF-4CD5-9004-73BDD6350B64}" srcOrd="0" destOrd="0" presId="urn:microsoft.com/office/officeart/2008/layout/LinedList"/>
    <dgm:cxn modelId="{49E8AF15-504A-4C2D-9B62-4E52433BF9CA}" srcId="{CD7EB1A0-545F-48AD-A184-43B7F106D5E9}" destId="{BC0141E5-EE11-4FB1-9DE5-254EF537CE6E}" srcOrd="3" destOrd="0" parTransId="{89ADBB73-E412-40B1-8319-07CEAAB33145}" sibTransId="{6F180543-FA9E-4A25-A6D7-1B9858ABBB9B}"/>
    <dgm:cxn modelId="{27C96D3F-4E6D-4850-AC18-F5B51164EE15}" type="presOf" srcId="{CD7EB1A0-545F-48AD-A184-43B7F106D5E9}" destId="{86C4E73E-B0B6-4837-B90E-3B01A1651DCD}" srcOrd="0" destOrd="0" presId="urn:microsoft.com/office/officeart/2008/layout/LinedList"/>
    <dgm:cxn modelId="{28BD2D65-D79C-4B4E-ADF1-95F845B3E902}" type="presOf" srcId="{BC0141E5-EE11-4FB1-9DE5-254EF537CE6E}" destId="{4D23851E-D283-4DEE-89B9-2F386AF8412A}" srcOrd="0" destOrd="0" presId="urn:microsoft.com/office/officeart/2008/layout/LinedList"/>
    <dgm:cxn modelId="{A78218A5-4D7F-47CD-AAD6-199F7B475D58}" type="presOf" srcId="{20802831-FE0D-4BF7-8D9C-33AC311F3191}" destId="{EF29CAB1-5F57-43EF-BA6F-46436D7A6AB8}" srcOrd="0" destOrd="0" presId="urn:microsoft.com/office/officeart/2008/layout/LinedList"/>
    <dgm:cxn modelId="{A05E6BD6-0697-4158-B844-E35C70FB20D6}" srcId="{CD7EB1A0-545F-48AD-A184-43B7F106D5E9}" destId="{788A1C40-483B-4742-8A78-5886D4A9D892}" srcOrd="2" destOrd="0" parTransId="{438C6CED-22D8-4952-BC87-C03160C00A48}" sibTransId="{0F4082A1-7D95-437C-990C-4FD958FB1321}"/>
    <dgm:cxn modelId="{499C6EE2-9008-48FB-BAF5-942037FAC452}" srcId="{CD7EB1A0-545F-48AD-A184-43B7F106D5E9}" destId="{20802831-FE0D-4BF7-8D9C-33AC311F3191}" srcOrd="1" destOrd="0" parTransId="{397A63EA-FF33-4200-8DA9-E2F231FF47A6}" sibTransId="{7D2376F9-C3FE-4DF6-BAD4-53BC7449BE67}"/>
    <dgm:cxn modelId="{A0AEA0EB-602B-4E49-A5AF-7D851FA591C6}" srcId="{CD7EB1A0-545F-48AD-A184-43B7F106D5E9}" destId="{2886B2FD-6B0F-4724-A024-DCB9BF3C1BD6}" srcOrd="0" destOrd="0" parTransId="{FD475314-8B35-47B3-835F-C1DA59A8CBAA}" sibTransId="{0E6CC441-D89B-4EE8-89CE-4CCEB1E1D89A}"/>
    <dgm:cxn modelId="{36F6ACEF-CDB4-476D-A318-9321A37B3421}" type="presOf" srcId="{2886B2FD-6B0F-4724-A024-DCB9BF3C1BD6}" destId="{F01F8C0E-2BD7-4A69-9A66-97F6EEF53107}" srcOrd="0" destOrd="0" presId="urn:microsoft.com/office/officeart/2008/layout/LinedList"/>
    <dgm:cxn modelId="{2CECF07F-DCE4-4EBD-975E-9A4B629E2540}" type="presParOf" srcId="{86C4E73E-B0B6-4837-B90E-3B01A1651DCD}" destId="{B6B8C499-56F5-48CE-B316-A93F8E186503}" srcOrd="0" destOrd="0" presId="urn:microsoft.com/office/officeart/2008/layout/LinedList"/>
    <dgm:cxn modelId="{8C836CE5-4F61-48BE-B2AA-20A7749D2997}" type="presParOf" srcId="{86C4E73E-B0B6-4837-B90E-3B01A1651DCD}" destId="{8B470E7D-6B38-48AF-BDC2-F4B2EAD4284A}" srcOrd="1" destOrd="0" presId="urn:microsoft.com/office/officeart/2008/layout/LinedList"/>
    <dgm:cxn modelId="{DBFF567C-D82E-4A0F-86C8-091940E855D1}" type="presParOf" srcId="{8B470E7D-6B38-48AF-BDC2-F4B2EAD4284A}" destId="{F01F8C0E-2BD7-4A69-9A66-97F6EEF53107}" srcOrd="0" destOrd="0" presId="urn:microsoft.com/office/officeart/2008/layout/LinedList"/>
    <dgm:cxn modelId="{B6D6D0A8-DC71-4DF5-8375-1A7C01A29B53}" type="presParOf" srcId="{8B470E7D-6B38-48AF-BDC2-F4B2EAD4284A}" destId="{203227B3-DA25-4140-9E3E-68236EB74A71}" srcOrd="1" destOrd="0" presId="urn:microsoft.com/office/officeart/2008/layout/LinedList"/>
    <dgm:cxn modelId="{4F59B574-C10C-478E-96FB-6AB0A35F4E01}" type="presParOf" srcId="{86C4E73E-B0B6-4837-B90E-3B01A1651DCD}" destId="{CA239F58-31C1-4193-9784-8D6F88199951}" srcOrd="2" destOrd="0" presId="urn:microsoft.com/office/officeart/2008/layout/LinedList"/>
    <dgm:cxn modelId="{E5517983-4234-4D94-943F-1DAB490D465A}" type="presParOf" srcId="{86C4E73E-B0B6-4837-B90E-3B01A1651DCD}" destId="{95DB9A8D-D1BA-42B3-A899-CD613E42733D}" srcOrd="3" destOrd="0" presId="urn:microsoft.com/office/officeart/2008/layout/LinedList"/>
    <dgm:cxn modelId="{FF6C0B1F-AD98-4552-AF02-670AE1B42DFE}" type="presParOf" srcId="{95DB9A8D-D1BA-42B3-A899-CD613E42733D}" destId="{EF29CAB1-5F57-43EF-BA6F-46436D7A6AB8}" srcOrd="0" destOrd="0" presId="urn:microsoft.com/office/officeart/2008/layout/LinedList"/>
    <dgm:cxn modelId="{26F73FF3-4953-456E-838E-C42508DB41A2}" type="presParOf" srcId="{95DB9A8D-D1BA-42B3-A899-CD613E42733D}" destId="{A3A3027B-6734-49B7-A1E9-5351158019E9}" srcOrd="1" destOrd="0" presId="urn:microsoft.com/office/officeart/2008/layout/LinedList"/>
    <dgm:cxn modelId="{1858554D-2A67-41FC-8AFD-177D95022BCE}" type="presParOf" srcId="{86C4E73E-B0B6-4837-B90E-3B01A1651DCD}" destId="{34AAA620-E5C6-4E9A-BEA0-DCE76F389FDD}" srcOrd="4" destOrd="0" presId="urn:microsoft.com/office/officeart/2008/layout/LinedList"/>
    <dgm:cxn modelId="{AF422665-52FA-4E68-BC15-E8FECC9E5B94}" type="presParOf" srcId="{86C4E73E-B0B6-4837-B90E-3B01A1651DCD}" destId="{F687B7F7-156A-42E0-AB40-53EEAEBE87EE}" srcOrd="5" destOrd="0" presId="urn:microsoft.com/office/officeart/2008/layout/LinedList"/>
    <dgm:cxn modelId="{0FF31AB9-D011-446C-BD9A-81444E16EF7C}" type="presParOf" srcId="{F687B7F7-156A-42E0-AB40-53EEAEBE87EE}" destId="{B18406FF-39DF-4CD5-9004-73BDD6350B64}" srcOrd="0" destOrd="0" presId="urn:microsoft.com/office/officeart/2008/layout/LinedList"/>
    <dgm:cxn modelId="{91ED6806-E47B-475E-95C5-94D5FF2BE8D0}" type="presParOf" srcId="{F687B7F7-156A-42E0-AB40-53EEAEBE87EE}" destId="{24DECA41-D5A4-448C-855F-D2A26ABB402E}" srcOrd="1" destOrd="0" presId="urn:microsoft.com/office/officeart/2008/layout/LinedList"/>
    <dgm:cxn modelId="{05AA9B7B-5CE5-46DB-8AE1-12A7574AC0ED}" type="presParOf" srcId="{86C4E73E-B0B6-4837-B90E-3B01A1651DCD}" destId="{A7CF09C7-C484-4811-976E-90F6EA7A2FC4}" srcOrd="6" destOrd="0" presId="urn:microsoft.com/office/officeart/2008/layout/LinedList"/>
    <dgm:cxn modelId="{CC5193A3-487F-4F98-923D-65070DFEA214}" type="presParOf" srcId="{86C4E73E-B0B6-4837-B90E-3B01A1651DCD}" destId="{3837CF67-E831-4100-8B01-E2B220673CA7}" srcOrd="7" destOrd="0" presId="urn:microsoft.com/office/officeart/2008/layout/LinedList"/>
    <dgm:cxn modelId="{A976A9C9-EE89-43F3-8DC6-76390CF7C05F}" type="presParOf" srcId="{3837CF67-E831-4100-8B01-E2B220673CA7}" destId="{4D23851E-D283-4DEE-89B9-2F386AF8412A}" srcOrd="0" destOrd="0" presId="urn:microsoft.com/office/officeart/2008/layout/LinedList"/>
    <dgm:cxn modelId="{9DB230C1-A23B-405E-8DFA-46F339BAD88C}" type="presParOf" srcId="{3837CF67-E831-4100-8B01-E2B220673CA7}" destId="{6E5862E3-FD91-48EE-844C-AF4B46CA17C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8C499-56F5-48CE-B316-A93F8E186503}">
      <dsp:nvSpPr>
        <dsp:cNvPr id="0" name=""/>
        <dsp:cNvSpPr/>
      </dsp:nvSpPr>
      <dsp:spPr>
        <a:xfrm>
          <a:off x="0" y="0"/>
          <a:ext cx="78804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F8C0E-2BD7-4A69-9A66-97F6EEF53107}">
      <dsp:nvSpPr>
        <dsp:cNvPr id="0" name=""/>
        <dsp:cNvSpPr/>
      </dsp:nvSpPr>
      <dsp:spPr>
        <a:xfrm>
          <a:off x="0" y="0"/>
          <a:ext cx="7880423" cy="119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300" kern="1200"/>
            <a:t>Қарым-қатынас әдебі: үйде, көшеде, мектепте, қонақта, дастарханда, қалада</a:t>
          </a:r>
          <a:endParaRPr lang="en-US" sz="3300" kern="1200"/>
        </a:p>
      </dsp:txBody>
      <dsp:txXfrm>
        <a:off x="0" y="0"/>
        <a:ext cx="7880423" cy="1190560"/>
      </dsp:txXfrm>
    </dsp:sp>
    <dsp:sp modelId="{CA239F58-31C1-4193-9784-8D6F88199951}">
      <dsp:nvSpPr>
        <dsp:cNvPr id="0" name=""/>
        <dsp:cNvSpPr/>
      </dsp:nvSpPr>
      <dsp:spPr>
        <a:xfrm>
          <a:off x="0" y="1190560"/>
          <a:ext cx="7880423" cy="0"/>
        </a:xfrm>
        <a:prstGeom prst="line">
          <a:avLst/>
        </a:prstGeom>
        <a:solidFill>
          <a:schemeClr val="accent2">
            <a:hueOff val="501876"/>
            <a:satOff val="-3564"/>
            <a:lumOff val="-1569"/>
            <a:alphaOff val="0"/>
          </a:schemeClr>
        </a:solidFill>
        <a:ln w="12700" cap="flat" cmpd="sng" algn="ctr">
          <a:solidFill>
            <a:schemeClr val="accent2">
              <a:hueOff val="501876"/>
              <a:satOff val="-3564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9CAB1-5F57-43EF-BA6F-46436D7A6AB8}">
      <dsp:nvSpPr>
        <dsp:cNvPr id="0" name=""/>
        <dsp:cNvSpPr/>
      </dsp:nvSpPr>
      <dsp:spPr>
        <a:xfrm>
          <a:off x="0" y="1190560"/>
          <a:ext cx="7880423" cy="119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300" kern="1200"/>
            <a:t>Сөйлеу әдебі</a:t>
          </a:r>
          <a:endParaRPr lang="en-US" sz="3300" kern="1200"/>
        </a:p>
      </dsp:txBody>
      <dsp:txXfrm>
        <a:off x="0" y="1190560"/>
        <a:ext cx="7880423" cy="1190560"/>
      </dsp:txXfrm>
    </dsp:sp>
    <dsp:sp modelId="{34AAA620-E5C6-4E9A-BEA0-DCE76F389FDD}">
      <dsp:nvSpPr>
        <dsp:cNvPr id="0" name=""/>
        <dsp:cNvSpPr/>
      </dsp:nvSpPr>
      <dsp:spPr>
        <a:xfrm>
          <a:off x="0" y="2381121"/>
          <a:ext cx="7880423" cy="0"/>
        </a:xfrm>
        <a:prstGeom prst="line">
          <a:avLst/>
        </a:prstGeom>
        <a:solidFill>
          <a:schemeClr val="accent2">
            <a:hueOff val="1003751"/>
            <a:satOff val="-7127"/>
            <a:lumOff val="-3138"/>
            <a:alphaOff val="0"/>
          </a:schemeClr>
        </a:solidFill>
        <a:ln w="12700" cap="flat" cmpd="sng" algn="ctr">
          <a:solidFill>
            <a:schemeClr val="accent2">
              <a:hueOff val="1003751"/>
              <a:satOff val="-7127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406FF-39DF-4CD5-9004-73BDD6350B64}">
      <dsp:nvSpPr>
        <dsp:cNvPr id="0" name=""/>
        <dsp:cNvSpPr/>
      </dsp:nvSpPr>
      <dsp:spPr>
        <a:xfrm>
          <a:off x="0" y="2381121"/>
          <a:ext cx="7880423" cy="119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300" kern="1200"/>
            <a:t>Тыңдау әдебі</a:t>
          </a:r>
          <a:endParaRPr lang="en-US" sz="3300" kern="1200"/>
        </a:p>
      </dsp:txBody>
      <dsp:txXfrm>
        <a:off x="0" y="2381121"/>
        <a:ext cx="7880423" cy="1190560"/>
      </dsp:txXfrm>
    </dsp:sp>
    <dsp:sp modelId="{A7CF09C7-C484-4811-976E-90F6EA7A2FC4}">
      <dsp:nvSpPr>
        <dsp:cNvPr id="0" name=""/>
        <dsp:cNvSpPr/>
      </dsp:nvSpPr>
      <dsp:spPr>
        <a:xfrm>
          <a:off x="0" y="3571682"/>
          <a:ext cx="7880423" cy="0"/>
        </a:xfrm>
        <a:prstGeom prst="line">
          <a:avLst/>
        </a:prstGeom>
        <a:solidFill>
          <a:schemeClr val="accent2">
            <a:hueOff val="1505627"/>
            <a:satOff val="-10691"/>
            <a:lumOff val="-4707"/>
            <a:alphaOff val="0"/>
          </a:schemeClr>
        </a:solidFill>
        <a:ln w="12700" cap="flat" cmpd="sng" algn="ctr">
          <a:solidFill>
            <a:schemeClr val="accent2">
              <a:hueOff val="1505627"/>
              <a:satOff val="-10691"/>
              <a:lumOff val="-47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851E-D283-4DEE-89B9-2F386AF8412A}">
      <dsp:nvSpPr>
        <dsp:cNvPr id="0" name=""/>
        <dsp:cNvSpPr/>
      </dsp:nvSpPr>
      <dsp:spPr>
        <a:xfrm>
          <a:off x="0" y="3571682"/>
          <a:ext cx="7880423" cy="119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300" kern="1200"/>
            <a:t>Киім кию әдебі</a:t>
          </a:r>
          <a:endParaRPr lang="en-US" sz="3300" kern="1200"/>
        </a:p>
      </dsp:txBody>
      <dsp:txXfrm>
        <a:off x="0" y="3571682"/>
        <a:ext cx="7880423" cy="119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8E5E-745C-407D-B425-C78EBF08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1" y="822960"/>
            <a:ext cx="6057899" cy="5015169"/>
          </a:xfrm>
        </p:spPr>
        <p:txBody>
          <a:bodyPr anchor="t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7A4D5-56F4-4287-B174-56C55B18F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113" y="3003642"/>
            <a:ext cx="3522199" cy="2900274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B9C19-FEE0-4852-B181-14A0DD77F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27DDF-01B7-463C-82BC-BBF42961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2056A-C3EE-4809-B1F3-1CEEEA26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40FCEE-B6E2-46D0-9BB0-F45F79545E9D}"/>
              </a:ext>
            </a:extLst>
          </p:cNvPr>
          <p:cNvCxnSpPr>
            <a:cxnSpLocks/>
          </p:cNvCxnSpPr>
          <p:nvPr/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BD2FB83-3783-4477-80B5-DA5BF10BAF57}"/>
              </a:ext>
            </a:extLst>
          </p:cNvPr>
          <p:cNvCxnSpPr>
            <a:cxnSpLocks/>
          </p:cNvCxnSpPr>
          <p:nvPr/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83EA203-71D5-49C0-9626-FFA8E46787B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45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9A0A-70FC-426A-8B3B-60FAF980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F47EC6-9753-4ABC-BB66-64CCC8BA0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71499" y="2036363"/>
            <a:ext cx="11059811" cy="38707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84D9F-DC99-4B4C-98CF-178BBBB76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840-AC0B-4260-8368-08E0A22D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5DAB8-EC07-4CCF-96EA-5D8ACDAE6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38F1AC-9961-4786-A189-20863DD97F68}"/>
              </a:ext>
            </a:extLst>
          </p:cNvPr>
          <p:cNvCxnSpPr>
            <a:cxnSpLocks/>
          </p:cNvCxnSpPr>
          <p:nvPr/>
        </p:nvCxnSpPr>
        <p:spPr>
          <a:xfrm flipH="1">
            <a:off x="571500" y="1780979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85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F678-EC03-4845-A51B-C90FA6A15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7953" y="797251"/>
            <a:ext cx="2483929" cy="52837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A8B4D-A39F-4528-975A-9C84BEE77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6094" y="797251"/>
            <a:ext cx="8101072" cy="528378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E4A23-6984-4AD1-A51D-600EDC263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73E28-C341-49CC-BAAB-0C0D198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D54A-8E86-4026-8DD0-5B0979BB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B05DA4-DF32-4D7A-9E4D-36309C90C5BB}"/>
              </a:ext>
            </a:extLst>
          </p:cNvPr>
          <p:cNvCxnSpPr>
            <a:cxnSpLocks/>
          </p:cNvCxnSpPr>
          <p:nvPr/>
        </p:nvCxnSpPr>
        <p:spPr>
          <a:xfrm flipH="1">
            <a:off x="566094" y="57711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CC7262-4997-41E4-976D-BA82E148280F}"/>
              </a:ext>
            </a:extLst>
          </p:cNvPr>
          <p:cNvCxnSpPr>
            <a:cxnSpLocks/>
          </p:cNvCxnSpPr>
          <p:nvPr/>
        </p:nvCxnSpPr>
        <p:spPr>
          <a:xfrm flipV="1">
            <a:off x="8875226" y="571500"/>
            <a:ext cx="0" cy="57114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063B5-E478-4C41-AD40-49A39AE07429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718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B2ED8-7F53-4C03-A740-493E50798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1087-99A9-4100-B5F7-520880DE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2075688"/>
            <a:ext cx="11059811" cy="3910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B4B20-1A65-4A26-B11E-6095083A1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D52D3-E985-4FEB-89B9-57C75471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A751A-C72D-47C1-A7A6-E8510A4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81F78-07BF-45A9-92D4-E4E0A1E8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4255"/>
            <a:ext cx="6867115" cy="5009471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C2A83-A380-4828-BC68-C065C8BC5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817" y="914399"/>
            <a:ext cx="2370268" cy="2670273"/>
          </a:xfrm>
        </p:spPr>
        <p:txBody>
          <a:bodyPr anchor="t">
            <a:normAutofit/>
          </a:bodyPr>
          <a:lstStyle>
            <a:lvl1pPr marL="0" indent="0">
              <a:lnSpc>
                <a:spcPct val="130000"/>
              </a:lnSpc>
              <a:buNone/>
              <a:defRPr sz="14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2B2F-8804-4195-A779-F5C67C25C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99C26-4411-4833-A917-A45E62D56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C7C7-F862-434D-A87A-DECE9FD2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0BAA4B-C4C0-40C1-8DC8-B4E2F8A68E12}"/>
              </a:ext>
            </a:extLst>
          </p:cNvPr>
          <p:cNvCxnSpPr>
            <a:cxnSpLocks/>
          </p:cNvCxnSpPr>
          <p:nvPr/>
        </p:nvCxnSpPr>
        <p:spPr>
          <a:xfrm>
            <a:off x="8872625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0A2259-2540-4B32-A999-2B46A6790E3D}"/>
              </a:ext>
            </a:extLst>
          </p:cNvPr>
          <p:cNvCxnSpPr>
            <a:cxnSpLocks/>
          </p:cNvCxnSpPr>
          <p:nvPr/>
        </p:nvCxnSpPr>
        <p:spPr>
          <a:xfrm flipH="1">
            <a:off x="566094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EFB0ED-3F76-4403-AD0B-E738DD9D8CB6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0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6BD5F-CF53-4DD5-B8C5-27BBA2BB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09684"/>
            <a:ext cx="11049000" cy="10571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6C2E1-5D5E-409F-BEE8-F48CE86F5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447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BBF823-1BFB-4CF0-BAF4-D660C8F1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082" y="2074990"/>
            <a:ext cx="5181600" cy="4101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F816E-EE02-44A4-8B81-B324ECFD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4D9E4-A693-44D2-A3E8-E3AABC905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F669F-4B8E-415D-A9BF-AD451F45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20AF959-FCDC-4B92-9324-06A06C0D56F2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7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F85E5-82C4-4BAE-B2B0-A078ABD6C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469" y="699118"/>
            <a:ext cx="11025062" cy="1063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D15C7-F445-40F7-88F6-FD652626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68" y="2022883"/>
            <a:ext cx="5230469" cy="564079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52C35-AA8E-4154-8A78-7DE9590E1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469" y="2866031"/>
            <a:ext cx="5157787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7EAC6-567C-4A4A-BB10-57EC14B97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41470" y="2022883"/>
            <a:ext cx="5183188" cy="564080"/>
          </a:xfrm>
        </p:spPr>
        <p:txBody>
          <a:bodyPr anchor="ctr">
            <a:norm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A083F-AD60-4437-B32A-44035D78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41470" y="2866031"/>
            <a:ext cx="5183188" cy="32276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DBF86F-3266-4551-B680-06F401FF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5B38FE-80F9-4582-B2E1-B067C288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BEF32-F637-47A1-9ED3-AFC4F79F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508D4-7C99-4B8D-BCDE-F0001BD345D9}"/>
              </a:ext>
            </a:extLst>
          </p:cNvPr>
          <p:cNvCxnSpPr>
            <a:cxnSpLocks/>
          </p:cNvCxnSpPr>
          <p:nvPr/>
        </p:nvCxnSpPr>
        <p:spPr>
          <a:xfrm flipV="1">
            <a:off x="6101405" y="1883336"/>
            <a:ext cx="0" cy="4399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9BF61B-7951-48F4-982B-9401A483FFBF}"/>
              </a:ext>
            </a:extLst>
          </p:cNvPr>
          <p:cNvCxnSpPr>
            <a:cxnSpLocks/>
          </p:cNvCxnSpPr>
          <p:nvPr/>
        </p:nvCxnSpPr>
        <p:spPr>
          <a:xfrm flipH="1">
            <a:off x="577485" y="273859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94CB-6BE5-4B9E-B0A6-54F83B201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717452"/>
            <a:ext cx="11049000" cy="116183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8643C-1A5D-4F23-B0D7-5B46F5E45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A3394-78CC-43B0-9762-5E826F8BB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347F0A-1980-4E13-AB22-AE3B8AA44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9D858B-8A9C-4235-B151-81C99A3D20D2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C7798B-3ECB-4076-8955-A82116BB0D2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03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61D85-3E72-406F-AB26-B4ED94918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9C831E-4321-467E-9090-C89C48CF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556-B3D8-4403-835F-11AE2D40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72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AA48-D521-423D-B185-6490EF57B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201" y="810344"/>
            <a:ext cx="3478084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E6DD-DDD2-4ED6-B8A9-A8B6D765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9809" y="931232"/>
            <a:ext cx="6700679" cy="5079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08F5E-AD33-4ACF-84C9-78B0FF6BE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500" y="2578608"/>
            <a:ext cx="3478783" cy="34172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7604E-7DD4-4497-B325-74F899E8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BEED-A8F6-4256-9539-4434694A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A1AA6-EE0B-48FD-A7DE-6CEE6A8C7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F35B32-9A23-4805-94A6-96826D202139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2BA7DA-3944-40D4-91CD-40CA24DBB79B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EA0B78-39E7-4039-B8BE-4F425688C6DF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68B99C-0744-42EE-9713-AB0CEC3F5D85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37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2732-5D39-4B30-A499-D51BABC88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02204"/>
            <a:ext cx="3478787" cy="1408062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AF5AEC-77BC-4A52-8A56-C6479CA6A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23467" y="847384"/>
            <a:ext cx="6907844" cy="52168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0A9240-8762-4C7D-AF22-A844CB2EC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1498" y="2574906"/>
            <a:ext cx="3478787" cy="343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5685-E45D-4E74-8B78-D3B8E85C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FCBA3-0FF5-47C2-901A-645F6185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0381-5320-46AD-A0B9-7C04B3E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57A432-D933-402A-8657-216EE20450EE}"/>
              </a:ext>
            </a:extLst>
          </p:cNvPr>
          <p:cNvCxnSpPr>
            <a:cxnSpLocks/>
          </p:cNvCxnSpPr>
          <p:nvPr/>
        </p:nvCxnSpPr>
        <p:spPr>
          <a:xfrm flipH="1">
            <a:off x="571500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1E0F3-D71B-436F-A10B-B6EA7125F684}"/>
              </a:ext>
            </a:extLst>
          </p:cNvPr>
          <p:cNvCxnSpPr>
            <a:cxnSpLocks/>
          </p:cNvCxnSpPr>
          <p:nvPr/>
        </p:nvCxnSpPr>
        <p:spPr>
          <a:xfrm flipV="1">
            <a:off x="4419601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EE64F5-2B48-4A2E-BA5E-1D37F1A7C9A3}"/>
              </a:ext>
            </a:extLst>
          </p:cNvPr>
          <p:cNvCxnSpPr>
            <a:cxnSpLocks/>
          </p:cNvCxnSpPr>
          <p:nvPr/>
        </p:nvCxnSpPr>
        <p:spPr>
          <a:xfrm flipH="1">
            <a:off x="571501" y="2406845"/>
            <a:ext cx="384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9BF9AA-A2C8-4233-B597-EB11C6D6A0E0}"/>
              </a:ext>
            </a:extLst>
          </p:cNvPr>
          <p:cNvCxnSpPr>
            <a:cxnSpLocks/>
          </p:cNvCxnSpPr>
          <p:nvPr/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8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E1467D-9ED1-4211-A71E-41C91C755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689289"/>
            <a:ext cx="11049000" cy="108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8A6A1-C9C7-4FDF-B4DA-1E86B6A3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2075688"/>
            <a:ext cx="11059811" cy="3818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C44A-C635-4CD0-90E9-D9503AF4C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36732" y="6397103"/>
            <a:ext cx="3091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fld id="{1C8322F6-1C60-46CF-968C-BC20E470F443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BF682-1A47-492C-81E3-9DB0A50E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5782" y="6397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C814B-9105-44ED-98A9-D326B2E2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4553" y="6397103"/>
            <a:ext cx="700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EEB83C2-341F-4C28-A243-1C56DDDA54D3}" type="slidenum">
              <a:rPr lang="en-US" smtClean="0"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814345-41DE-42C5-8657-66C1417DF81A}"/>
              </a:ext>
            </a:extLst>
          </p:cNvPr>
          <p:cNvCxnSpPr>
            <a:cxnSpLocks/>
          </p:cNvCxnSpPr>
          <p:nvPr/>
        </p:nvCxnSpPr>
        <p:spPr>
          <a:xfrm flipH="1">
            <a:off x="566094" y="6286347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68E419-3727-4F5E-8840-AF149B33B0B7}"/>
              </a:ext>
            </a:extLst>
          </p:cNvPr>
          <p:cNvCxnSpPr>
            <a:cxnSpLocks/>
          </p:cNvCxnSpPr>
          <p:nvPr/>
        </p:nvCxnSpPr>
        <p:spPr>
          <a:xfrm flipH="1">
            <a:off x="577485" y="1883336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9B6EC-D7AE-452F-8D0C-D11BD3377F3E}"/>
              </a:ext>
            </a:extLst>
          </p:cNvPr>
          <p:cNvCxnSpPr>
            <a:cxnSpLocks/>
          </p:cNvCxnSpPr>
          <p:nvPr/>
        </p:nvCxnSpPr>
        <p:spPr>
          <a:xfrm flipH="1">
            <a:off x="577485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27" r:id="rId4"/>
    <p:sldLayoutId id="2147483728" r:id="rId5"/>
    <p:sldLayoutId id="2147483733" r:id="rId6"/>
    <p:sldLayoutId id="2147483729" r:id="rId7"/>
    <p:sldLayoutId id="2147483730" r:id="rId8"/>
    <p:sldLayoutId id="2147483731" r:id="rId9"/>
    <p:sldLayoutId id="2147483732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100" baseline="0">
          <a:solidFill>
            <a:schemeClr val="tx1"/>
          </a:solidFill>
          <a:latin typeface="Batang" panose="02030600000101010101" pitchFamily="18" charset="-127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2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feedback-opinion-review-high-2352516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557443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Представление верхнего края фона, зазаставки с помощью цветов">
            <a:extLst>
              <a:ext uri="{FF2B5EF4-FFF2-40B4-BE49-F238E27FC236}">
                <a16:creationId xmlns:a16="http://schemas.microsoft.com/office/drawing/2014/main" id="{AB7AC385-D9EC-312F-509E-F9A9D3217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46" b="17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2BA0B-B744-2018-6784-F00291603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4819615"/>
            <a:ext cx="6817836" cy="1264936"/>
          </a:xfrm>
        </p:spPr>
        <p:txBody>
          <a:bodyPr anchor="ctr">
            <a:normAutofit/>
          </a:bodyPr>
          <a:lstStyle/>
          <a:p>
            <a:r>
              <a:rPr lang="kk-KZ" sz="7200" b="1" dirty="0">
                <a:solidFill>
                  <a:srgbClr val="FFFFFF"/>
                </a:solidFill>
              </a:rPr>
              <a:t>Этика-әдеп</a:t>
            </a:r>
            <a:endParaRPr lang="ru-KZ" sz="7200" b="1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B4D708-5E85-95A7-1A5A-92F81E8D8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2516" y="4901919"/>
            <a:ext cx="3483615" cy="1100329"/>
          </a:xfrm>
        </p:spPr>
        <p:txBody>
          <a:bodyPr anchor="ctr">
            <a:normAutofit/>
          </a:bodyPr>
          <a:lstStyle/>
          <a:p>
            <a:r>
              <a:rPr lang="kk-KZ" sz="1600" b="1" dirty="0">
                <a:solidFill>
                  <a:srgbClr val="FFFFFF"/>
                </a:solidFill>
              </a:rPr>
              <a:t>Этика деген не?</a:t>
            </a:r>
          </a:p>
          <a:p>
            <a:r>
              <a:rPr lang="kk-KZ" sz="1600" b="1" dirty="0">
                <a:solidFill>
                  <a:srgbClr val="FFFFFF"/>
                </a:solidFill>
              </a:rPr>
              <a:t>Әдеп деген не?</a:t>
            </a:r>
            <a:endParaRPr lang="ru-KZ" sz="1600" b="1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605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937AA-347F-CA2E-52E0-E6C98F5B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Әдеп сөзінің мағынасы?</a:t>
            </a:r>
            <a:endParaRPr lang="ru-KZ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85DA2D5-BEDD-67FE-C6F8-47CB80440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49" y="2057758"/>
            <a:ext cx="11620501" cy="3910987"/>
          </a:xfrm>
        </p:spPr>
        <p:txBody>
          <a:bodyPr/>
          <a:lstStyle/>
          <a:p>
            <a:r>
              <a:rPr lang="tr-T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«Әдеп» сөздікте «шақыру, жақсы әрекет, нәзіктік, сыпайылық, кішіпейілділік, таңдану, мақұлдау» мағыналарына келеді. Терминдік мағынасы «бір қоғамдағы салт, дәстүр және қағидаға айналған жақсы әрекеттер немесе осылар туралы ілім» деп беріледі.</a:t>
            </a:r>
            <a:endParaRPr lang="ru-KZ" sz="18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846E3-509F-0A90-25FE-77979D6F78B4}"/>
              </a:ext>
            </a:extLst>
          </p:cNvPr>
          <p:cNvSpPr txBox="1"/>
          <p:nvPr/>
        </p:nvSpPr>
        <p:spPr>
          <a:xfrm>
            <a:off x="2371725" y="6390057"/>
            <a:ext cx="7982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үйренбеген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кісіден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өскен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Саиф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Сараи)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3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снимок экрана, дизайн, Графика, круг&#10;&#10;Автоматически созданное описание">
            <a:extLst>
              <a:ext uri="{FF2B5EF4-FFF2-40B4-BE49-F238E27FC236}">
                <a16:creationId xmlns:a16="http://schemas.microsoft.com/office/drawing/2014/main" id="{CBEA0B23-30FF-5A1B-4E2C-F21F9D137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244" b="4225"/>
          <a:stretch/>
        </p:blipFill>
        <p:spPr>
          <a:xfrm>
            <a:off x="11400" y="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22603-9949-6B25-73D3-654F0BB3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819615"/>
            <a:ext cx="6817836" cy="1264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Сөздеріңе мұқият бол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человек, одежда, Формальная одежда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05156AAD-8B3D-4864-4456-7E6F4A496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7F48E-5862-044D-1F71-841016E5A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1" y="4712946"/>
            <a:ext cx="8262968" cy="16748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solidFill>
                  <a:srgbClr val="FFFFFF"/>
                </a:solidFill>
                <a:latin typeface="Amasis MT Pro Black" panose="02040A04050005020304" pitchFamily="18" charset="0"/>
              </a:rPr>
              <a:t>Әкім</a:t>
            </a:r>
            <a:endParaRPr lang="en-US" sz="4800" b="1" dirty="0">
              <a:solidFill>
                <a:srgbClr val="FFFFFF"/>
              </a:solidFill>
              <a:latin typeface="Amasis MT Pro Black" panose="02040A040500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801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40FCEE-B6E2-46D0-9BB0-F45F79545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D2FB83-3783-4477-80B5-DA5BF10BA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2482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3EA203-71D5-49C0-9626-FFA8E46787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7485" y="6283518"/>
            <a:ext cx="110598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0220DBA-8988-4873-8FCD-3FFAC3CF1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Дерево в гора">
            <a:extLst>
              <a:ext uri="{FF2B5EF4-FFF2-40B4-BE49-F238E27FC236}">
                <a16:creationId xmlns:a16="http://schemas.microsoft.com/office/drawing/2014/main" id="{61477E7F-3D5F-B987-F11E-E6E347A78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b="1046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8BBE4-5E80-2549-C0BD-05ACFA207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4819615"/>
            <a:ext cx="6817836" cy="12649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 err="1">
                <a:solidFill>
                  <a:srgbClr val="FFFFFF"/>
                </a:solidFill>
                <a:latin typeface="Amasis MT Pro Black" panose="02040A04050005020304" pitchFamily="18" charset="0"/>
              </a:rPr>
              <a:t>Таудағы</a:t>
            </a:r>
            <a:r>
              <a:rPr lang="en-US" sz="4800" b="1" dirty="0">
                <a:solidFill>
                  <a:srgbClr val="FFFFFF"/>
                </a:solidFill>
                <a:latin typeface="Amasis MT Pro Black" panose="02040A04050005020304" pitchFamily="18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Amasis MT Pro Black" panose="02040A04050005020304" pitchFamily="18" charset="0"/>
              </a:rPr>
              <a:t>жаңғырық</a:t>
            </a:r>
            <a:endParaRPr lang="en-US" sz="4800" b="1" dirty="0">
              <a:solidFill>
                <a:srgbClr val="FFFFFF"/>
              </a:solidFill>
              <a:latin typeface="Amasis MT Pro Black" panose="02040A040500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981B13-F880-47D1-BA19-C2C84FC75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5869" y="4610607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889C86-81F5-4E2B-A1BF-3DC57716B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4300" y="4614653"/>
            <a:ext cx="0" cy="167486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1651B2-663F-4ED2-A7D2-9D74A5DFD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1819" y="6289514"/>
            <a:ext cx="11054799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5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9F0B1846-6CE5-47AE-B0D0-7202A39CE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D8D34-BF35-DC85-5B4D-7BEF709B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822960"/>
            <a:ext cx="2483246" cy="5296270"/>
          </a:xfrm>
        </p:spPr>
        <p:txBody>
          <a:bodyPr anchor="t">
            <a:normAutofit/>
          </a:bodyPr>
          <a:lstStyle/>
          <a:p>
            <a:r>
              <a:rPr lang="kk-KZ" b="1" dirty="0"/>
              <a:t>Әдептің түрлері</a:t>
            </a:r>
            <a:endParaRPr lang="ru-KZ" b="1" dirty="0"/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4B706659-8817-44F5-87F5-B7804F1CB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6286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CE7E0E66-59D6-4A3A-B1A2-84B907843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14700" y="571500"/>
            <a:ext cx="0" cy="571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4F6F91-27E3-4BF5-9BD7-E5923D27C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1501" y="571500"/>
            <a:ext cx="110489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Объект 2">
            <a:extLst>
              <a:ext uri="{FF2B5EF4-FFF2-40B4-BE49-F238E27FC236}">
                <a16:creationId xmlns:a16="http://schemas.microsoft.com/office/drawing/2014/main" id="{7A7EABA7-533A-F55F-FA6C-4DD844863C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224995"/>
              </p:ext>
            </p:extLst>
          </p:nvPr>
        </p:nvGraphicFramePr>
        <p:xfrm>
          <a:off x="3751189" y="1061686"/>
          <a:ext cx="7880423" cy="4762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05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4E21E-EE11-A9A7-6B47-7B0D6A20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758" y="2993218"/>
            <a:ext cx="11049000" cy="1084101"/>
          </a:xfrm>
        </p:spPr>
        <p:txBody>
          <a:bodyPr>
            <a:normAutofit fontScale="90000"/>
          </a:bodyPr>
          <a:lstStyle/>
          <a:p>
            <a:r>
              <a:rPr lang="kk-KZ" dirty="0"/>
              <a:t>Әдеп – білімнен жоғары. Адамның</a:t>
            </a:r>
            <a:r>
              <a:rPr lang="en-US" dirty="0"/>
              <a:t> </a:t>
            </a:r>
            <a:r>
              <a:rPr lang="kk-KZ" dirty="0"/>
              <a:t>аздаған білімі әдебін жасыра алмайды, ал әдебі аздаған білімін жасыра алады.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036956167"/>
      </p:ext>
    </p:extLst>
  </p:cSld>
  <p:clrMapOvr>
    <a:masterClrMapping/>
  </p:clrMapOvr>
</p:sld>
</file>

<file path=ppt/theme/theme1.xml><?xml version="1.0" encoding="utf-8"?>
<a:theme xmlns:a="http://schemas.openxmlformats.org/drawingml/2006/main" name="AlignmentVTI">
  <a:themeElements>
    <a:clrScheme name="AnalogousFromRegularSeedRightStep">
      <a:dk1>
        <a:srgbClr val="000000"/>
      </a:dk1>
      <a:lt1>
        <a:srgbClr val="FFFFFF"/>
      </a:lt1>
      <a:dk2>
        <a:srgbClr val="223A3D"/>
      </a:dk2>
      <a:lt2>
        <a:srgbClr val="E2E8E8"/>
      </a:lt2>
      <a:accent1>
        <a:srgbClr val="E73429"/>
      </a:accent1>
      <a:accent2>
        <a:srgbClr val="D57117"/>
      </a:accent2>
      <a:accent3>
        <a:srgbClr val="B4A420"/>
      </a:accent3>
      <a:accent4>
        <a:srgbClr val="80B113"/>
      </a:accent4>
      <a:accent5>
        <a:srgbClr val="4AB821"/>
      </a:accent5>
      <a:accent6>
        <a:srgbClr val="14BC2C"/>
      </a:accent6>
      <a:hlink>
        <a:srgbClr val="329096"/>
      </a:hlink>
      <a:folHlink>
        <a:srgbClr val="7F7F7F"/>
      </a:folHlink>
    </a:clrScheme>
    <a:fontScheme name="Custom 1">
      <a:majorFont>
        <a:latin typeface="Bata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ignmentVTI" id="{606D7720-FAA0-4ADC-B967-3239DA8ECA1A}" vid="{10074623-6FCC-4A3C-AAA5-58644BD8FF19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AB1770-0E8C-43CF-9DDB-26072ED23B29}">
  <we:reference id="wa200005566" version="1.0.0.0" store="ru-RU" storeType="OMEX"/>
  <we:alternateReferences>
    <we:reference id="wa200005566" version="1.0.0.0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119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Batang</vt:lpstr>
      <vt:lpstr>Amasis MT Pro Black</vt:lpstr>
      <vt:lpstr>Arial</vt:lpstr>
      <vt:lpstr>Avenir Next LT Pro Light</vt:lpstr>
      <vt:lpstr>Cambria</vt:lpstr>
      <vt:lpstr>Times New Roman</vt:lpstr>
      <vt:lpstr>AlignmentVTI</vt:lpstr>
      <vt:lpstr>Этика-әдеп</vt:lpstr>
      <vt:lpstr>Әдеп сөзінің мағынасы?</vt:lpstr>
      <vt:lpstr>Сөздеріңе мұқият бол</vt:lpstr>
      <vt:lpstr>Әкім</vt:lpstr>
      <vt:lpstr>Таудағы жаңғырық</vt:lpstr>
      <vt:lpstr>Әдептің түрлері</vt:lpstr>
      <vt:lpstr>Әдеп – білімнен жоғары. Адамның аздаған білімі әдебін жасыра алмайды, ал әдебі аздаған білімін жасыра алады.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Этика-әдеп</dc:title>
  <dc:creator>Ерасыл Сарсембай</dc:creator>
  <cp:lastModifiedBy>Ерасыл Сарсембай</cp:lastModifiedBy>
  <cp:revision>2</cp:revision>
  <dcterms:created xsi:type="dcterms:W3CDTF">2024-02-28T05:10:53Z</dcterms:created>
  <dcterms:modified xsi:type="dcterms:W3CDTF">2024-02-28T08:27:34Z</dcterms:modified>
</cp:coreProperties>
</file>