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7" r:id="rId3"/>
    <p:sldId id="264" r:id="rId4"/>
    <p:sldId id="268" r:id="rId5"/>
    <p:sldId id="266" r:id="rId6"/>
    <p:sldId id="265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6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10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360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29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81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009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9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95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85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41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180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04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554EF-1B17-44CF-B622-D5155F14A881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20E05-5C4A-49C6-A533-011CEAFF0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80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46769" y="-267701"/>
            <a:ext cx="2286254" cy="302224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463673" y="-300572"/>
            <a:ext cx="2255294" cy="307448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563728" y="1906780"/>
            <a:ext cx="2084178" cy="313815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90698" y="1994878"/>
            <a:ext cx="2155949" cy="29797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402636" y="4187118"/>
            <a:ext cx="2216969" cy="302224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457642" y="4175613"/>
            <a:ext cx="2267355" cy="309093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6604036" y="4173277"/>
            <a:ext cx="2267355" cy="309093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6625548" y="1936966"/>
            <a:ext cx="2160646" cy="309093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762" y="96409"/>
            <a:ext cx="3090940" cy="226790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9594021" y="-233660"/>
            <a:ext cx="2255295" cy="294066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9671709" y="2034925"/>
            <a:ext cx="2139296" cy="291635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9718837" y="4235059"/>
            <a:ext cx="2045035" cy="281869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80612" y="768078"/>
            <a:ext cx="232471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1+9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47971" y="689423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2+8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008617" y="628883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4+6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051144" y="511202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3+7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440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46769" y="-267701"/>
            <a:ext cx="2286254" cy="302224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463673" y="-300572"/>
            <a:ext cx="2255294" cy="307448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563728" y="1906780"/>
            <a:ext cx="2084178" cy="313815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90698" y="1994878"/>
            <a:ext cx="2155949" cy="29797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402636" y="4187118"/>
            <a:ext cx="2216969" cy="302224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3457642" y="4175613"/>
            <a:ext cx="2267355" cy="309093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6604036" y="4173277"/>
            <a:ext cx="2267355" cy="309093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6625548" y="1936966"/>
            <a:ext cx="2160646" cy="309093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762" y="96409"/>
            <a:ext cx="3090940" cy="226790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9594021" y="-233660"/>
            <a:ext cx="2255295" cy="294066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9671709" y="2034925"/>
            <a:ext cx="2139296" cy="291635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2"/>
          <a:srcRect l="15774" t="8112" r="15267" b="9859"/>
          <a:stretch/>
        </p:blipFill>
        <p:spPr>
          <a:xfrm rot="5400000">
            <a:off x="9718837" y="4235059"/>
            <a:ext cx="2045035" cy="281869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80612" y="768078"/>
            <a:ext cx="232471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4+4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47971" y="689423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1+6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008617" y="628883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3+4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051144" y="511202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2+5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064061" y="2859932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2+7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73131" y="2859932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3+6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04978" y="5144241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2+6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3121926" y="5237047"/>
            <a:ext cx="291755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1+7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35936" y="5119049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1+8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058333" y="5119049"/>
            <a:ext cx="1465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3+5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H="1">
            <a:off x="3478675" y="2921861"/>
            <a:ext cx="26426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5+4</a:t>
            </a:r>
            <a:endParaRPr lang="ru-RU" sz="66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8007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6163"/>
          <a:stretch/>
        </p:blipFill>
        <p:spPr>
          <a:xfrm rot="5400000">
            <a:off x="2437331" y="-2115354"/>
            <a:ext cx="6729210" cy="1121749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 rot="5400000">
            <a:off x="838198" y="1238934"/>
            <a:ext cx="6729211" cy="450892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287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10</a:t>
            </a:r>
            <a:endParaRPr lang="ru-RU" sz="287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932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6163"/>
          <a:stretch/>
        </p:blipFill>
        <p:spPr>
          <a:xfrm rot="5400000">
            <a:off x="2437331" y="-2115354"/>
            <a:ext cx="6729210" cy="1121749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 rot="5400000">
            <a:off x="838198" y="269439"/>
            <a:ext cx="6729211" cy="64479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13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9</a:t>
            </a:r>
            <a:endParaRPr lang="ru-RU" sz="413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5866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6163"/>
          <a:stretch/>
        </p:blipFill>
        <p:spPr>
          <a:xfrm rot="5400000">
            <a:off x="2437331" y="-2115354"/>
            <a:ext cx="6729210" cy="1121749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 rot="5400000">
            <a:off x="838198" y="269439"/>
            <a:ext cx="6729211" cy="64479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13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8</a:t>
            </a:r>
            <a:endParaRPr lang="ru-RU" sz="413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904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6163"/>
          <a:stretch/>
        </p:blipFill>
        <p:spPr>
          <a:xfrm rot="5400000">
            <a:off x="2437331" y="-2115354"/>
            <a:ext cx="6729210" cy="1121749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 rot="5400000">
            <a:off x="838198" y="269439"/>
            <a:ext cx="6729211" cy="64479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13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7</a:t>
            </a:r>
            <a:endParaRPr lang="ru-RU" sz="413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52661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19</Words>
  <Application>Microsoft Office PowerPoint</Application>
  <PresentationFormat>Широкоэкранный</PresentationFormat>
  <Paragraphs>19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10</cp:revision>
  <dcterms:created xsi:type="dcterms:W3CDTF">2022-10-06T17:00:04Z</dcterms:created>
  <dcterms:modified xsi:type="dcterms:W3CDTF">2022-10-07T05:45:54Z</dcterms:modified>
</cp:coreProperties>
</file>