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24" r:id="rId2"/>
    <p:sldId id="527" r:id="rId3"/>
    <p:sldId id="525" r:id="rId4"/>
    <p:sldId id="277" r:id="rId5"/>
    <p:sldId id="522" r:id="rId6"/>
    <p:sldId id="516" r:id="rId7"/>
    <p:sldId id="518" r:id="rId8"/>
    <p:sldId id="519" r:id="rId9"/>
    <p:sldId id="261" r:id="rId10"/>
    <p:sldId id="289" r:id="rId11"/>
    <p:sldId id="280"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gul Kadirova" initials="A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48050" autoAdjust="0"/>
  </p:normalViewPr>
  <p:slideViewPr>
    <p:cSldViewPr snapToGrid="0">
      <p:cViewPr varScale="1">
        <p:scale>
          <a:sx n="63" d="100"/>
          <a:sy n="63" d="100"/>
        </p:scale>
        <p:origin x="-132" y="-336"/>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35:20.589"/>
    </inkml:context>
    <inkml:brush xml:id="br0">
      <inkml:brushProperty name="width" value="0.1" units="cm"/>
      <inkml:brushProperty name="height" value="0.1" units="cm"/>
      <inkml:brushProperty name="color" value="#66CC00"/>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22:22.4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771 1,'6'2,"0"1,0 0,0 1,0-1,-1 1,1 1,-1-1,0 1,0 0,0 0,-1 0,0 1,31 30,115 114,74 69,327 335,-203-226,140 64,65 4,16-26,406 187,-643-387,73 17,-336-157,-1 3,-2 3,-1 3,24 21,99 71,-62-44,8 14,381 274,-395-296,-36-25,-3 2,40 40,523 442,-184-160,-348-283</inkml:trace>
  <inkml:trace contextRef="#ctx0" brushRef="#br0" timeOffset="1401.8599">7824 296,'-1'0,"1"-1,-1 0,1 0,-1 1,0-1,1 1,-1-1,0 0,1 1,-1-1,0 1,0-1,0 1,1 0,-1-1,0 1,0 0,0 0,0-1,0 1,1 0,-1 0,0 0,0 0,0 0,0 0,0 0,0 1,-2-2,-29-1,1 1,-1 1,1 1,0 2,-24 5,-5 4,0 3,-15 7,-37 18,-35 20,-197 105,-110 83,-150 113,-211 164,-2650 1735,2900-1891,165-102,145-89,189-132,27-20,1 3,-32 30,69-58,-1 1,1-1,-1 0,1 1,0-1,0 1,0 0,0-1,0 1,0 0,0-1,1 1,-1 0,1 0,-1 0,1 0,-1 0,1 0,0 0,0 0,0 0,0-1,1 1,-1 0,0 0,1 0,-1 0,1 0,0 0,0-1,0 2,0-1,0 0,0 1,0-1,-1 0,1 1,-1-1,1 0,-1 1,0-1,0 1,0-1,0 0,-1 1,1-1,-1 1,1-1,-2 2,-4 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22:25.0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6239 50,'17'13,"52"54,173 166,163 145,142 96,80 43,62 22,53 6,147 50,-64-72,-169-122,-196-128</inkml:trace>
  <inkml:trace contextRef="#ctx0" brushRef="#br0" timeOffset="1199.04">12651 0,'-5'0,"-4"0,-44 4,-50 23,-66 40,-72 54,-133 83,-166 90,-483 222,-200 82,-95 39,119-54,217-98,242-110,238-110,192-92,145-75,100-55</inkml:trace>
  <inkml:trace contextRef="#ctx0" brushRef="#br0" timeOffset="2415.06">5870 5845,'0'4,"0"15,109 99,153 110,163 112,121 83,82 32,30-3,-17-36,-4-25,-23-43,-99-71,-128-75,-126-71,-107-58</inkml:trace>
  <inkml:trace contextRef="#ctx0" brushRef="#br0" timeOffset="3864.37">12281 5697,'-23'1,"-1"1,0 0,1 2,0 1,-11 4,-21 8,-36 19,-4 8,1 4,3 5,-36 28,-255 203,118-71,-49 50,-116 99,-1852 1459,2000-1612,229-171,-57 42,-72 38,141-98,-1-2,-1-2,0-1,-35 7,-54 18,63-15,1 3,2 2,1 4,-6 6,26-9</inkml:trace>
  <inkml:trace contextRef="#ctx0" brushRef="#br0" timeOffset="4584.21">0 10234</inkml:trace>
  <inkml:trace contextRef="#ctx0" brushRef="#br0" timeOffset="6032.29">15733 4366,'0'0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22:47.698"/>
    </inkml:context>
    <inkml:brush xml:id="br0">
      <inkml:brushProperty name="width" value="0.1" units="cm"/>
      <inkml:brushProperty name="height" value="0.1" units="cm"/>
      <inkml:brushProperty name="color" value="#66CC00"/>
      <inkml:brushProperty name="ignorePressure" value="1"/>
    </inkml:brush>
  </inkml:definitions>
  <inkml:trace contextRef="#ctx0" brushRef="#br0">0 1,'10'22,"-1"0,6 22,3 10,292 728,-242-618,-4 12,-24-61,-27-95,-13-20,0 0,1 1,-1-1,1 0,-1 0,1 1,-1-1,1 0,-1 0,1 0,-1 0,1 0,-1 0,1 1,0-1,-1 0,1 0,-1-1,1 1,-1 0,1 0,-1 0,1 0,0-1,2-1,1 0,-1-1,0 0,1 0,-1 0,-1 0,1 0,1-3,4-3,219-272,-38 43,-164 209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22:51.426"/>
    </inkml:context>
    <inkml:brush xml:id="br0">
      <inkml:brushProperty name="width" value="0.1" units="cm"/>
      <inkml:brushProperty name="height" value="0.1" units="cm"/>
      <inkml:brushProperty name="color" value="#66CC00"/>
      <inkml:brushProperty name="ignorePressure" value="1"/>
    </inkml:brush>
  </inkml:definitions>
  <inkml:trace contextRef="#ctx0" brushRef="#br0">1 1,'0'0,"1"0,-1 0,1 0,-1 0,1 0,-1 0,1 0,0 0,-1 0,1 0,-1 1,1-1,-1 0,1 0,-1 0,0 1,1-1,-1 0,1 1,-1-1,1 0,-1 1,0-1,1 1,-1-1,0 0,1 1,-1-1,0 1,0-1,0 1,1 0,13 20,64 128,-6 3,-1 18,9 18,-9-25,108 233,-175-388,14 28,22 33,-34-60,0-1,1 0,-1 0,2 0,-1-1,1 0,0 0,0-1,7 3,-11-6,1-1,0 0,0 0,0-1,0 1,0-1,1-1,-1 1,0-1,0 1,1-1,-1-1,0 1,0-1,1 0,-1 0,0-1,0 1,0-1,0 0,-1-1,1 1,14-9,-1 0,0-1,-1-1,11-11,-24 21,103-95,14-24,28-26,-12 27,106-70,-206 164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23:01.130"/>
    </inkml:context>
    <inkml:brush xml:id="br0">
      <inkml:brushProperty name="width" value="0.1" units="cm"/>
      <inkml:brushProperty name="height" value="0.1" units="cm"/>
      <inkml:brushProperty name="color" value="#66CC00"/>
      <inkml:brushProperty name="ignorePressure" value="1"/>
    </inkml:brush>
  </inkml:definitions>
  <inkml:trace contextRef="#ctx0" brushRef="#br0">0 0,'0'5,"0"-1,0 1,1-1,0 1,-1-1,2 1,-1-1,0 0,1 0,1 4,2 3,85 196,49 74,-125-253,262 490,-73-143,-54-89,-28-69,-119-213,26 41,22 28,-43-63,1-1,1 1,0-1,0-1,1 0,0 0,0-1,10 6,-16-11,-1 0,1-1,0 1,0-1,-1 0,1 0,0 0,0 0,0-1,0 1,0-1,0 0,0 0,0-1,0 1,0-1,0 0,3-1,-1-1,-1 1,0-1,-1 0,1 0,0-1,-1 1,0-1,0 0,0 0,0 0,-1-1,1-1,8-12,-2-2,0 1,-1-1,-1 0,-1-1,1-4,23-76,4 1,5 1,50-86,-48 111,-25 46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23:01.563"/>
    </inkml:context>
    <inkml:brush xml:id="br0">
      <inkml:brushProperty name="width" value="0.1" units="cm"/>
      <inkml:brushProperty name="height" value="0.1" units="cm"/>
      <inkml:brushProperty name="color" value="#66CC00"/>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30:02.602"/>
    </inkml:context>
    <inkml:brush xml:id="br0">
      <inkml:brushProperty name="width" value="0.1" units="cm"/>
      <inkml:brushProperty name="height" value="0.1" units="cm"/>
      <inkml:brushProperty name="color" value="#66CC00"/>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3T13:30:03.603"/>
    </inkml:context>
    <inkml:brush xml:id="br0">
      <inkml:brushProperty name="width" value="0.1" units="cm"/>
      <inkml:brushProperty name="height" value="0.1" units="cm"/>
      <inkml:brushProperty name="color" value="#66CC00"/>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9FFC-7504-4A1E-8BC7-F2CC1EAE66AB}"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D280D-BCB0-4A9F-9582-A63BA6215658}" type="slidenum">
              <a:rPr lang="en-US" smtClean="0"/>
              <a:t>‹#›</a:t>
            </a:fld>
            <a:endParaRPr lang="en-US"/>
          </a:p>
        </p:txBody>
      </p:sp>
    </p:spTree>
    <p:extLst>
      <p:ext uri="{BB962C8B-B14F-4D97-AF65-F5344CB8AC3E}">
        <p14:creationId xmlns:p14="http://schemas.microsoft.com/office/powerpoint/2010/main" val="146424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Ең</a:t>
            </a:r>
            <a:r>
              <a:rPr lang="ru-RU" dirty="0"/>
              <a:t> </a:t>
            </a:r>
            <a:r>
              <a:rPr lang="ru-RU" dirty="0" err="1"/>
              <a:t>маңызды</a:t>
            </a:r>
            <a:r>
              <a:rPr lang="ru-RU" dirty="0"/>
              <a:t> </a:t>
            </a:r>
            <a:r>
              <a:rPr lang="ru-RU" baseline="0" dirty="0"/>
              <a:t>3 </a:t>
            </a:r>
            <a:r>
              <a:rPr lang="ru-RU" baseline="0" dirty="0" err="1"/>
              <a:t>құпия</a:t>
            </a:r>
            <a:r>
              <a:rPr lang="ru-RU" baseline="0" dirty="0"/>
              <a:t>: </a:t>
            </a:r>
            <a:r>
              <a:rPr lang="ru-RU" baseline="0" dirty="0" err="1"/>
              <a:t>мақтау</a:t>
            </a:r>
            <a:r>
              <a:rPr lang="ru-RU" baseline="0" dirty="0"/>
              <a:t>, </a:t>
            </a:r>
            <a:r>
              <a:rPr lang="ru-RU" baseline="0" dirty="0" err="1"/>
              <a:t>көмек</a:t>
            </a:r>
            <a:r>
              <a:rPr lang="ru-RU" baseline="0" dirty="0"/>
              <a:t>, </a:t>
            </a:r>
            <a:r>
              <a:rPr lang="ru-RU" baseline="0" dirty="0" err="1"/>
              <a:t>қолдау</a:t>
            </a:r>
            <a:r>
              <a:rPr lang="ru-RU" baseline="0" dirty="0"/>
              <a:t>, </a:t>
            </a:r>
            <a:r>
              <a:rPr lang="ru-RU" baseline="0" dirty="0" err="1"/>
              <a:t>ата</a:t>
            </a:r>
            <a:r>
              <a:rPr lang="en-GB" baseline="0" dirty="0"/>
              <a:t>-</a:t>
            </a:r>
            <a:r>
              <a:rPr lang="kk-KZ" baseline="0" dirty="0"/>
              <a:t>аналар аталғандарды меңгеруі маңызды.</a:t>
            </a:r>
          </a:p>
          <a:p>
            <a:pPr indent="182880"/>
            <a:r>
              <a:rPr lang="kk-KZ" baseline="0" dirty="0"/>
              <a:t>Өзіңізді бала кейпінде елестетіп көріңіз де, «Жарайсың», «Әріптерді әдем жазып жатқаныңы қуанып тұрмын, өте ынталысың!» деген сөздерді естігенде қандай сезімдерді бастан кешіретініңізді байқаңыз. Шынымен де, екінші жағдайда не болып жатқанына, не үшін мақтап жатқанына қатысты көбірек жағымды сезімдер мен түсінік пайда болады. Бірінші жағдайдағы «Жарайсың» көбірек бағалауға ұқсайды.</a:t>
            </a:r>
          </a:p>
          <a:p>
            <a:pPr indent="182880"/>
            <a:r>
              <a:rPr lang="kk-KZ" baseline="0" dirty="0"/>
              <a:t>Біз жиі мақтау айтамыз және мақтауды бағалаумен шатастырамыз, сондықтан, бала соған үйреніп кетіп, үнемі бағалауға сай болуға, өзге маңызды ересектердің үмітін ақтауға тырысады. Есейгенде де осындай балалар үнемі нұсқау күтеді және бағалаудан қорқады, жиі көңілі қалады және өзін көрсете алмайды. Олар өздерімен мүлдем таныс емес, үнемі өздеріне күмән келтіреді. Бала сенімділікті сезінуі үшін қалай мақтау керек сонда? Үш маңызды ережені орындау қажет:</a:t>
            </a:r>
            <a:endParaRPr lang="ru-RU" dirty="0"/>
          </a:p>
          <a:p>
            <a:pPr marL="628650" lvl="1" indent="-171450">
              <a:buFont typeface="Arial" panose="020B0604020202020204" pitchFamily="34" charset="0"/>
              <a:buChar char="•"/>
            </a:pPr>
            <a:r>
              <a:rPr lang="ru-RU" sz="1200" dirty="0"/>
              <a:t> </a:t>
            </a:r>
            <a:r>
              <a:rPr lang="ru-RU" sz="1200" b="1" dirty="0"/>
              <a:t>Не </a:t>
            </a:r>
            <a:r>
              <a:rPr lang="ru-RU" sz="1200" b="1" dirty="0" err="1"/>
              <a:t>көріп</a:t>
            </a:r>
            <a:r>
              <a:rPr lang="ru-RU" sz="1200" b="1" dirty="0"/>
              <a:t> </a:t>
            </a:r>
            <a:r>
              <a:rPr lang="ru-RU" sz="1200" dirty="0" err="1"/>
              <a:t>тұрғаныңызды</a:t>
            </a:r>
            <a:r>
              <a:rPr lang="ru-RU" sz="1200" dirty="0"/>
              <a:t> </a:t>
            </a:r>
            <a:r>
              <a:rPr lang="ru-RU" sz="1200" dirty="0" err="1"/>
              <a:t>сипаттаңыз</a:t>
            </a:r>
            <a:r>
              <a:rPr lang="ru-RU" sz="1200" dirty="0"/>
              <a:t> </a:t>
            </a:r>
          </a:p>
          <a:p>
            <a:pPr marL="628650" lvl="1" indent="-171450">
              <a:buFont typeface="Arial" panose="020B0604020202020204" pitchFamily="34" charset="0"/>
              <a:buChar char="•"/>
            </a:pPr>
            <a:r>
              <a:rPr lang="ru-RU" sz="1200" dirty="0"/>
              <a:t> </a:t>
            </a:r>
            <a:r>
              <a:rPr lang="ru-RU" sz="1200" dirty="0" err="1"/>
              <a:t>Соған</a:t>
            </a:r>
            <a:r>
              <a:rPr lang="ru-RU" sz="1200" dirty="0"/>
              <a:t> </a:t>
            </a:r>
            <a:r>
              <a:rPr lang="ru-RU" sz="1200" dirty="0" err="1"/>
              <a:t>байланысты</a:t>
            </a:r>
            <a:r>
              <a:rPr lang="ru-RU" sz="1200" dirty="0"/>
              <a:t> </a:t>
            </a:r>
            <a:r>
              <a:rPr lang="ru-RU" sz="1200" b="1" dirty="0" err="1"/>
              <a:t>қандай</a:t>
            </a:r>
            <a:r>
              <a:rPr lang="ru-RU" sz="1200" b="1" dirty="0"/>
              <a:t> </a:t>
            </a:r>
            <a:r>
              <a:rPr lang="ru-RU" sz="1200" b="1" dirty="0" err="1"/>
              <a:t>сезімде</a:t>
            </a:r>
            <a:r>
              <a:rPr lang="ru-RU" sz="1200" b="1" dirty="0"/>
              <a:t> </a:t>
            </a:r>
            <a:r>
              <a:rPr lang="ru-RU" sz="1200" dirty="0" err="1"/>
              <a:t>екеніңізді</a:t>
            </a:r>
            <a:r>
              <a:rPr lang="ru-RU" sz="1200" dirty="0"/>
              <a:t> </a:t>
            </a:r>
            <a:r>
              <a:rPr lang="ru-RU" sz="1200" dirty="0" err="1"/>
              <a:t>сипаттаңыз</a:t>
            </a:r>
            <a:endParaRPr lang="ru-RU" sz="1200" dirty="0"/>
          </a:p>
          <a:p>
            <a:pPr marL="628650" lvl="1" indent="-171450">
              <a:buFont typeface="Arial" panose="020B0604020202020204" pitchFamily="34" charset="0"/>
              <a:buChar char="•"/>
            </a:pPr>
            <a:r>
              <a:rPr lang="ru-RU" sz="1200" dirty="0"/>
              <a:t> </a:t>
            </a:r>
            <a:r>
              <a:rPr lang="ru-RU" sz="1200" dirty="0" err="1"/>
              <a:t>Баланың</a:t>
            </a:r>
            <a:r>
              <a:rPr lang="ru-RU" sz="1200" dirty="0"/>
              <a:t> </a:t>
            </a:r>
            <a:r>
              <a:rPr lang="ru-RU" sz="1200" dirty="0" err="1"/>
              <a:t>мақтауға</a:t>
            </a:r>
            <a:r>
              <a:rPr lang="ru-RU" sz="1200" dirty="0"/>
              <a:t> </a:t>
            </a:r>
            <a:r>
              <a:rPr lang="ru-RU" sz="1200" dirty="0" err="1"/>
              <a:t>лайық</a:t>
            </a:r>
            <a:r>
              <a:rPr lang="ru-RU" sz="1200" dirty="0"/>
              <a:t> </a:t>
            </a:r>
            <a:r>
              <a:rPr lang="ru-RU" sz="1200" dirty="0" err="1"/>
              <a:t>қылығын</a:t>
            </a:r>
            <a:r>
              <a:rPr lang="ru-RU" sz="1200" dirty="0"/>
              <a:t> </a:t>
            </a:r>
            <a:r>
              <a:rPr lang="ru-RU" sz="1200" dirty="0" err="1"/>
              <a:t>сол</a:t>
            </a:r>
            <a:r>
              <a:rPr lang="ru-RU" sz="1200" dirty="0"/>
              <a:t> </a:t>
            </a:r>
            <a:r>
              <a:rPr lang="ru-RU" sz="1200" dirty="0" err="1"/>
              <a:t>жағдайға</a:t>
            </a:r>
            <a:r>
              <a:rPr lang="ru-RU" sz="1200" dirty="0"/>
              <a:t> </a:t>
            </a:r>
            <a:r>
              <a:rPr lang="ru-RU" sz="1200" b="1" dirty="0" err="1"/>
              <a:t>көрінген</a:t>
            </a:r>
            <a:r>
              <a:rPr lang="ru-RU" sz="1200" b="1" dirty="0"/>
              <a:t> </a:t>
            </a:r>
            <a:r>
              <a:rPr lang="ru-RU" sz="1200" b="1" dirty="0" err="1"/>
              <a:t>қасиетін</a:t>
            </a:r>
            <a:r>
              <a:rPr lang="ru-RU" sz="1200" b="1" dirty="0"/>
              <a:t> </a:t>
            </a:r>
            <a:r>
              <a:rPr lang="ru-RU" sz="1200" b="1" dirty="0" err="1"/>
              <a:t>көрсететін</a:t>
            </a:r>
            <a:r>
              <a:rPr lang="ru-RU" sz="1200" b="1" dirty="0"/>
              <a:t> </a:t>
            </a:r>
            <a:r>
              <a:rPr lang="ru-RU" sz="1200" b="1" dirty="0" err="1"/>
              <a:t>сөзбен</a:t>
            </a:r>
            <a:r>
              <a:rPr lang="ru-RU" sz="1200" b="1" dirty="0"/>
              <a:t> </a:t>
            </a:r>
            <a:r>
              <a:rPr lang="ru-RU" sz="1200" dirty="0" err="1"/>
              <a:t>қорытындылаңыз</a:t>
            </a:r>
            <a:r>
              <a:rPr lang="ru-RU" sz="1200" b="0" i="0" dirty="0"/>
              <a:t>. </a:t>
            </a:r>
            <a:r>
              <a:rPr lang="ru-RU" sz="1200" b="1" i="1" dirty="0" err="1"/>
              <a:t>Мысалы</a:t>
            </a:r>
            <a:r>
              <a:rPr lang="ru-RU" sz="1200" b="1" i="1" dirty="0"/>
              <a:t>: </a:t>
            </a:r>
            <a:r>
              <a:rPr lang="ru-RU" sz="1200" b="1" i="1" dirty="0" err="1"/>
              <a:t>құсты</a:t>
            </a:r>
            <a:r>
              <a:rPr lang="ru-RU" sz="1200" b="1" i="1" dirty="0"/>
              <a:t> </a:t>
            </a:r>
            <a:r>
              <a:rPr lang="ru-RU" sz="1200" b="1" i="1" dirty="0" err="1"/>
              <a:t>айнытпай</a:t>
            </a:r>
            <a:r>
              <a:rPr lang="ru-RU" sz="1200" b="1" i="1" dirty="0"/>
              <a:t> </a:t>
            </a:r>
            <a:r>
              <a:rPr lang="ru-RU" sz="1200" b="1" i="1" dirty="0" err="1"/>
              <a:t>салыпсың</a:t>
            </a:r>
            <a:r>
              <a:rPr lang="ru-RU" sz="1200" b="1" i="1" dirty="0"/>
              <a:t>, </a:t>
            </a:r>
            <a:r>
              <a:rPr lang="ru-RU" sz="1200" b="1" i="1" dirty="0" err="1"/>
              <a:t>баламның</a:t>
            </a:r>
            <a:r>
              <a:rPr lang="ru-RU" sz="1200" b="1" i="1" dirty="0"/>
              <a:t> </a:t>
            </a:r>
            <a:r>
              <a:rPr lang="ru-RU" sz="1200" b="1" i="1" dirty="0" err="1"/>
              <a:t>өзіне</a:t>
            </a:r>
            <a:r>
              <a:rPr lang="ru-RU" sz="1200" b="1" i="1" dirty="0"/>
              <a:t> </a:t>
            </a:r>
            <a:r>
              <a:rPr lang="ru-RU" sz="1200" b="1" i="1" dirty="0" err="1"/>
              <a:t>ұнайтын</a:t>
            </a:r>
            <a:r>
              <a:rPr lang="ru-RU" sz="1200" b="1" i="1" dirty="0"/>
              <a:t> </a:t>
            </a:r>
            <a:r>
              <a:rPr lang="ru-RU" sz="1200" b="1" i="1" dirty="0" err="1"/>
              <a:t>іспен</a:t>
            </a:r>
            <a:r>
              <a:rPr lang="ru-RU" sz="1200" b="1" i="1" dirty="0"/>
              <a:t> </a:t>
            </a:r>
            <a:r>
              <a:rPr lang="ru-RU" sz="1200" b="1" i="1" dirty="0" err="1"/>
              <a:t>айналысатыны</a:t>
            </a:r>
            <a:r>
              <a:rPr lang="ru-RU" sz="1200" b="1" i="1" dirty="0"/>
              <a:t> </a:t>
            </a:r>
            <a:r>
              <a:rPr lang="ru-RU" sz="1200" b="1" i="1" dirty="0" err="1"/>
              <a:t>мені</a:t>
            </a:r>
            <a:r>
              <a:rPr lang="ru-RU" sz="1200" b="1" i="1" dirty="0"/>
              <a:t> </a:t>
            </a:r>
            <a:r>
              <a:rPr lang="ru-RU" sz="1200" b="1" i="1" dirty="0" err="1"/>
              <a:t>қуантады</a:t>
            </a:r>
            <a:r>
              <a:rPr lang="ru-RU" sz="1200" b="1" i="1" dirty="0"/>
              <a:t>, </a:t>
            </a:r>
            <a:r>
              <a:rPr lang="ru-RU" sz="1200" b="1" i="1" dirty="0" err="1"/>
              <a:t>өте</a:t>
            </a:r>
            <a:r>
              <a:rPr lang="ru-RU" sz="1200" b="1" i="1" dirty="0"/>
              <a:t> </a:t>
            </a:r>
            <a:r>
              <a:rPr lang="ru-RU" sz="1200" b="1" i="1" dirty="0" err="1"/>
              <a:t>байқампазсың</a:t>
            </a:r>
            <a:r>
              <a:rPr lang="ru-RU" sz="1200" b="1" i="1" dirty="0"/>
              <a:t>.</a:t>
            </a:r>
          </a:p>
          <a:p>
            <a:pPr>
              <a:buFont typeface="Wingdings" pitchFamily="2" charset="2"/>
              <a:buNone/>
            </a:pPr>
            <a:r>
              <a:rPr lang="ru-RU" sz="1200" b="0" i="0" dirty="0" err="1"/>
              <a:t>Өтінеміз</a:t>
            </a:r>
            <a:r>
              <a:rPr lang="ru-RU" sz="1200" b="0" i="0" dirty="0"/>
              <a:t>, </a:t>
            </a:r>
            <a:r>
              <a:rPr lang="ru-RU" sz="1200" b="0" i="0" dirty="0" err="1"/>
              <a:t>есте</a:t>
            </a:r>
            <a:r>
              <a:rPr lang="ru-RU" sz="1200" b="0" i="0" dirty="0"/>
              <a:t> </a:t>
            </a:r>
            <a:r>
              <a:rPr lang="ru-RU" sz="1200" b="0" i="0" dirty="0" err="1"/>
              <a:t>сақтаңыздар</a:t>
            </a:r>
            <a:r>
              <a:rPr lang="ru-RU" sz="1200" b="0" i="0" dirty="0"/>
              <a:t>, </a:t>
            </a:r>
            <a:r>
              <a:rPr lang="ru-RU" sz="1200" b="0" i="0" dirty="0" err="1"/>
              <a:t>мақтау</a:t>
            </a:r>
            <a:r>
              <a:rPr lang="ru-RU" sz="1200" b="0" i="0" dirty="0"/>
              <a:t> </a:t>
            </a:r>
            <a:r>
              <a:rPr lang="ru-RU" sz="1200" b="0" i="0" dirty="0" err="1"/>
              <a:t>ұнамды</a:t>
            </a:r>
            <a:r>
              <a:rPr lang="ru-RU" sz="1200" b="0" i="0" dirty="0"/>
              <a:t> </a:t>
            </a:r>
            <a:r>
              <a:rPr lang="ru-RU" sz="1200" b="0" i="0" dirty="0" err="1"/>
              <a:t>тұстарды</a:t>
            </a:r>
            <a:r>
              <a:rPr lang="ru-RU" sz="1200" b="0" i="0" dirty="0"/>
              <a:t> </a:t>
            </a:r>
            <a:r>
              <a:rPr lang="ru-RU" sz="1200" b="0" i="0" dirty="0" err="1"/>
              <a:t>қуаттауға</a:t>
            </a:r>
            <a:r>
              <a:rPr lang="ru-RU" sz="1200" b="0" i="0" dirty="0"/>
              <a:t> және </a:t>
            </a:r>
            <a:r>
              <a:rPr lang="ru-RU" sz="1200" b="0" i="0" dirty="0" err="1"/>
              <a:t>дамуға</a:t>
            </a:r>
            <a:r>
              <a:rPr lang="ru-RU" sz="1200" b="0" i="0" dirty="0"/>
              <a:t> </a:t>
            </a:r>
            <a:r>
              <a:rPr lang="ru-RU" sz="1200" b="0" i="0" dirty="0" err="1"/>
              <a:t>ынталандыруға</a:t>
            </a:r>
            <a:r>
              <a:rPr lang="ru-RU" sz="1200" b="0" i="0" dirty="0"/>
              <a:t> </a:t>
            </a:r>
            <a:r>
              <a:rPr lang="ru-RU" sz="1200" b="0" i="0" dirty="0" err="1"/>
              <a:t>бағытталған</a:t>
            </a:r>
            <a:r>
              <a:rPr lang="ru-RU" sz="1200" b="0" i="0" dirty="0"/>
              <a:t>. </a:t>
            </a:r>
            <a:endParaRPr lang="ru-RU" baseline="0" dirty="0"/>
          </a:p>
        </p:txBody>
      </p:sp>
      <p:sp>
        <p:nvSpPr>
          <p:cNvPr id="4" name="Номер слайда 3"/>
          <p:cNvSpPr>
            <a:spLocks noGrp="1"/>
          </p:cNvSpPr>
          <p:nvPr>
            <p:ph type="sldNum" sz="quarter" idx="10"/>
          </p:nvPr>
        </p:nvSpPr>
        <p:spPr/>
        <p:txBody>
          <a:bodyPr/>
          <a:lstStyle/>
          <a:p>
            <a:fld id="{C9FCF9B8-F75E-49DC-9DDF-D9FA28FD62AC}" type="slidenum">
              <a:rPr lang="ru-RU" smtClean="0"/>
              <a:t>2</a:t>
            </a:fld>
            <a:endParaRPr lang="ru-RU"/>
          </a:p>
        </p:txBody>
      </p:sp>
    </p:spTree>
    <p:extLst>
      <p:ext uri="{BB962C8B-B14F-4D97-AF65-F5344CB8AC3E}">
        <p14:creationId xmlns:p14="http://schemas.microsoft.com/office/powerpoint/2010/main" val="389809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DD280D-BCB0-4A9F-9582-A63BA6215658}" type="slidenum">
              <a:rPr lang="en-US" smtClean="0"/>
              <a:t>11</a:t>
            </a:fld>
            <a:endParaRPr lang="en-US"/>
          </a:p>
        </p:txBody>
      </p:sp>
    </p:spTree>
    <p:extLst>
      <p:ext uri="{BB962C8B-B14F-4D97-AF65-F5344CB8AC3E}">
        <p14:creationId xmlns:p14="http://schemas.microsoft.com/office/powerpoint/2010/main" val="226833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dirty="0" err="1"/>
              <a:t>Сонымен</a:t>
            </a:r>
            <a:r>
              <a:rPr lang="ru-RU" dirty="0"/>
              <a:t> </a:t>
            </a:r>
            <a:r>
              <a:rPr lang="ru-RU" dirty="0" err="1"/>
              <a:t>бірге</a:t>
            </a:r>
            <a:r>
              <a:rPr lang="ru-RU" dirty="0"/>
              <a:t> </a:t>
            </a:r>
            <a:r>
              <a:rPr lang="ru-RU" dirty="0" err="1"/>
              <a:t>үй</a:t>
            </a:r>
            <a:r>
              <a:rPr lang="ru-RU" dirty="0"/>
              <a:t> </a:t>
            </a:r>
            <a:r>
              <a:rPr lang="ru-RU" dirty="0" err="1"/>
              <a:t>тапсырмасын</a:t>
            </a:r>
            <a:r>
              <a:rPr lang="ru-RU" dirty="0"/>
              <a:t> </a:t>
            </a:r>
            <a:r>
              <a:rPr lang="ru-RU" dirty="0" err="1"/>
              <a:t>орындау</a:t>
            </a:r>
            <a:r>
              <a:rPr lang="ru-RU" dirty="0"/>
              <a:t> </a:t>
            </a:r>
            <a:r>
              <a:rPr lang="ru-RU" dirty="0" err="1"/>
              <a:t>тәртібіне</a:t>
            </a:r>
            <a:r>
              <a:rPr lang="ru-RU" dirty="0"/>
              <a:t> де </a:t>
            </a:r>
            <a:r>
              <a:rPr lang="ru-RU" dirty="0" err="1"/>
              <a:t>ерекше</a:t>
            </a:r>
            <a:r>
              <a:rPr lang="ru-RU" dirty="0"/>
              <a:t> </a:t>
            </a:r>
            <a:r>
              <a:rPr lang="ru-RU" dirty="0" err="1"/>
              <a:t>көңіл</a:t>
            </a:r>
            <a:r>
              <a:rPr lang="ru-RU" dirty="0"/>
              <a:t> </a:t>
            </a:r>
            <a:r>
              <a:rPr lang="ru-RU" dirty="0" err="1"/>
              <a:t>бөлу</a:t>
            </a:r>
            <a:r>
              <a:rPr lang="ru-RU" dirty="0"/>
              <a:t> </a:t>
            </a:r>
            <a:r>
              <a:rPr lang="ru-RU" dirty="0" err="1"/>
              <a:t>керек</a:t>
            </a:r>
            <a:r>
              <a:rPr lang="ru-RU" dirty="0"/>
              <a:t>. </a:t>
            </a:r>
            <a:r>
              <a:rPr lang="ru-RU" dirty="0" err="1"/>
              <a:t>Уақыт</a:t>
            </a:r>
            <a:r>
              <a:rPr lang="ru-RU" dirty="0"/>
              <a:t> </a:t>
            </a:r>
            <a:r>
              <a:rPr lang="ru-RU" dirty="0" err="1"/>
              <a:t>белгілеңіз</a:t>
            </a:r>
            <a:r>
              <a:rPr lang="ru-RU" dirty="0"/>
              <a:t>. </a:t>
            </a:r>
            <a:r>
              <a:rPr lang="ru-RU" dirty="0" err="1"/>
              <a:t>Өзіңізге</a:t>
            </a:r>
            <a:r>
              <a:rPr lang="ru-RU" dirty="0"/>
              <a:t> де, </a:t>
            </a:r>
            <a:r>
              <a:rPr lang="ru-RU" dirty="0" err="1"/>
              <a:t>балаға</a:t>
            </a:r>
            <a:r>
              <a:rPr lang="ru-RU" dirty="0"/>
              <a:t> да </a:t>
            </a:r>
            <a:r>
              <a:rPr lang="ru-RU" dirty="0" err="1"/>
              <a:t>үзіліс</a:t>
            </a:r>
            <a:r>
              <a:rPr lang="ru-RU" dirty="0"/>
              <a:t> </a:t>
            </a:r>
            <a:r>
              <a:rPr lang="ru-RU" dirty="0" err="1"/>
              <a:t>беріңіз</a:t>
            </a:r>
            <a:r>
              <a:rPr lang="ru-RU" dirty="0"/>
              <a:t>. Бала </a:t>
            </a:r>
            <a:r>
              <a:rPr lang="ru-RU" dirty="0" err="1"/>
              <a:t>үй</a:t>
            </a:r>
            <a:r>
              <a:rPr lang="ru-RU" dirty="0"/>
              <a:t> </a:t>
            </a:r>
            <a:r>
              <a:rPr lang="ru-RU" dirty="0" err="1"/>
              <a:t>тапсырмасын</a:t>
            </a:r>
            <a:r>
              <a:rPr lang="ru-RU" dirty="0"/>
              <a:t> </a:t>
            </a:r>
            <a:r>
              <a:rPr lang="ru-RU" dirty="0" err="1"/>
              <a:t>орындау</a:t>
            </a:r>
            <a:r>
              <a:rPr lang="ru-RU" dirty="0"/>
              <a:t> </a:t>
            </a:r>
            <a:r>
              <a:rPr lang="ru-RU" dirty="0" err="1"/>
              <a:t>дағдысын</a:t>
            </a:r>
            <a:r>
              <a:rPr lang="ru-RU" dirty="0"/>
              <a:t> </a:t>
            </a:r>
            <a:r>
              <a:rPr lang="ru-RU" dirty="0" err="1"/>
              <a:t>енді</a:t>
            </a:r>
            <a:r>
              <a:rPr lang="ru-RU" dirty="0"/>
              <a:t> </a:t>
            </a:r>
            <a:r>
              <a:rPr lang="ru-RU" dirty="0" err="1"/>
              <a:t>меңгеріп</a:t>
            </a:r>
            <a:r>
              <a:rPr lang="ru-RU" dirty="0"/>
              <a:t> </a:t>
            </a:r>
            <a:r>
              <a:rPr lang="ru-RU" dirty="0" err="1"/>
              <a:t>жатыр</a:t>
            </a:r>
            <a:r>
              <a:rPr lang="ru-RU" dirty="0"/>
              <a:t>, </a:t>
            </a:r>
            <a:r>
              <a:rPr lang="ru-RU" dirty="0" err="1"/>
              <a:t>бұрын</a:t>
            </a:r>
            <a:r>
              <a:rPr lang="ru-RU" dirty="0"/>
              <a:t> оны </a:t>
            </a:r>
            <a:r>
              <a:rPr lang="ru-RU" dirty="0" err="1"/>
              <a:t>істеп</a:t>
            </a:r>
            <a:r>
              <a:rPr lang="ru-RU" dirty="0"/>
              <a:t> </a:t>
            </a:r>
            <a:r>
              <a:rPr lang="ru-RU" dirty="0" err="1"/>
              <a:t>көрмеген</a:t>
            </a:r>
            <a:r>
              <a:rPr lang="ru-RU" dirty="0"/>
              <a:t>. </a:t>
            </a:r>
            <a:r>
              <a:rPr lang="ru-RU" dirty="0" err="1"/>
              <a:t>Оған</a:t>
            </a:r>
            <a:r>
              <a:rPr lang="ru-RU" dirty="0"/>
              <a:t> </a:t>
            </a:r>
            <a:r>
              <a:rPr lang="ru-RU" dirty="0" err="1"/>
              <a:t>қиын</a:t>
            </a:r>
            <a:r>
              <a:rPr lang="ru-RU" dirty="0"/>
              <a:t>, ал </a:t>
            </a:r>
            <a:r>
              <a:rPr lang="ru-RU" dirty="0" err="1"/>
              <a:t>сізге</a:t>
            </a:r>
            <a:r>
              <a:rPr lang="ru-RU" dirty="0"/>
              <a:t> </a:t>
            </a:r>
            <a:r>
              <a:rPr lang="ru-RU" dirty="0" err="1"/>
              <a:t>түсінікті</a:t>
            </a:r>
            <a:r>
              <a:rPr lang="ru-RU" dirty="0"/>
              <a:t>. </a:t>
            </a:r>
            <a:r>
              <a:rPr lang="ru-RU" dirty="0" err="1"/>
              <a:t>Сондықтан</a:t>
            </a:r>
            <a:r>
              <a:rPr lang="ru-RU" dirty="0"/>
              <a:t>, </a:t>
            </a:r>
            <a:r>
              <a:rPr lang="ru-RU" dirty="0" err="1"/>
              <a:t>төзімді</a:t>
            </a:r>
            <a:r>
              <a:rPr lang="ru-RU" dirty="0"/>
              <a:t> </a:t>
            </a:r>
            <a:r>
              <a:rPr lang="ru-RU" dirty="0" err="1"/>
              <a:t>болыңыз</a:t>
            </a:r>
            <a:r>
              <a:rPr lang="ru-RU" dirty="0"/>
              <a:t>. </a:t>
            </a:r>
            <a:r>
              <a:rPr lang="ru-RU" dirty="0" err="1"/>
              <a:t>Балаға</a:t>
            </a:r>
            <a:r>
              <a:rPr lang="ru-RU" dirty="0"/>
              <a:t> </a:t>
            </a:r>
            <a:r>
              <a:rPr lang="ru-RU" dirty="0" err="1"/>
              <a:t>үй</a:t>
            </a:r>
            <a:r>
              <a:rPr lang="ru-RU" dirty="0"/>
              <a:t> </a:t>
            </a:r>
            <a:r>
              <a:rPr lang="ru-RU" dirty="0" err="1"/>
              <a:t>тапсырмасын</a:t>
            </a:r>
            <a:r>
              <a:rPr lang="ru-RU" dirty="0"/>
              <a:t> </a:t>
            </a:r>
            <a:r>
              <a:rPr lang="ru-RU" dirty="0" err="1"/>
              <a:t>орындауға</a:t>
            </a:r>
            <a:r>
              <a:rPr lang="ru-RU" dirty="0"/>
              <a:t> </a:t>
            </a:r>
            <a:r>
              <a:rPr lang="ru-RU" dirty="0" err="1"/>
              <a:t>көмектесу</a:t>
            </a:r>
            <a:r>
              <a:rPr lang="ru-RU" dirty="0"/>
              <a:t> </a:t>
            </a:r>
            <a:r>
              <a:rPr lang="ru-RU" dirty="0" err="1"/>
              <a:t>кезінде</a:t>
            </a:r>
            <a:r>
              <a:rPr lang="ru-RU" dirty="0"/>
              <a:t> </a:t>
            </a:r>
            <a:r>
              <a:rPr lang="ru-RU" dirty="0" err="1"/>
              <a:t>екінші</a:t>
            </a:r>
            <a:r>
              <a:rPr lang="ru-RU" dirty="0"/>
              <a:t> </a:t>
            </a:r>
            <a:r>
              <a:rPr lang="ru-RU" dirty="0" err="1"/>
              <a:t>ата</a:t>
            </a:r>
            <a:r>
              <a:rPr lang="en-GB" dirty="0"/>
              <a:t>-</a:t>
            </a:r>
            <a:r>
              <a:rPr lang="kk-KZ" dirty="0"/>
              <a:t>анамен ауысып отырыңыздар.</a:t>
            </a:r>
          </a:p>
          <a:p>
            <a:pPr indent="182880"/>
            <a:r>
              <a:rPr lang="kk-KZ" dirty="0"/>
              <a:t>Тағы бір кеңес </a:t>
            </a:r>
            <a:r>
              <a:rPr lang="en-GB" dirty="0"/>
              <a:t>–</a:t>
            </a:r>
            <a:r>
              <a:rPr lang="kk-KZ" dirty="0"/>
              <a:t> балаға бәрін мінсіз орындатуға тырыспаңыз, өмірде бәрі бірінші реттен сәтті шықпайтынына көндігуді үйреніңіз, екінші жолы бәрі ойдағыдай болады.</a:t>
            </a:r>
            <a:endParaRPr lang="ru-RU" dirty="0"/>
          </a:p>
        </p:txBody>
      </p:sp>
      <p:sp>
        <p:nvSpPr>
          <p:cNvPr id="4" name="Slide Number Placeholder 3"/>
          <p:cNvSpPr>
            <a:spLocks noGrp="1"/>
          </p:cNvSpPr>
          <p:nvPr>
            <p:ph type="sldNum" sz="quarter" idx="5"/>
          </p:nvPr>
        </p:nvSpPr>
        <p:spPr/>
        <p:txBody>
          <a:bodyPr/>
          <a:lstStyle/>
          <a:p>
            <a:fld id="{ECDD280D-BCB0-4A9F-9582-A63BA6215658}" type="slidenum">
              <a:rPr lang="en-US" smtClean="0"/>
              <a:t>3</a:t>
            </a:fld>
            <a:endParaRPr lang="en-US"/>
          </a:p>
        </p:txBody>
      </p:sp>
    </p:spTree>
    <p:extLst>
      <p:ext uri="{BB962C8B-B14F-4D97-AF65-F5344CB8AC3E}">
        <p14:creationId xmlns:p14="http://schemas.microsoft.com/office/powerpoint/2010/main" val="186450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i="0" dirty="0"/>
          </a:p>
        </p:txBody>
      </p:sp>
      <p:sp>
        <p:nvSpPr>
          <p:cNvPr id="4" name="Номер слайда 3"/>
          <p:cNvSpPr>
            <a:spLocks noGrp="1"/>
          </p:cNvSpPr>
          <p:nvPr>
            <p:ph type="sldNum" sz="quarter" idx="10"/>
          </p:nvPr>
        </p:nvSpPr>
        <p:spPr/>
        <p:txBody>
          <a:bodyPr/>
          <a:lstStyle/>
          <a:p>
            <a:fld id="{C9FCF9B8-F75E-49DC-9DDF-D9FA28FD62AC}" type="slidenum">
              <a:rPr lang="ru-RU" smtClean="0"/>
              <a:t>4</a:t>
            </a:fld>
            <a:endParaRPr lang="ru-RU"/>
          </a:p>
        </p:txBody>
      </p:sp>
    </p:spTree>
    <p:extLst>
      <p:ext uri="{BB962C8B-B14F-4D97-AF65-F5344CB8AC3E}">
        <p14:creationId xmlns:p14="http://schemas.microsoft.com/office/powerpoint/2010/main" val="351607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indent="182880"/>
            <a:r>
              <a:rPr lang="ru-RU" sz="1200" b="0" i="0" dirty="0" err="1">
                <a:solidFill>
                  <a:srgbClr val="FF0000"/>
                </a:solidFill>
              </a:rPr>
              <a:t>Қабылдау</a:t>
            </a:r>
            <a:r>
              <a:rPr lang="ru-RU" sz="1200" b="0" i="0" dirty="0">
                <a:solidFill>
                  <a:srgbClr val="FF0000"/>
                </a:solidFill>
              </a:rPr>
              <a:t> мен </a:t>
            </a:r>
            <a:r>
              <a:rPr lang="ru-RU" sz="1200" b="0" i="0" dirty="0" err="1">
                <a:solidFill>
                  <a:srgbClr val="FF0000"/>
                </a:solidFill>
              </a:rPr>
              <a:t>махаббат</a:t>
            </a:r>
            <a:r>
              <a:rPr lang="ru-RU" sz="1200" b="0" i="0" dirty="0">
                <a:solidFill>
                  <a:srgbClr val="FF0000"/>
                </a:solidFill>
              </a:rPr>
              <a:t> </a:t>
            </a:r>
            <a:r>
              <a:rPr lang="ru-RU" sz="1200" b="0" i="0" dirty="0" err="1">
                <a:solidFill>
                  <a:srgbClr val="FF0000"/>
                </a:solidFill>
              </a:rPr>
              <a:t>оратсы</a:t>
            </a:r>
            <a:r>
              <a:rPr lang="ru-RU" sz="1200" b="0" i="0" dirty="0">
                <a:solidFill>
                  <a:srgbClr val="FF0000"/>
                </a:solidFill>
              </a:rPr>
              <a:t> </a:t>
            </a:r>
            <a:r>
              <a:rPr lang="ru-RU" sz="1200" b="0" i="0" dirty="0" err="1">
                <a:solidFill>
                  <a:srgbClr val="FF0000"/>
                </a:solidFill>
              </a:rPr>
              <a:t>қалыптастыру</a:t>
            </a:r>
            <a:r>
              <a:rPr lang="ru-RU" sz="1200" b="0" i="0" dirty="0">
                <a:solidFill>
                  <a:srgbClr val="FF0000"/>
                </a:solidFill>
              </a:rPr>
              <a:t> </a:t>
            </a:r>
            <a:r>
              <a:rPr lang="ru-RU" sz="1200" b="0" i="0" dirty="0" err="1">
                <a:solidFill>
                  <a:srgbClr val="FF0000"/>
                </a:solidFill>
              </a:rPr>
              <a:t>өте</a:t>
            </a:r>
            <a:r>
              <a:rPr lang="ru-RU" sz="1200" b="0" i="0" dirty="0">
                <a:solidFill>
                  <a:srgbClr val="FF0000"/>
                </a:solidFill>
              </a:rPr>
              <a:t> </a:t>
            </a:r>
            <a:r>
              <a:rPr lang="ru-RU" sz="1200" b="0" i="0" dirty="0" err="1">
                <a:solidFill>
                  <a:srgbClr val="FF0000"/>
                </a:solidFill>
              </a:rPr>
              <a:t>маңызды</a:t>
            </a:r>
            <a:r>
              <a:rPr lang="ru-RU" sz="1200" b="0" i="0" dirty="0">
                <a:solidFill>
                  <a:srgbClr val="FF0000"/>
                </a:solidFill>
              </a:rPr>
              <a:t>.</a:t>
            </a:r>
          </a:p>
          <a:p>
            <a:pPr lvl="0" indent="182880"/>
            <a:r>
              <a:rPr lang="ru-RU" sz="1200" b="0" i="0" dirty="0" err="1">
                <a:solidFill>
                  <a:srgbClr val="FF0000"/>
                </a:solidFill>
              </a:rPr>
              <a:t>Таң</a:t>
            </a:r>
            <a:r>
              <a:rPr lang="ru-RU" sz="1200" b="0" i="0" dirty="0">
                <a:solidFill>
                  <a:srgbClr val="FF0000"/>
                </a:solidFill>
              </a:rPr>
              <a:t> </a:t>
            </a:r>
            <a:r>
              <a:rPr lang="ru-RU" sz="1200" b="0" i="0" dirty="0" err="1">
                <a:solidFill>
                  <a:srgbClr val="FF0000"/>
                </a:solidFill>
              </a:rPr>
              <a:t>сәріден</a:t>
            </a:r>
            <a:r>
              <a:rPr lang="ru-RU" sz="1200" b="0" i="0" dirty="0">
                <a:solidFill>
                  <a:srgbClr val="FF0000"/>
                </a:solidFill>
              </a:rPr>
              <a:t> </a:t>
            </a:r>
            <a:r>
              <a:rPr lang="ru-RU" sz="1200" b="0" i="0" dirty="0" err="1">
                <a:solidFill>
                  <a:srgbClr val="FF0000"/>
                </a:solidFill>
              </a:rPr>
              <a:t>бастаңыз</a:t>
            </a:r>
            <a:r>
              <a:rPr lang="ru-RU" sz="1200" b="0" i="0" dirty="0">
                <a:solidFill>
                  <a:srgbClr val="FF0000"/>
                </a:solidFill>
              </a:rPr>
              <a:t>! Баланы </a:t>
            </a:r>
            <a:r>
              <a:rPr lang="ru-RU" sz="1200" b="0" i="0" dirty="0" err="1">
                <a:solidFill>
                  <a:srgbClr val="FF0000"/>
                </a:solidFill>
              </a:rPr>
              <a:t>асықпай</a:t>
            </a:r>
            <a:r>
              <a:rPr lang="ru-RU" sz="1200" b="0" i="0" dirty="0">
                <a:solidFill>
                  <a:srgbClr val="FF0000"/>
                </a:solidFill>
              </a:rPr>
              <a:t> </a:t>
            </a:r>
            <a:r>
              <a:rPr lang="ru-RU" sz="1200" b="0" i="0" dirty="0" err="1">
                <a:solidFill>
                  <a:srgbClr val="FF0000"/>
                </a:solidFill>
              </a:rPr>
              <a:t>оятыңыз</a:t>
            </a:r>
            <a:r>
              <a:rPr lang="ru-RU" sz="1200" b="0" i="0" dirty="0">
                <a:solidFill>
                  <a:srgbClr val="FF0000"/>
                </a:solidFill>
              </a:rPr>
              <a:t>, </a:t>
            </a:r>
            <a:r>
              <a:rPr lang="ru-RU" sz="1200" b="0" i="0" dirty="0" err="1">
                <a:solidFill>
                  <a:srgbClr val="FF0000"/>
                </a:solidFill>
              </a:rPr>
              <a:t>ояна</a:t>
            </a:r>
            <a:r>
              <a:rPr lang="ru-RU" sz="1200" b="0" i="0" dirty="0">
                <a:solidFill>
                  <a:srgbClr val="FF0000"/>
                </a:solidFill>
              </a:rPr>
              <a:t> сала </a:t>
            </a:r>
            <a:r>
              <a:rPr lang="ru-RU" sz="1200" b="0" i="0" dirty="0" err="1">
                <a:solidFill>
                  <a:srgbClr val="FF0000"/>
                </a:solidFill>
              </a:rPr>
              <a:t>ол</a:t>
            </a:r>
            <a:r>
              <a:rPr lang="ru-RU" sz="1200" b="0" i="0" dirty="0">
                <a:solidFill>
                  <a:srgbClr val="FF0000"/>
                </a:solidFill>
              </a:rPr>
              <a:t> </a:t>
            </a:r>
            <a:r>
              <a:rPr lang="ru-RU" sz="1200" b="0" i="0" dirty="0" err="1">
                <a:solidFill>
                  <a:srgbClr val="FF0000"/>
                </a:solidFill>
              </a:rPr>
              <a:t>сіздің</a:t>
            </a:r>
            <a:r>
              <a:rPr lang="ru-RU" sz="1200" b="0" i="0" dirty="0">
                <a:solidFill>
                  <a:srgbClr val="FF0000"/>
                </a:solidFill>
              </a:rPr>
              <a:t> </a:t>
            </a:r>
            <a:r>
              <a:rPr lang="ru-RU" sz="1200" b="0" i="0" dirty="0" err="1">
                <a:solidFill>
                  <a:srgbClr val="FF0000"/>
                </a:solidFill>
              </a:rPr>
              <a:t>күлімдеп</a:t>
            </a:r>
            <a:r>
              <a:rPr lang="ru-RU" sz="1200" b="0" i="0" dirty="0">
                <a:solidFill>
                  <a:srgbClr val="FF0000"/>
                </a:solidFill>
              </a:rPr>
              <a:t> </a:t>
            </a:r>
            <a:r>
              <a:rPr lang="ru-RU" sz="1200" b="0" i="0" dirty="0" err="1">
                <a:solidFill>
                  <a:srgbClr val="FF0000"/>
                </a:solidFill>
              </a:rPr>
              <a:t>тұрғаныңызды</a:t>
            </a:r>
            <a:r>
              <a:rPr lang="ru-RU" sz="1200" b="0" i="0" dirty="0">
                <a:solidFill>
                  <a:srgbClr val="FF0000"/>
                </a:solidFill>
              </a:rPr>
              <a:t> </a:t>
            </a:r>
            <a:r>
              <a:rPr lang="ru-RU" sz="1200" b="0" i="0" dirty="0" err="1">
                <a:solidFill>
                  <a:srgbClr val="FF0000"/>
                </a:solidFill>
              </a:rPr>
              <a:t>көруі</a:t>
            </a:r>
            <a:r>
              <a:rPr lang="ru-RU" sz="1200" b="0" i="0" dirty="0">
                <a:solidFill>
                  <a:srgbClr val="FF0000"/>
                </a:solidFill>
              </a:rPr>
              <a:t> және </a:t>
            </a:r>
            <a:r>
              <a:rPr lang="ru-RU" sz="1200" b="0" i="0" dirty="0" err="1">
                <a:solidFill>
                  <a:srgbClr val="FF0000"/>
                </a:solidFill>
              </a:rPr>
              <a:t>мейірімді</a:t>
            </a:r>
            <a:r>
              <a:rPr lang="ru-RU" sz="1200" b="0" i="0" dirty="0">
                <a:solidFill>
                  <a:srgbClr val="FF0000"/>
                </a:solidFill>
              </a:rPr>
              <a:t> </a:t>
            </a:r>
            <a:r>
              <a:rPr lang="ru-RU" sz="1200" b="0" i="0" dirty="0" err="1">
                <a:solidFill>
                  <a:srgbClr val="FF0000"/>
                </a:solidFill>
              </a:rPr>
              <a:t>даусыңызды</a:t>
            </a:r>
            <a:r>
              <a:rPr lang="ru-RU" sz="1200" b="0" i="0" dirty="0">
                <a:solidFill>
                  <a:srgbClr val="FF0000"/>
                </a:solidFill>
              </a:rPr>
              <a:t> </a:t>
            </a:r>
            <a:r>
              <a:rPr lang="ru-RU" sz="1200" b="0" i="0" dirty="0" err="1">
                <a:solidFill>
                  <a:srgbClr val="FF0000"/>
                </a:solidFill>
              </a:rPr>
              <a:t>естуі</a:t>
            </a:r>
            <a:r>
              <a:rPr lang="ru-RU" sz="1200" b="0" i="0" dirty="0">
                <a:solidFill>
                  <a:srgbClr val="FF0000"/>
                </a:solidFill>
              </a:rPr>
              <a:t> </a:t>
            </a:r>
            <a:r>
              <a:rPr lang="ru-RU" sz="1200" b="0" i="0" dirty="0" err="1">
                <a:solidFill>
                  <a:srgbClr val="FF0000"/>
                </a:solidFill>
              </a:rPr>
              <a:t>тиіс</a:t>
            </a:r>
            <a:r>
              <a:rPr lang="ru-RU" sz="1200" b="0" i="0" dirty="0">
                <a:solidFill>
                  <a:srgbClr val="FF0000"/>
                </a:solidFill>
              </a:rPr>
              <a:t>. Оны </a:t>
            </a:r>
            <a:r>
              <a:rPr lang="ru-RU" sz="1200" b="0" i="0" dirty="0" err="1">
                <a:solidFill>
                  <a:srgbClr val="FF0000"/>
                </a:solidFill>
              </a:rPr>
              <a:t>болмашы</a:t>
            </a:r>
            <a:r>
              <a:rPr lang="ru-RU" sz="1200" b="0" i="0" dirty="0">
                <a:solidFill>
                  <a:srgbClr val="FF0000"/>
                </a:solidFill>
              </a:rPr>
              <a:t> </a:t>
            </a:r>
            <a:r>
              <a:rPr lang="ru-RU" sz="1200" b="0" i="0" dirty="0" err="1">
                <a:solidFill>
                  <a:srgbClr val="FF0000"/>
                </a:solidFill>
              </a:rPr>
              <a:t>желеумен</a:t>
            </a:r>
            <a:r>
              <a:rPr lang="ru-RU" sz="1200" b="0" i="0" dirty="0">
                <a:solidFill>
                  <a:srgbClr val="FF0000"/>
                </a:solidFill>
              </a:rPr>
              <a:t> </a:t>
            </a:r>
            <a:r>
              <a:rPr lang="ru-RU" sz="1200" b="0" i="0" dirty="0" err="1">
                <a:solidFill>
                  <a:srgbClr val="FF0000"/>
                </a:solidFill>
              </a:rPr>
              <a:t>түртпектей</a:t>
            </a:r>
            <a:r>
              <a:rPr lang="ru-RU" sz="1200" b="0" i="0" dirty="0">
                <a:solidFill>
                  <a:srgbClr val="FF0000"/>
                </a:solidFill>
              </a:rPr>
              <a:t> </a:t>
            </a:r>
            <a:r>
              <a:rPr lang="ru-RU" sz="1200" b="0" i="0" dirty="0" err="1">
                <a:solidFill>
                  <a:srgbClr val="FF0000"/>
                </a:solidFill>
              </a:rPr>
              <a:t>бермеңіз</a:t>
            </a:r>
            <a:r>
              <a:rPr lang="ru-RU" sz="1200" b="0" i="0" dirty="0">
                <a:solidFill>
                  <a:srgbClr val="FF0000"/>
                </a:solidFill>
              </a:rPr>
              <a:t>, </a:t>
            </a:r>
            <a:r>
              <a:rPr lang="ru-RU" sz="1200" b="0" i="0" dirty="0" err="1">
                <a:solidFill>
                  <a:srgbClr val="FF0000"/>
                </a:solidFill>
              </a:rPr>
              <a:t>асықтырмаңыз</a:t>
            </a:r>
            <a:r>
              <a:rPr lang="ru-RU" sz="1200" b="0" i="0" dirty="0">
                <a:solidFill>
                  <a:srgbClr val="FF0000"/>
                </a:solidFill>
              </a:rPr>
              <a:t>! </a:t>
            </a:r>
            <a:r>
              <a:rPr lang="ru-RU" sz="1200" b="0" i="0" dirty="0" err="1">
                <a:solidFill>
                  <a:srgbClr val="FF0000"/>
                </a:solidFill>
              </a:rPr>
              <a:t>Одан</a:t>
            </a:r>
            <a:r>
              <a:rPr lang="ru-RU" sz="1200" b="0" i="0" dirty="0">
                <a:solidFill>
                  <a:srgbClr val="FF0000"/>
                </a:solidFill>
              </a:rPr>
              <a:t> да </a:t>
            </a:r>
            <a:r>
              <a:rPr lang="ru-RU" sz="1200" b="0" i="0" dirty="0" err="1">
                <a:solidFill>
                  <a:srgbClr val="FF0000"/>
                </a:solidFill>
              </a:rPr>
              <a:t>құшақтаңыз</a:t>
            </a:r>
            <a:r>
              <a:rPr lang="ru-RU" sz="1200" b="0" i="0" dirty="0">
                <a:solidFill>
                  <a:srgbClr val="FF0000"/>
                </a:solidFill>
              </a:rPr>
              <a:t>, </a:t>
            </a:r>
            <a:r>
              <a:rPr lang="ru-RU" sz="1200" b="0" i="0" dirty="0" err="1">
                <a:solidFill>
                  <a:srgbClr val="FF0000"/>
                </a:solidFill>
              </a:rPr>
              <a:t>сүйіңіз</a:t>
            </a:r>
            <a:r>
              <a:rPr lang="ru-RU" sz="1200" b="0" i="0" dirty="0">
                <a:solidFill>
                  <a:srgbClr val="FF0000"/>
                </a:solidFill>
              </a:rPr>
              <a:t>!</a:t>
            </a:r>
          </a:p>
          <a:p>
            <a:pPr lvl="0" indent="182880"/>
            <a:r>
              <a:rPr lang="ru-RU" sz="1200" b="0" i="0" dirty="0" err="1">
                <a:solidFill>
                  <a:srgbClr val="FF0000"/>
                </a:solidFill>
              </a:rPr>
              <a:t>Балаңыздың</a:t>
            </a:r>
            <a:r>
              <a:rPr lang="ru-RU" sz="1200" b="0" i="0" dirty="0">
                <a:solidFill>
                  <a:srgbClr val="FF0000"/>
                </a:solidFill>
              </a:rPr>
              <a:t> </a:t>
            </a:r>
            <a:r>
              <a:rPr lang="ru-RU" sz="1200" b="0" i="0" dirty="0" err="1">
                <a:solidFill>
                  <a:srgbClr val="FF0000"/>
                </a:solidFill>
              </a:rPr>
              <a:t>бойындағы</a:t>
            </a:r>
            <a:r>
              <a:rPr lang="ru-RU" sz="1200" b="0" i="0" dirty="0">
                <a:solidFill>
                  <a:srgbClr val="FF0000"/>
                </a:solidFill>
              </a:rPr>
              <a:t> </a:t>
            </a:r>
            <a:r>
              <a:rPr lang="ru-RU" sz="1200" b="0" i="0" dirty="0" err="1">
                <a:solidFill>
                  <a:srgbClr val="FF0000"/>
                </a:solidFill>
              </a:rPr>
              <a:t>оқушы</a:t>
            </a:r>
            <a:r>
              <a:rPr lang="ru-RU" sz="1200" b="0" i="0" dirty="0">
                <a:solidFill>
                  <a:srgbClr val="FF0000"/>
                </a:solidFill>
              </a:rPr>
              <a:t> </a:t>
            </a:r>
            <a:r>
              <a:rPr lang="ru-RU" sz="1200" b="0" i="0" dirty="0" err="1">
                <a:solidFill>
                  <a:srgbClr val="FF0000"/>
                </a:solidFill>
              </a:rPr>
              <a:t>атану</a:t>
            </a:r>
            <a:r>
              <a:rPr lang="ru-RU" sz="1200" b="0" i="0" dirty="0">
                <a:solidFill>
                  <a:srgbClr val="FF0000"/>
                </a:solidFill>
              </a:rPr>
              <a:t> </a:t>
            </a:r>
            <a:r>
              <a:rPr lang="ru-RU" sz="1200" b="0" i="0" dirty="0" err="1">
                <a:solidFill>
                  <a:srgbClr val="FF0000"/>
                </a:solidFill>
              </a:rPr>
              <a:t>ұмтылысына</a:t>
            </a:r>
            <a:r>
              <a:rPr lang="ru-RU" sz="1200" b="0" i="0" dirty="0">
                <a:solidFill>
                  <a:srgbClr val="FF0000"/>
                </a:solidFill>
              </a:rPr>
              <a:t> </a:t>
            </a:r>
            <a:r>
              <a:rPr lang="ru-RU" sz="1200" b="0" i="0" dirty="0" err="1">
                <a:solidFill>
                  <a:srgbClr val="FF0000"/>
                </a:solidFill>
              </a:rPr>
              <a:t>дем</a:t>
            </a:r>
            <a:r>
              <a:rPr lang="ru-RU" sz="1200" b="0" i="0" dirty="0">
                <a:solidFill>
                  <a:srgbClr val="FF0000"/>
                </a:solidFill>
              </a:rPr>
              <a:t> </a:t>
            </a:r>
            <a:r>
              <a:rPr lang="ru-RU" sz="1200" b="0" i="0" dirty="0" err="1">
                <a:solidFill>
                  <a:srgbClr val="FF0000"/>
                </a:solidFill>
              </a:rPr>
              <a:t>беріп</a:t>
            </a:r>
            <a:r>
              <a:rPr lang="ru-RU" sz="1200" b="0" i="0" dirty="0">
                <a:solidFill>
                  <a:srgbClr val="FF0000"/>
                </a:solidFill>
              </a:rPr>
              <a:t> </a:t>
            </a:r>
            <a:r>
              <a:rPr lang="ru-RU" sz="1200" b="0" i="0" dirty="0" err="1">
                <a:solidFill>
                  <a:srgbClr val="FF0000"/>
                </a:solidFill>
              </a:rPr>
              <a:t>отырыңыз</a:t>
            </a:r>
            <a:r>
              <a:rPr lang="ru-RU" sz="1200" b="0" i="0" dirty="0">
                <a:solidFill>
                  <a:srgbClr val="FF0000"/>
                </a:solidFill>
              </a:rPr>
              <a:t>. </a:t>
            </a:r>
            <a:r>
              <a:rPr lang="ru-RU" sz="1200" b="0" i="0" dirty="0" err="1">
                <a:solidFill>
                  <a:srgbClr val="FF0000"/>
                </a:solidFill>
              </a:rPr>
              <a:t>Оның</a:t>
            </a:r>
            <a:r>
              <a:rPr lang="ru-RU" sz="1200" b="0" i="0" dirty="0">
                <a:solidFill>
                  <a:srgbClr val="FF0000"/>
                </a:solidFill>
              </a:rPr>
              <a:t> </a:t>
            </a:r>
            <a:r>
              <a:rPr lang="ru-RU" sz="1200" b="0" i="0" dirty="0" err="1">
                <a:solidFill>
                  <a:srgbClr val="FF0000"/>
                </a:solidFill>
              </a:rPr>
              <a:t>мектептегі</a:t>
            </a:r>
            <a:r>
              <a:rPr lang="ru-RU" sz="1200" b="0" i="0" dirty="0">
                <a:solidFill>
                  <a:srgbClr val="FF0000"/>
                </a:solidFill>
              </a:rPr>
              <a:t> </a:t>
            </a:r>
            <a:r>
              <a:rPr lang="ru-RU" sz="1200" b="0" i="0" dirty="0" err="1">
                <a:solidFill>
                  <a:srgbClr val="FF0000"/>
                </a:solidFill>
              </a:rPr>
              <a:t>жағдайына</a:t>
            </a:r>
            <a:r>
              <a:rPr lang="ru-RU" sz="1200" b="0" i="0" dirty="0">
                <a:solidFill>
                  <a:srgbClr val="FF0000"/>
                </a:solidFill>
              </a:rPr>
              <a:t> </a:t>
            </a:r>
            <a:r>
              <a:rPr lang="ru-RU" sz="1200" b="0" i="0" dirty="0" err="1">
                <a:solidFill>
                  <a:srgbClr val="FF0000"/>
                </a:solidFill>
              </a:rPr>
              <a:t>сіздің</a:t>
            </a:r>
            <a:r>
              <a:rPr lang="ru-RU" sz="1200" b="0" i="0" dirty="0">
                <a:solidFill>
                  <a:srgbClr val="FF0000"/>
                </a:solidFill>
              </a:rPr>
              <a:t> </a:t>
            </a:r>
            <a:r>
              <a:rPr lang="ru-RU" sz="1200" b="0" i="0" dirty="0" err="1">
                <a:solidFill>
                  <a:srgbClr val="FF0000"/>
                </a:solidFill>
              </a:rPr>
              <a:t>шынайы</a:t>
            </a:r>
            <a:r>
              <a:rPr lang="ru-RU" sz="1200" b="0" i="0" dirty="0">
                <a:solidFill>
                  <a:srgbClr val="FF0000"/>
                </a:solidFill>
              </a:rPr>
              <a:t> </a:t>
            </a:r>
            <a:r>
              <a:rPr lang="ru-RU" sz="1200" b="0" i="0" dirty="0" err="1">
                <a:solidFill>
                  <a:srgbClr val="FF0000"/>
                </a:solidFill>
              </a:rPr>
              <a:t>қызығушылық</a:t>
            </a:r>
            <a:r>
              <a:rPr lang="ru-RU" sz="1200" b="0" i="0" dirty="0">
                <a:solidFill>
                  <a:srgbClr val="FF0000"/>
                </a:solidFill>
              </a:rPr>
              <a:t> </a:t>
            </a:r>
            <a:r>
              <a:rPr lang="ru-RU" sz="1200" b="0" i="0" dirty="0" err="1">
                <a:solidFill>
                  <a:srgbClr val="FF0000"/>
                </a:solidFill>
              </a:rPr>
              <a:t>білдіруіңіз</a:t>
            </a:r>
            <a:r>
              <a:rPr lang="ru-RU" sz="1200" b="0" i="0" dirty="0">
                <a:solidFill>
                  <a:srgbClr val="FF0000"/>
                </a:solidFill>
              </a:rPr>
              <a:t>, </a:t>
            </a:r>
            <a:r>
              <a:rPr lang="ru-RU" sz="1200" b="0" i="0" dirty="0" err="1">
                <a:solidFill>
                  <a:srgbClr val="FF0000"/>
                </a:solidFill>
              </a:rPr>
              <a:t>оның</a:t>
            </a:r>
            <a:r>
              <a:rPr lang="ru-RU" sz="1200" b="0" i="0" dirty="0">
                <a:solidFill>
                  <a:srgbClr val="FF0000"/>
                </a:solidFill>
              </a:rPr>
              <a:t> </a:t>
            </a:r>
            <a:r>
              <a:rPr lang="ru-RU" sz="1200" b="0" i="0" dirty="0" err="1">
                <a:solidFill>
                  <a:srgbClr val="FF0000"/>
                </a:solidFill>
              </a:rPr>
              <a:t>алғашқы</a:t>
            </a:r>
            <a:r>
              <a:rPr lang="ru-RU" sz="1200" b="0" i="0" dirty="0">
                <a:solidFill>
                  <a:srgbClr val="FF0000"/>
                </a:solidFill>
              </a:rPr>
              <a:t> </a:t>
            </a:r>
            <a:r>
              <a:rPr lang="ru-RU" sz="1200" b="0" i="0" dirty="0" err="1">
                <a:solidFill>
                  <a:srgbClr val="FF0000"/>
                </a:solidFill>
              </a:rPr>
              <a:t>жетістіктеріне</a:t>
            </a:r>
            <a:r>
              <a:rPr lang="ru-RU" sz="1200" b="0" i="0" dirty="0">
                <a:solidFill>
                  <a:srgbClr val="FF0000"/>
                </a:solidFill>
              </a:rPr>
              <a:t> және </a:t>
            </a:r>
            <a:r>
              <a:rPr lang="ru-RU" sz="1200" b="0" i="0" dirty="0" err="1">
                <a:solidFill>
                  <a:srgbClr val="FF0000"/>
                </a:solidFill>
              </a:rPr>
              <a:t>туындауы</a:t>
            </a:r>
            <a:r>
              <a:rPr lang="ru-RU" sz="1200" b="0" i="0" dirty="0">
                <a:solidFill>
                  <a:srgbClr val="FF0000"/>
                </a:solidFill>
              </a:rPr>
              <a:t> </a:t>
            </a:r>
            <a:r>
              <a:rPr lang="ru-RU" sz="1200" b="0" i="0" dirty="0" err="1">
                <a:solidFill>
                  <a:srgbClr val="FF0000"/>
                </a:solidFill>
              </a:rPr>
              <a:t>ықтимал</a:t>
            </a:r>
            <a:r>
              <a:rPr lang="ru-RU" sz="1200" b="0" i="0" dirty="0">
                <a:solidFill>
                  <a:srgbClr val="FF0000"/>
                </a:solidFill>
              </a:rPr>
              <a:t> </a:t>
            </a:r>
            <a:r>
              <a:rPr lang="ru-RU" sz="1200" b="0" i="0" dirty="0" err="1">
                <a:solidFill>
                  <a:srgbClr val="FF0000"/>
                </a:solidFill>
              </a:rPr>
              <a:t>қиындықтарына</a:t>
            </a:r>
            <a:r>
              <a:rPr lang="ru-RU" sz="1200" b="0" i="0" dirty="0">
                <a:solidFill>
                  <a:srgbClr val="FF0000"/>
                </a:solidFill>
              </a:rPr>
              <a:t> </a:t>
            </a:r>
            <a:r>
              <a:rPr lang="ru-RU" sz="1200" b="0" i="0" dirty="0" err="1">
                <a:solidFill>
                  <a:srgbClr val="FF0000"/>
                </a:solidFill>
              </a:rPr>
              <a:t>барынша</a:t>
            </a:r>
            <a:r>
              <a:rPr lang="ru-RU" sz="1200" b="0" i="0" dirty="0">
                <a:solidFill>
                  <a:srgbClr val="FF0000"/>
                </a:solidFill>
              </a:rPr>
              <a:t> </a:t>
            </a:r>
            <a:r>
              <a:rPr lang="ru-RU" sz="1200" b="0" i="0" dirty="0" err="1">
                <a:solidFill>
                  <a:srgbClr val="FF0000"/>
                </a:solidFill>
              </a:rPr>
              <a:t>байыппен</a:t>
            </a:r>
            <a:r>
              <a:rPr lang="ru-RU" sz="1200" b="0" i="0" dirty="0">
                <a:solidFill>
                  <a:srgbClr val="FF0000"/>
                </a:solidFill>
              </a:rPr>
              <a:t> </a:t>
            </a:r>
            <a:r>
              <a:rPr lang="ru-RU" sz="1200" b="0" i="0" dirty="0" err="1">
                <a:solidFill>
                  <a:srgbClr val="FF0000"/>
                </a:solidFill>
              </a:rPr>
              <a:t>қарауыңыз</a:t>
            </a:r>
            <a:r>
              <a:rPr lang="ru-RU" sz="1200" b="0" i="0" dirty="0">
                <a:solidFill>
                  <a:srgbClr val="FF0000"/>
                </a:solidFill>
              </a:rPr>
              <a:t> </a:t>
            </a:r>
            <a:r>
              <a:rPr lang="ru-RU" sz="1200" b="0" i="0" dirty="0" err="1">
                <a:solidFill>
                  <a:srgbClr val="FF0000"/>
                </a:solidFill>
              </a:rPr>
              <a:t>бірінші</a:t>
            </a:r>
            <a:r>
              <a:rPr lang="ru-RU" sz="1200" b="0" i="0" dirty="0">
                <a:solidFill>
                  <a:srgbClr val="FF0000"/>
                </a:solidFill>
              </a:rPr>
              <a:t> </a:t>
            </a:r>
            <a:r>
              <a:rPr lang="ru-RU" sz="1200" b="0" i="0" dirty="0" err="1">
                <a:solidFill>
                  <a:srgbClr val="FF0000"/>
                </a:solidFill>
              </a:rPr>
              <a:t>сыныпқа</a:t>
            </a:r>
            <a:r>
              <a:rPr lang="ru-RU" sz="1200" b="0" i="0" dirty="0">
                <a:solidFill>
                  <a:srgbClr val="FF0000"/>
                </a:solidFill>
              </a:rPr>
              <a:t> </a:t>
            </a:r>
            <a:r>
              <a:rPr lang="ru-RU" sz="1200" b="0" i="0" dirty="0" err="1">
                <a:solidFill>
                  <a:srgbClr val="FF0000"/>
                </a:solidFill>
              </a:rPr>
              <a:t>барған</a:t>
            </a:r>
            <a:r>
              <a:rPr lang="ru-RU" sz="1200" b="0" i="0" dirty="0">
                <a:solidFill>
                  <a:srgbClr val="FF0000"/>
                </a:solidFill>
              </a:rPr>
              <a:t> </a:t>
            </a:r>
            <a:r>
              <a:rPr lang="ru-RU" sz="1200" b="0" i="0" dirty="0" err="1">
                <a:solidFill>
                  <a:srgbClr val="FF0000"/>
                </a:solidFill>
              </a:rPr>
              <a:t>балаңызға</a:t>
            </a:r>
            <a:r>
              <a:rPr lang="ru-RU" sz="1200" b="0" i="0" dirty="0">
                <a:solidFill>
                  <a:srgbClr val="FF0000"/>
                </a:solidFill>
              </a:rPr>
              <a:t> </a:t>
            </a:r>
            <a:r>
              <a:rPr lang="ru-RU" sz="1200" b="0" i="0" dirty="0" err="1">
                <a:solidFill>
                  <a:srgbClr val="FF0000"/>
                </a:solidFill>
              </a:rPr>
              <a:t>өзінің</a:t>
            </a:r>
            <a:r>
              <a:rPr lang="ru-RU" sz="1200" b="0" i="0" dirty="0">
                <a:solidFill>
                  <a:srgbClr val="FF0000"/>
                </a:solidFill>
              </a:rPr>
              <a:t> </a:t>
            </a:r>
            <a:r>
              <a:rPr lang="ru-RU" sz="1200" b="0" i="0" dirty="0" err="1">
                <a:solidFill>
                  <a:srgbClr val="FF0000"/>
                </a:solidFill>
              </a:rPr>
              <a:t>жаңа</a:t>
            </a:r>
            <a:r>
              <a:rPr lang="ru-RU" sz="1200" b="0" i="0" dirty="0">
                <a:solidFill>
                  <a:srgbClr val="FF0000"/>
                </a:solidFill>
              </a:rPr>
              <a:t> </a:t>
            </a:r>
            <a:r>
              <a:rPr lang="ru-RU" sz="1200" b="0" i="0" dirty="0" err="1">
                <a:solidFill>
                  <a:srgbClr val="FF0000"/>
                </a:solidFill>
              </a:rPr>
              <a:t>орнының</a:t>
            </a:r>
            <a:r>
              <a:rPr lang="ru-RU" sz="1200" b="0" i="0" dirty="0">
                <a:solidFill>
                  <a:srgbClr val="FF0000"/>
                </a:solidFill>
              </a:rPr>
              <a:t> </a:t>
            </a:r>
            <a:r>
              <a:rPr lang="ru-RU" sz="1200" b="0" i="0" dirty="0" err="1">
                <a:solidFill>
                  <a:srgbClr val="FF0000"/>
                </a:solidFill>
              </a:rPr>
              <a:t>қаншалықты</a:t>
            </a:r>
            <a:r>
              <a:rPr lang="ru-RU" sz="1200" b="0" i="0" dirty="0">
                <a:solidFill>
                  <a:srgbClr val="FF0000"/>
                </a:solidFill>
              </a:rPr>
              <a:t> </a:t>
            </a:r>
            <a:r>
              <a:rPr lang="ru-RU" sz="1200" b="0" i="0" dirty="0" err="1">
                <a:solidFill>
                  <a:srgbClr val="FF0000"/>
                </a:solidFill>
              </a:rPr>
              <a:t>маңызды</a:t>
            </a:r>
            <a:r>
              <a:rPr lang="ru-RU" sz="1200" b="0" i="0" dirty="0">
                <a:solidFill>
                  <a:srgbClr val="FF0000"/>
                </a:solidFill>
              </a:rPr>
              <a:t> </a:t>
            </a:r>
            <a:r>
              <a:rPr lang="ru-RU" sz="1200" b="0" i="0" dirty="0" err="1">
                <a:solidFill>
                  <a:srgbClr val="FF0000"/>
                </a:solidFill>
              </a:rPr>
              <a:t>екенін</a:t>
            </a:r>
            <a:r>
              <a:rPr lang="ru-RU" sz="1200" b="0" i="0" dirty="0">
                <a:solidFill>
                  <a:srgbClr val="FF0000"/>
                </a:solidFill>
              </a:rPr>
              <a:t> </a:t>
            </a:r>
            <a:r>
              <a:rPr lang="ru-RU" sz="1200" b="0" i="0" dirty="0" err="1">
                <a:solidFill>
                  <a:srgbClr val="FF0000"/>
                </a:solidFill>
              </a:rPr>
              <a:t>сезінуге</a:t>
            </a:r>
            <a:r>
              <a:rPr lang="ru-RU" sz="1200" b="0" i="0" dirty="0">
                <a:solidFill>
                  <a:srgbClr val="FF0000"/>
                </a:solidFill>
              </a:rPr>
              <a:t> </a:t>
            </a:r>
            <a:r>
              <a:rPr lang="ru-RU" sz="1200" b="0" i="0" dirty="0" err="1">
                <a:solidFill>
                  <a:srgbClr val="FF0000"/>
                </a:solidFill>
              </a:rPr>
              <a:t>көмектеседі</a:t>
            </a:r>
            <a:r>
              <a:rPr lang="ru-RU" sz="1200" b="0" i="0" dirty="0">
                <a:solidFill>
                  <a:srgbClr val="FF0000"/>
                </a:solidFill>
              </a:rPr>
              <a:t>.</a:t>
            </a:r>
          </a:p>
          <a:p>
            <a:pPr lvl="0" indent="182880"/>
            <a:r>
              <a:rPr lang="ru-RU" sz="1200" b="0" i="0" dirty="0" err="1">
                <a:solidFill>
                  <a:srgbClr val="FF0000"/>
                </a:solidFill>
              </a:rPr>
              <a:t>Балаңыз</a:t>
            </a:r>
            <a:r>
              <a:rPr lang="ru-RU" sz="1200" b="0" i="0" dirty="0">
                <a:solidFill>
                  <a:srgbClr val="FF0000"/>
                </a:solidFill>
              </a:rPr>
              <a:t> </a:t>
            </a:r>
            <a:r>
              <a:rPr lang="ru-RU" sz="1200" b="0" i="0" dirty="0" err="1">
                <a:solidFill>
                  <a:srgbClr val="FF0000"/>
                </a:solidFill>
              </a:rPr>
              <a:t>мектепке</a:t>
            </a:r>
            <a:r>
              <a:rPr lang="ru-RU" sz="1200" b="0" i="0" dirty="0">
                <a:solidFill>
                  <a:srgbClr val="FF0000"/>
                </a:solidFill>
              </a:rPr>
              <a:t> ОҚУ </a:t>
            </a:r>
            <a:r>
              <a:rPr lang="ru-RU" sz="1200" b="0" i="0" dirty="0" err="1">
                <a:solidFill>
                  <a:srgbClr val="FF0000"/>
                </a:solidFill>
              </a:rPr>
              <a:t>үшін</a:t>
            </a:r>
            <a:r>
              <a:rPr lang="ru-RU" sz="1200" b="0" i="0" dirty="0">
                <a:solidFill>
                  <a:srgbClr val="FF0000"/>
                </a:solidFill>
              </a:rPr>
              <a:t> барды! Адам </a:t>
            </a:r>
            <a:r>
              <a:rPr lang="ru-RU" sz="1200" b="0" i="0" dirty="0" err="1">
                <a:solidFill>
                  <a:srgbClr val="FF0000"/>
                </a:solidFill>
              </a:rPr>
              <a:t>оқығанда</a:t>
            </a:r>
            <a:r>
              <a:rPr lang="ru-RU" sz="1200" b="0" i="0" dirty="0">
                <a:solidFill>
                  <a:srgbClr val="FF0000"/>
                </a:solidFill>
              </a:rPr>
              <a:t>, </a:t>
            </a:r>
            <a:r>
              <a:rPr lang="ru-RU" sz="1200" b="0" i="0" dirty="0" err="1">
                <a:solidFill>
                  <a:srgbClr val="FF0000"/>
                </a:solidFill>
              </a:rPr>
              <a:t>қолынан</a:t>
            </a:r>
            <a:r>
              <a:rPr lang="ru-RU" sz="1200" b="0" i="0" dirty="0">
                <a:solidFill>
                  <a:srgbClr val="FF0000"/>
                </a:solidFill>
              </a:rPr>
              <a:t> </a:t>
            </a:r>
            <a:r>
              <a:rPr lang="ru-RU" sz="1200" b="0" i="0" dirty="0" err="1">
                <a:solidFill>
                  <a:srgbClr val="FF0000"/>
                </a:solidFill>
              </a:rPr>
              <a:t>бәрі</a:t>
            </a:r>
            <a:r>
              <a:rPr lang="ru-RU" sz="1200" b="0" i="0" dirty="0">
                <a:solidFill>
                  <a:srgbClr val="FF0000"/>
                </a:solidFill>
              </a:rPr>
              <a:t> </a:t>
            </a:r>
            <a:r>
              <a:rPr lang="ru-RU" sz="1200" b="0" i="0" dirty="0" err="1">
                <a:solidFill>
                  <a:srgbClr val="FF0000"/>
                </a:solidFill>
              </a:rPr>
              <a:t>бірдей</a:t>
            </a:r>
            <a:r>
              <a:rPr lang="ru-RU" sz="1200" b="0" i="0" dirty="0">
                <a:solidFill>
                  <a:srgbClr val="FF0000"/>
                </a:solidFill>
              </a:rPr>
              <a:t> </a:t>
            </a:r>
            <a:r>
              <a:rPr lang="ru-RU" sz="1200" b="0" i="0" dirty="0" err="1">
                <a:solidFill>
                  <a:srgbClr val="FF0000"/>
                </a:solidFill>
              </a:rPr>
              <a:t>келе</a:t>
            </a:r>
            <a:r>
              <a:rPr lang="ru-RU" sz="1200" b="0" i="0" dirty="0">
                <a:solidFill>
                  <a:srgbClr val="FF0000"/>
                </a:solidFill>
              </a:rPr>
              <a:t> </a:t>
            </a:r>
            <a:r>
              <a:rPr lang="ru-RU" sz="1200" b="0" i="0" dirty="0" err="1">
                <a:solidFill>
                  <a:srgbClr val="FF0000"/>
                </a:solidFill>
              </a:rPr>
              <a:t>бермеуі</a:t>
            </a:r>
            <a:r>
              <a:rPr lang="ru-RU" sz="1200" b="0" i="0" dirty="0">
                <a:solidFill>
                  <a:srgbClr val="FF0000"/>
                </a:solidFill>
              </a:rPr>
              <a:t> </a:t>
            </a:r>
            <a:r>
              <a:rPr lang="ru-RU" sz="1200" b="0" i="0" dirty="0" err="1">
                <a:solidFill>
                  <a:srgbClr val="FF0000"/>
                </a:solidFill>
              </a:rPr>
              <a:t>мүмкін</a:t>
            </a:r>
            <a:r>
              <a:rPr lang="ru-RU" sz="1200" b="0" i="0" dirty="0">
                <a:solidFill>
                  <a:srgbClr val="FF0000"/>
                </a:solidFill>
              </a:rPr>
              <a:t>, </a:t>
            </a:r>
            <a:r>
              <a:rPr lang="ru-RU" sz="1200" b="0" i="0" dirty="0" err="1">
                <a:solidFill>
                  <a:srgbClr val="FF0000"/>
                </a:solidFill>
              </a:rPr>
              <a:t>бұл</a:t>
            </a:r>
            <a:r>
              <a:rPr lang="ru-RU" sz="1200" b="0" i="0" dirty="0">
                <a:solidFill>
                  <a:srgbClr val="FF0000"/>
                </a:solidFill>
              </a:rPr>
              <a:t> </a:t>
            </a:r>
            <a:r>
              <a:rPr lang="en-GB" sz="1200" b="0" i="0" dirty="0">
                <a:solidFill>
                  <a:srgbClr val="FF0000"/>
                </a:solidFill>
              </a:rPr>
              <a:t>–</a:t>
            </a:r>
            <a:r>
              <a:rPr lang="kk-KZ" sz="1200" b="0" i="0" dirty="0">
                <a:solidFill>
                  <a:srgbClr val="FF0000"/>
                </a:solidFill>
              </a:rPr>
              <a:t> ҚАЛЫПТЫ жағдай. Баланың қателесуге құқығы бар.</a:t>
            </a:r>
          </a:p>
          <a:p>
            <a:pPr lvl="0" indent="182880"/>
            <a:r>
              <a:rPr lang="kk-KZ" sz="1200" b="0" i="0" dirty="0">
                <a:solidFill>
                  <a:srgbClr val="FF0000"/>
                </a:solidFill>
              </a:rPr>
              <a:t>Бірінші сыныпқа барған балаңыздың бойындағы табысқа жетуге деген құлшынысын демеп отырыңыз. Әрбір жұмысында міндетті түрде мақтау айтуға болатын тұстар тауып отырыңыз. Есіңізде болсын, мақтау мен эмоциялық қолдау («Жарайсың!», «Сондай жақсы жасадың!») адамның зияткерлік жетістіктерін айтарлықтай арттыра алады.</a:t>
            </a:r>
            <a:endParaRPr lang="ru-RU" sz="1200" b="0" i="0" dirty="0">
              <a:solidFill>
                <a:srgbClr val="FF0000"/>
              </a:solidFill>
            </a:endParaRPr>
          </a:p>
          <a:p>
            <a:pPr lvl="0" indent="182880"/>
            <a:r>
              <a:rPr lang="ru-RU" sz="1200" b="0" i="0" dirty="0">
                <a:solidFill>
                  <a:srgbClr val="FF0000"/>
                </a:solidFill>
              </a:rPr>
              <a:t>Баланы </a:t>
            </a:r>
            <a:r>
              <a:rPr lang="ru-RU" sz="1200" b="0" i="0" dirty="0" err="1">
                <a:solidFill>
                  <a:srgbClr val="FF0000"/>
                </a:solidFill>
              </a:rPr>
              <a:t>мектепгі</a:t>
            </a:r>
            <a:r>
              <a:rPr lang="ru-RU" sz="1200" b="0" i="0" dirty="0">
                <a:solidFill>
                  <a:srgbClr val="FF0000"/>
                </a:solidFill>
              </a:rPr>
              <a:t> </a:t>
            </a:r>
            <a:r>
              <a:rPr lang="ru-RU" sz="1200" b="0" i="0" dirty="0" err="1">
                <a:solidFill>
                  <a:srgbClr val="FF0000"/>
                </a:solidFill>
              </a:rPr>
              <a:t>жағдайы</a:t>
            </a:r>
            <a:r>
              <a:rPr lang="ru-RU" sz="1200" b="0" i="0" dirty="0">
                <a:solidFill>
                  <a:srgbClr val="FF0000"/>
                </a:solidFill>
              </a:rPr>
              <a:t> </a:t>
            </a:r>
            <a:r>
              <a:rPr lang="ru-RU" sz="1200" b="0" i="0" dirty="0" err="1">
                <a:solidFill>
                  <a:srgbClr val="FF0000"/>
                </a:solidFill>
              </a:rPr>
              <a:t>туралы</a:t>
            </a:r>
            <a:r>
              <a:rPr lang="ru-RU" sz="1200" b="0" i="0" dirty="0">
                <a:solidFill>
                  <a:srgbClr val="FF0000"/>
                </a:solidFill>
              </a:rPr>
              <a:t> </a:t>
            </a:r>
            <a:r>
              <a:rPr lang="ru-RU" sz="1200" b="0" i="0" dirty="0" err="1">
                <a:solidFill>
                  <a:srgbClr val="FF0000"/>
                </a:solidFill>
              </a:rPr>
              <a:t>айтуға</a:t>
            </a:r>
            <a:r>
              <a:rPr lang="ru-RU" sz="1200" b="0" i="0" dirty="0">
                <a:solidFill>
                  <a:srgbClr val="FF0000"/>
                </a:solidFill>
              </a:rPr>
              <a:t> </a:t>
            </a:r>
            <a:r>
              <a:rPr lang="ru-RU" sz="1200" b="0" i="0" dirty="0" err="1">
                <a:solidFill>
                  <a:srgbClr val="FF0000"/>
                </a:solidFill>
              </a:rPr>
              <a:t>жігерлендіріңіз</a:t>
            </a:r>
            <a:r>
              <a:rPr lang="ru-RU" sz="1200" b="0" i="0" dirty="0">
                <a:solidFill>
                  <a:srgbClr val="FF0000"/>
                </a:solidFill>
              </a:rPr>
              <a:t>. </a:t>
            </a:r>
            <a:r>
              <a:rPr lang="ru-RU" sz="1200" b="0" i="0" dirty="0" err="1">
                <a:solidFill>
                  <a:srgbClr val="FF0000"/>
                </a:solidFill>
              </a:rPr>
              <a:t>Міндетті</a:t>
            </a:r>
            <a:r>
              <a:rPr lang="ru-RU" sz="1200" b="0" i="0" dirty="0">
                <a:solidFill>
                  <a:srgbClr val="FF0000"/>
                </a:solidFill>
              </a:rPr>
              <a:t> </a:t>
            </a:r>
            <a:r>
              <a:rPr lang="ru-RU" sz="1200" b="0" i="0" dirty="0" err="1">
                <a:solidFill>
                  <a:srgbClr val="FF0000"/>
                </a:solidFill>
              </a:rPr>
              <a:t>түрде</a:t>
            </a:r>
            <a:r>
              <a:rPr lang="ru-RU" sz="1200" b="0" i="0" dirty="0">
                <a:solidFill>
                  <a:srgbClr val="FF0000"/>
                </a:solidFill>
              </a:rPr>
              <a:t> </a:t>
            </a:r>
            <a:r>
              <a:rPr lang="ru-RU" sz="1200" b="0" i="0" dirty="0" err="1">
                <a:solidFill>
                  <a:srgbClr val="FF0000"/>
                </a:solidFill>
              </a:rPr>
              <a:t>балаңыздан</a:t>
            </a:r>
            <a:r>
              <a:rPr lang="ru-RU" sz="1200" b="0" i="0" dirty="0">
                <a:solidFill>
                  <a:srgbClr val="FF0000"/>
                </a:solidFill>
              </a:rPr>
              <a:t> </a:t>
            </a:r>
            <a:r>
              <a:rPr lang="ru-RU" sz="1200" b="0" i="0" dirty="0" err="1">
                <a:solidFill>
                  <a:srgbClr val="FF0000"/>
                </a:solidFill>
              </a:rPr>
              <a:t>сыныптастары</a:t>
            </a:r>
            <a:r>
              <a:rPr lang="ru-RU" sz="1200" b="0" i="0" dirty="0">
                <a:solidFill>
                  <a:srgbClr val="FF0000"/>
                </a:solidFill>
              </a:rPr>
              <a:t>, </a:t>
            </a:r>
            <a:r>
              <a:rPr lang="ru-RU" sz="1200" b="0" i="0" dirty="0" err="1">
                <a:solidFill>
                  <a:srgbClr val="FF0000"/>
                </a:solidFill>
              </a:rPr>
              <a:t>сыныптағы</a:t>
            </a:r>
            <a:r>
              <a:rPr lang="ru-RU" sz="1200" b="0" i="0" dirty="0">
                <a:solidFill>
                  <a:srgbClr val="FF0000"/>
                </a:solidFill>
              </a:rPr>
              <a:t> </a:t>
            </a:r>
            <a:r>
              <a:rPr lang="ru-RU" sz="1200" b="0" i="0" dirty="0" err="1">
                <a:solidFill>
                  <a:srgbClr val="FF0000"/>
                </a:solidFill>
              </a:rPr>
              <a:t>жағдайы</a:t>
            </a:r>
            <a:r>
              <a:rPr lang="ru-RU" sz="1200" b="0" i="0" dirty="0">
                <a:solidFill>
                  <a:srgbClr val="FF0000"/>
                </a:solidFill>
              </a:rPr>
              <a:t>, </a:t>
            </a:r>
            <a:r>
              <a:rPr lang="ru-RU" sz="1200" b="0" i="0" dirty="0" err="1">
                <a:solidFill>
                  <a:srgbClr val="FF0000"/>
                </a:solidFill>
              </a:rPr>
              <a:t>пәндер</a:t>
            </a:r>
            <a:r>
              <a:rPr lang="ru-RU" sz="1200" b="0" i="0" dirty="0">
                <a:solidFill>
                  <a:srgbClr val="FF0000"/>
                </a:solidFill>
              </a:rPr>
              <a:t>, </a:t>
            </a:r>
            <a:r>
              <a:rPr lang="ru-RU" sz="1200" b="0" i="0" dirty="0" err="1">
                <a:solidFill>
                  <a:srgbClr val="FF0000"/>
                </a:solidFill>
              </a:rPr>
              <a:t>педагогтар</a:t>
            </a:r>
            <a:r>
              <a:rPr lang="ru-RU" sz="1200" b="0" i="0" dirty="0">
                <a:solidFill>
                  <a:srgbClr val="FF0000"/>
                </a:solidFill>
              </a:rPr>
              <a:t> </a:t>
            </a:r>
            <a:r>
              <a:rPr lang="ru-RU" sz="1200" b="0" i="0" dirty="0" err="1">
                <a:solidFill>
                  <a:srgbClr val="FF0000"/>
                </a:solidFill>
              </a:rPr>
              <a:t>туралы</a:t>
            </a:r>
            <a:r>
              <a:rPr lang="ru-RU" sz="1200" b="0" i="0" dirty="0">
                <a:solidFill>
                  <a:srgbClr val="FF0000"/>
                </a:solidFill>
              </a:rPr>
              <a:t> </a:t>
            </a:r>
            <a:r>
              <a:rPr lang="ru-RU" sz="1200" b="0" i="0" dirty="0" err="1">
                <a:solidFill>
                  <a:srgbClr val="FF0000"/>
                </a:solidFill>
              </a:rPr>
              <a:t>сұрастырыңыз</a:t>
            </a:r>
            <a:r>
              <a:rPr lang="ru-RU" sz="1200" b="0" i="0" dirty="0">
                <a:solidFill>
                  <a:srgbClr val="FF0000"/>
                </a:solidFill>
              </a:rPr>
              <a:t>. </a:t>
            </a:r>
            <a:r>
              <a:rPr lang="ru-RU" sz="1200" b="0" i="0" dirty="0" err="1">
                <a:solidFill>
                  <a:srgbClr val="FF0000"/>
                </a:solidFill>
              </a:rPr>
              <a:t>Бірақ</a:t>
            </a:r>
            <a:r>
              <a:rPr lang="ru-RU" sz="1200" b="0" i="0" dirty="0">
                <a:solidFill>
                  <a:srgbClr val="FF0000"/>
                </a:solidFill>
              </a:rPr>
              <a:t> </a:t>
            </a:r>
            <a:r>
              <a:rPr lang="ru-RU" sz="1200" b="0" i="0" dirty="0" err="1">
                <a:solidFill>
                  <a:srgbClr val="FF0000"/>
                </a:solidFill>
              </a:rPr>
              <a:t>мектептен</a:t>
            </a:r>
            <a:r>
              <a:rPr lang="ru-RU" sz="1200" b="0" i="0" dirty="0">
                <a:solidFill>
                  <a:srgbClr val="FF0000"/>
                </a:solidFill>
              </a:rPr>
              <a:t> </a:t>
            </a:r>
            <a:r>
              <a:rPr lang="ru-RU" sz="1200" b="0" i="0" dirty="0" err="1">
                <a:solidFill>
                  <a:srgbClr val="FF0000"/>
                </a:solidFill>
              </a:rPr>
              <a:t>келе</a:t>
            </a:r>
            <a:r>
              <a:rPr lang="ru-RU" sz="1200" b="0" i="0" dirty="0">
                <a:solidFill>
                  <a:srgbClr val="FF0000"/>
                </a:solidFill>
              </a:rPr>
              <a:t> сала </a:t>
            </a:r>
            <a:r>
              <a:rPr lang="ru-RU" sz="1200" b="0" i="0" dirty="0" err="1">
                <a:solidFill>
                  <a:srgbClr val="FF0000"/>
                </a:solidFill>
              </a:rPr>
              <a:t>мыңдаған</a:t>
            </a:r>
            <a:r>
              <a:rPr lang="ru-RU" sz="1200" b="0" i="0" dirty="0">
                <a:solidFill>
                  <a:srgbClr val="FF0000"/>
                </a:solidFill>
              </a:rPr>
              <a:t> </a:t>
            </a:r>
            <a:r>
              <a:rPr lang="ru-RU" sz="1200" b="0" i="0" dirty="0" err="1">
                <a:solidFill>
                  <a:srgbClr val="FF0000"/>
                </a:solidFill>
              </a:rPr>
              <a:t>сұрақ</a:t>
            </a:r>
            <a:r>
              <a:rPr lang="ru-RU" sz="1200" b="0" i="0" dirty="0">
                <a:solidFill>
                  <a:srgbClr val="FF0000"/>
                </a:solidFill>
              </a:rPr>
              <a:t> </a:t>
            </a:r>
            <a:r>
              <a:rPr lang="ru-RU" sz="1200" b="0" i="0" dirty="0" err="1">
                <a:solidFill>
                  <a:srgbClr val="FF0000"/>
                </a:solidFill>
              </a:rPr>
              <a:t>жаудырмаңыз</a:t>
            </a:r>
            <a:r>
              <a:rPr lang="ru-RU" sz="1200" b="0" i="0" dirty="0">
                <a:solidFill>
                  <a:srgbClr val="FF0000"/>
                </a:solidFill>
              </a:rPr>
              <a:t>, </a:t>
            </a:r>
            <a:r>
              <a:rPr lang="ru-RU" sz="1200" b="0" i="0" dirty="0" err="1">
                <a:solidFill>
                  <a:srgbClr val="FF0000"/>
                </a:solidFill>
              </a:rPr>
              <a:t>бойын</a:t>
            </a:r>
            <a:r>
              <a:rPr lang="ru-RU" sz="1200" b="0" i="0" dirty="0">
                <a:solidFill>
                  <a:srgbClr val="FF0000"/>
                </a:solidFill>
              </a:rPr>
              <a:t> </a:t>
            </a:r>
            <a:r>
              <a:rPr lang="ru-RU" sz="1200" b="0" i="0" dirty="0" err="1">
                <a:solidFill>
                  <a:srgbClr val="FF0000"/>
                </a:solidFill>
              </a:rPr>
              <a:t>босаңсытуға</a:t>
            </a:r>
            <a:r>
              <a:rPr lang="ru-RU" sz="1200" b="0" i="0" dirty="0">
                <a:solidFill>
                  <a:srgbClr val="FF0000"/>
                </a:solidFill>
              </a:rPr>
              <a:t> </a:t>
            </a:r>
            <a:r>
              <a:rPr lang="ru-RU" sz="1200" b="0" i="0" dirty="0" err="1">
                <a:solidFill>
                  <a:srgbClr val="FF0000"/>
                </a:solidFill>
              </a:rPr>
              <a:t>мүмкіндік</a:t>
            </a:r>
            <a:r>
              <a:rPr lang="ru-RU" sz="1200" b="0" i="0" dirty="0">
                <a:solidFill>
                  <a:srgbClr val="FF0000"/>
                </a:solidFill>
              </a:rPr>
              <a:t> </a:t>
            </a:r>
            <a:r>
              <a:rPr lang="ru-RU" sz="1200" b="0" i="0" dirty="0" err="1">
                <a:solidFill>
                  <a:srgbClr val="FF0000"/>
                </a:solidFill>
              </a:rPr>
              <a:t>беріңіз</a:t>
            </a:r>
            <a:r>
              <a:rPr lang="ru-RU" sz="1200" b="0" i="0" dirty="0">
                <a:solidFill>
                  <a:srgbClr val="FF0000"/>
                </a:solidFill>
              </a:rPr>
              <a:t> (</a:t>
            </a:r>
            <a:r>
              <a:rPr lang="ru-RU" sz="1200" b="0" i="0" dirty="0" err="1">
                <a:solidFill>
                  <a:srgbClr val="FF0000"/>
                </a:solidFill>
              </a:rPr>
              <a:t>ауыр</a:t>
            </a:r>
            <a:r>
              <a:rPr lang="ru-RU" sz="1200" b="0" i="0" dirty="0">
                <a:solidFill>
                  <a:srgbClr val="FF0000"/>
                </a:solidFill>
              </a:rPr>
              <a:t> </a:t>
            </a:r>
            <a:r>
              <a:rPr lang="ru-RU" sz="1200" b="0" i="0" dirty="0" err="1">
                <a:solidFill>
                  <a:srgbClr val="FF0000"/>
                </a:solidFill>
              </a:rPr>
              <a:t>жұмыс</a:t>
            </a:r>
            <a:r>
              <a:rPr lang="ru-RU" sz="1200" b="0" i="0" dirty="0">
                <a:solidFill>
                  <a:srgbClr val="FF0000"/>
                </a:solidFill>
              </a:rPr>
              <a:t> </a:t>
            </a:r>
            <a:r>
              <a:rPr lang="ru-RU" sz="1200" b="0" i="0" dirty="0" err="1">
                <a:solidFill>
                  <a:srgbClr val="FF0000"/>
                </a:solidFill>
              </a:rPr>
              <a:t>күнінен</a:t>
            </a:r>
            <a:r>
              <a:rPr lang="ru-RU" sz="1200" b="0" i="0" dirty="0">
                <a:solidFill>
                  <a:srgbClr val="FF0000"/>
                </a:solidFill>
              </a:rPr>
              <a:t> </a:t>
            </a:r>
            <a:r>
              <a:rPr lang="ru-RU" sz="1200" b="0" i="0" dirty="0" err="1">
                <a:solidFill>
                  <a:srgbClr val="FF0000"/>
                </a:solidFill>
              </a:rPr>
              <a:t>кейін</a:t>
            </a:r>
            <a:r>
              <a:rPr lang="ru-RU" sz="1200" b="0" i="0" dirty="0">
                <a:solidFill>
                  <a:srgbClr val="FF0000"/>
                </a:solidFill>
              </a:rPr>
              <a:t> </a:t>
            </a:r>
            <a:r>
              <a:rPr lang="ru-RU" sz="1200" b="0" i="0" dirty="0" err="1">
                <a:solidFill>
                  <a:srgbClr val="FF0000"/>
                </a:solidFill>
              </a:rPr>
              <a:t>өзіңізді</a:t>
            </a:r>
            <a:r>
              <a:rPr lang="ru-RU" sz="1200" b="0" i="0" dirty="0">
                <a:solidFill>
                  <a:srgbClr val="FF0000"/>
                </a:solidFill>
              </a:rPr>
              <a:t> </a:t>
            </a:r>
            <a:r>
              <a:rPr lang="ru-RU" sz="1200" b="0" i="0" dirty="0" err="1">
                <a:solidFill>
                  <a:srgbClr val="FF0000"/>
                </a:solidFill>
              </a:rPr>
              <a:t>қалай</a:t>
            </a:r>
            <a:r>
              <a:rPr lang="ru-RU" sz="1200" b="0" i="0" dirty="0">
                <a:solidFill>
                  <a:srgbClr val="FF0000"/>
                </a:solidFill>
              </a:rPr>
              <a:t> </a:t>
            </a:r>
            <a:r>
              <a:rPr lang="ru-RU" sz="1200" b="0" i="0" dirty="0" err="1">
                <a:solidFill>
                  <a:srgbClr val="FF0000"/>
                </a:solidFill>
              </a:rPr>
              <a:t>сезінетіңізді</a:t>
            </a:r>
            <a:r>
              <a:rPr lang="ru-RU" sz="1200" b="0" i="0" dirty="0">
                <a:solidFill>
                  <a:srgbClr val="FF0000"/>
                </a:solidFill>
              </a:rPr>
              <a:t> </a:t>
            </a:r>
            <a:r>
              <a:rPr lang="ru-RU" sz="1200" b="0" i="0" dirty="0" err="1">
                <a:solidFill>
                  <a:srgbClr val="FF0000"/>
                </a:solidFill>
              </a:rPr>
              <a:t>еске</a:t>
            </a:r>
            <a:r>
              <a:rPr lang="ru-RU" sz="1200" b="0" i="0" dirty="0">
                <a:solidFill>
                  <a:srgbClr val="FF0000"/>
                </a:solidFill>
              </a:rPr>
              <a:t> </a:t>
            </a:r>
            <a:r>
              <a:rPr lang="ru-RU" sz="1200" b="0" i="0" dirty="0" err="1">
                <a:solidFill>
                  <a:srgbClr val="FF0000"/>
                </a:solidFill>
              </a:rPr>
              <a:t>түсіріңіз</a:t>
            </a:r>
            <a:r>
              <a:rPr lang="ru-RU" sz="1200" b="0" i="0" dirty="0">
                <a:solidFill>
                  <a:srgbClr val="FF0000"/>
                </a:solidFill>
              </a:rPr>
              <a:t>).</a:t>
            </a:r>
          </a:p>
          <a:p>
            <a:pPr lvl="0" indent="182880"/>
            <a:r>
              <a:rPr lang="ru-RU" sz="1200" b="0" i="0" dirty="0" err="1">
                <a:solidFill>
                  <a:srgbClr val="FF0000"/>
                </a:solidFill>
              </a:rPr>
              <a:t>Баланың</a:t>
            </a:r>
            <a:r>
              <a:rPr lang="ru-RU" sz="1200" b="0" i="0" dirty="0">
                <a:solidFill>
                  <a:srgbClr val="FF0000"/>
                </a:solidFill>
              </a:rPr>
              <a:t> </a:t>
            </a:r>
            <a:r>
              <a:rPr lang="ru-RU" sz="1200" b="0" i="0" dirty="0" err="1">
                <a:solidFill>
                  <a:srgbClr val="FF0000"/>
                </a:solidFill>
              </a:rPr>
              <a:t>өмірінде</a:t>
            </a:r>
            <a:r>
              <a:rPr lang="ru-RU" sz="1200" b="0" i="0" dirty="0">
                <a:solidFill>
                  <a:srgbClr val="FF0000"/>
                </a:solidFill>
              </a:rPr>
              <a:t> </a:t>
            </a:r>
            <a:r>
              <a:rPr lang="ru-RU" sz="1200" b="0" i="0" dirty="0" err="1">
                <a:solidFill>
                  <a:srgbClr val="FF0000"/>
                </a:solidFill>
              </a:rPr>
              <a:t>ата</a:t>
            </a:r>
            <a:r>
              <a:rPr lang="en-GB" sz="1200" b="0" i="0" dirty="0">
                <a:solidFill>
                  <a:srgbClr val="FF0000"/>
                </a:solidFill>
              </a:rPr>
              <a:t>-</a:t>
            </a:r>
            <a:r>
              <a:rPr lang="kk-KZ" sz="1200" b="0" i="0" dirty="0">
                <a:solidFill>
                  <a:srgbClr val="FF0000"/>
                </a:solidFill>
              </a:rPr>
              <a:t>анасынан да беделді адам пайда болды. Ол </a:t>
            </a:r>
            <a:r>
              <a:rPr lang="en-GB" sz="1200" b="0" i="0" dirty="0">
                <a:solidFill>
                  <a:srgbClr val="FF0000"/>
                </a:solidFill>
              </a:rPr>
              <a:t>–</a:t>
            </a:r>
            <a:r>
              <a:rPr lang="kk-KZ" sz="1200" b="0" i="0" dirty="0">
                <a:solidFill>
                  <a:srgbClr val="FF0000"/>
                </a:solidFill>
              </a:rPr>
              <a:t> мұғалім. Оқушының педагог туралы пікірін сыйлаңыз.</a:t>
            </a:r>
          </a:p>
          <a:p>
            <a:pPr lvl="0" indent="182880"/>
            <a:r>
              <a:rPr lang="kk-KZ" sz="1200" b="0" i="0" dirty="0">
                <a:solidFill>
                  <a:srgbClr val="FF0000"/>
                </a:solidFill>
              </a:rPr>
              <a:t>Баламен сабырлы сөйлесіңіз, қолдау білдіріңіз («Қолыңнан бәрі келеді!», «Бірге шешімін тауып көрейік!»).</a:t>
            </a:r>
          </a:p>
          <a:p>
            <a:pPr lvl="0" indent="182880"/>
            <a:r>
              <a:rPr lang="ru-RU" sz="1200" b="0" i="0" dirty="0" err="1">
                <a:solidFill>
                  <a:srgbClr val="FF0000"/>
                </a:solidFill>
              </a:rPr>
              <a:t>Тіпті</a:t>
            </a:r>
            <a:r>
              <a:rPr lang="ru-RU" sz="1200" b="0" i="0" dirty="0">
                <a:solidFill>
                  <a:srgbClr val="FF0000"/>
                </a:solidFill>
              </a:rPr>
              <a:t> «</a:t>
            </a:r>
            <a:r>
              <a:rPr lang="ru-RU" sz="1200" b="0" i="0" dirty="0" err="1">
                <a:solidFill>
                  <a:srgbClr val="FF0000"/>
                </a:solidFill>
              </a:rPr>
              <a:t>өсіп</a:t>
            </a:r>
            <a:r>
              <a:rPr lang="ru-RU" sz="1200" b="0" i="0" dirty="0">
                <a:solidFill>
                  <a:srgbClr val="FF0000"/>
                </a:solidFill>
              </a:rPr>
              <a:t> </a:t>
            </a:r>
            <a:r>
              <a:rPr lang="ru-RU" sz="1200" b="0" i="0" dirty="0" err="1">
                <a:solidFill>
                  <a:srgbClr val="FF0000"/>
                </a:solidFill>
              </a:rPr>
              <a:t>кеткен</a:t>
            </a:r>
            <a:r>
              <a:rPr lang="ru-RU" sz="1200" b="0" i="0" dirty="0">
                <a:solidFill>
                  <a:srgbClr val="FF0000"/>
                </a:solidFill>
              </a:rPr>
              <a:t> </a:t>
            </a:r>
            <a:r>
              <a:rPr lang="ru-RU" sz="1200" b="0" i="0" dirty="0" err="1">
                <a:solidFill>
                  <a:srgbClr val="FF0000"/>
                </a:solidFill>
              </a:rPr>
              <a:t>ересек</a:t>
            </a:r>
            <a:r>
              <a:rPr lang="ru-RU" sz="1200" b="0" i="0" dirty="0">
                <a:solidFill>
                  <a:srgbClr val="FF0000"/>
                </a:solidFill>
              </a:rPr>
              <a:t>» </a:t>
            </a:r>
            <a:r>
              <a:rPr lang="ru-RU" sz="1200" b="0" i="0" dirty="0" err="1">
                <a:solidFill>
                  <a:srgbClr val="FF0000"/>
                </a:solidFill>
              </a:rPr>
              <a:t>балалардың</a:t>
            </a:r>
            <a:r>
              <a:rPr lang="ru-RU" sz="1200" b="0" i="0" dirty="0">
                <a:solidFill>
                  <a:srgbClr val="FF0000"/>
                </a:solidFill>
              </a:rPr>
              <a:t> </a:t>
            </a:r>
            <a:r>
              <a:rPr lang="ru-RU" sz="1200" b="0" i="0" dirty="0" err="1">
                <a:solidFill>
                  <a:srgbClr val="FF0000"/>
                </a:solidFill>
              </a:rPr>
              <a:t>өзі</a:t>
            </a:r>
            <a:r>
              <a:rPr lang="ru-RU" sz="1200" b="0" i="0" dirty="0">
                <a:solidFill>
                  <a:srgbClr val="FF0000"/>
                </a:solidFill>
              </a:rPr>
              <a:t> (</a:t>
            </a:r>
            <a:r>
              <a:rPr lang="ru-RU" sz="1200" b="0" i="0" dirty="0" err="1">
                <a:solidFill>
                  <a:srgbClr val="FF0000"/>
                </a:solidFill>
              </a:rPr>
              <a:t>біз</a:t>
            </a:r>
            <a:r>
              <a:rPr lang="ru-RU" sz="1200" b="0" i="0" dirty="0">
                <a:solidFill>
                  <a:srgbClr val="FF0000"/>
                </a:solidFill>
              </a:rPr>
              <a:t> </a:t>
            </a:r>
            <a:r>
              <a:rPr lang="ru-RU" sz="1200" b="0" i="0" dirty="0" err="1">
                <a:solidFill>
                  <a:srgbClr val="FF0000"/>
                </a:solidFill>
              </a:rPr>
              <a:t>оларға</a:t>
            </a:r>
            <a:r>
              <a:rPr lang="ru-RU" sz="1200" b="0" i="0" dirty="0">
                <a:solidFill>
                  <a:srgbClr val="FF0000"/>
                </a:solidFill>
              </a:rPr>
              <a:t> «Сен </a:t>
            </a:r>
            <a:r>
              <a:rPr lang="ru-RU" sz="1200" b="0" i="0" dirty="0" err="1">
                <a:solidFill>
                  <a:srgbClr val="FF0000"/>
                </a:solidFill>
              </a:rPr>
              <a:t>енді</a:t>
            </a:r>
            <a:r>
              <a:rPr lang="ru-RU" sz="1200" b="0" i="0" dirty="0">
                <a:solidFill>
                  <a:srgbClr val="FF0000"/>
                </a:solidFill>
              </a:rPr>
              <a:t> </a:t>
            </a:r>
            <a:r>
              <a:rPr lang="ru-RU" sz="1200" b="0" i="0" dirty="0" err="1">
                <a:solidFill>
                  <a:srgbClr val="FF0000"/>
                </a:solidFill>
              </a:rPr>
              <a:t>үлкенсің</a:t>
            </a:r>
            <a:r>
              <a:rPr lang="ru-RU" sz="1200" b="0" i="0" dirty="0">
                <a:solidFill>
                  <a:srgbClr val="FF0000"/>
                </a:solidFill>
              </a:rPr>
              <a:t>» </a:t>
            </a:r>
            <a:r>
              <a:rPr lang="ru-RU" sz="1200" b="0" i="0" dirty="0" err="1">
                <a:solidFill>
                  <a:srgbClr val="FF0000"/>
                </a:solidFill>
              </a:rPr>
              <a:t>деп</a:t>
            </a:r>
            <a:r>
              <a:rPr lang="ru-RU" sz="1200" b="0" i="0" dirty="0">
                <a:solidFill>
                  <a:srgbClr val="FF0000"/>
                </a:solidFill>
              </a:rPr>
              <a:t> </a:t>
            </a:r>
            <a:r>
              <a:rPr lang="ru-RU" sz="1200" b="0" i="0" dirty="0" err="1">
                <a:solidFill>
                  <a:srgbClr val="FF0000"/>
                </a:solidFill>
              </a:rPr>
              <a:t>жиі</a:t>
            </a:r>
            <a:r>
              <a:rPr lang="ru-RU" sz="1200" b="0" i="0" dirty="0">
                <a:solidFill>
                  <a:srgbClr val="FF0000"/>
                </a:solidFill>
              </a:rPr>
              <a:t> </a:t>
            </a:r>
            <a:r>
              <a:rPr lang="ru-RU" sz="1200" b="0" i="0" dirty="0" err="1">
                <a:solidFill>
                  <a:srgbClr val="FF0000"/>
                </a:solidFill>
              </a:rPr>
              <a:t>айтамыз</a:t>
            </a:r>
            <a:r>
              <a:rPr lang="ru-RU" sz="1200" b="0" i="0" dirty="0">
                <a:solidFill>
                  <a:srgbClr val="FF0000"/>
                </a:solidFill>
              </a:rPr>
              <a:t>) </a:t>
            </a:r>
            <a:r>
              <a:rPr lang="ru-RU" sz="1200" b="0" i="0" dirty="0" err="1">
                <a:solidFill>
                  <a:srgbClr val="FF0000"/>
                </a:solidFill>
              </a:rPr>
              <a:t>ұйықтар</a:t>
            </a:r>
            <a:r>
              <a:rPr lang="ru-RU" sz="1200" b="0" i="0" dirty="0">
                <a:solidFill>
                  <a:srgbClr val="FF0000"/>
                </a:solidFill>
              </a:rPr>
              <a:t> </a:t>
            </a:r>
            <a:r>
              <a:rPr lang="ru-RU" sz="1200" b="0" i="0" dirty="0" err="1">
                <a:solidFill>
                  <a:srgbClr val="FF0000"/>
                </a:solidFill>
              </a:rPr>
              <a:t>алдында</a:t>
            </a:r>
            <a:r>
              <a:rPr lang="ru-RU" sz="1200" b="0" i="0" dirty="0">
                <a:solidFill>
                  <a:srgbClr val="FF0000"/>
                </a:solidFill>
              </a:rPr>
              <a:t> </a:t>
            </a:r>
            <a:r>
              <a:rPr lang="ru-RU" sz="1200" b="0" i="0" dirty="0" err="1">
                <a:solidFill>
                  <a:srgbClr val="FF0000"/>
                </a:solidFill>
              </a:rPr>
              <a:t>ертегі</a:t>
            </a:r>
            <a:r>
              <a:rPr lang="ru-RU" sz="1200" b="0" i="0" dirty="0">
                <a:solidFill>
                  <a:srgbClr val="FF0000"/>
                </a:solidFill>
              </a:rPr>
              <a:t>, </a:t>
            </a:r>
            <a:r>
              <a:rPr lang="ru-RU" sz="1200" b="0" i="0" dirty="0" err="1">
                <a:solidFill>
                  <a:srgbClr val="FF0000"/>
                </a:solidFill>
              </a:rPr>
              <a:t>ән</a:t>
            </a:r>
            <a:r>
              <a:rPr lang="ru-RU" sz="1200" b="0" i="0" dirty="0">
                <a:solidFill>
                  <a:srgbClr val="FF0000"/>
                </a:solidFill>
              </a:rPr>
              <a:t> </a:t>
            </a:r>
            <a:r>
              <a:rPr lang="ru-RU" sz="1200" b="0" i="0" dirty="0" err="1">
                <a:solidFill>
                  <a:srgbClr val="FF0000"/>
                </a:solidFill>
              </a:rPr>
              <a:t>тыңдағанды</a:t>
            </a:r>
            <a:r>
              <a:rPr lang="ru-RU" sz="1200" b="0" i="0" dirty="0">
                <a:solidFill>
                  <a:srgbClr val="FF0000"/>
                </a:solidFill>
              </a:rPr>
              <a:t>, </a:t>
            </a:r>
            <a:r>
              <a:rPr lang="ru-RU" sz="1200" b="0" i="0" dirty="0" err="1">
                <a:solidFill>
                  <a:srgbClr val="FF0000"/>
                </a:solidFill>
              </a:rPr>
              <a:t>мейіріммен</a:t>
            </a:r>
            <a:r>
              <a:rPr lang="ru-RU" sz="1200" b="0" i="0" dirty="0">
                <a:solidFill>
                  <a:srgbClr val="FF0000"/>
                </a:solidFill>
              </a:rPr>
              <a:t> </a:t>
            </a:r>
            <a:r>
              <a:rPr lang="ru-RU" sz="1200" b="0" i="0" dirty="0" err="1">
                <a:solidFill>
                  <a:srgbClr val="FF0000"/>
                </a:solidFill>
              </a:rPr>
              <a:t>аймалағанды</a:t>
            </a:r>
            <a:r>
              <a:rPr lang="ru-RU" sz="1200" b="0" i="0" dirty="0">
                <a:solidFill>
                  <a:srgbClr val="FF0000"/>
                </a:solidFill>
              </a:rPr>
              <a:t> </a:t>
            </a:r>
            <a:r>
              <a:rPr lang="ru-RU" sz="1200" b="0" i="0" dirty="0" err="1">
                <a:solidFill>
                  <a:srgbClr val="FF0000"/>
                </a:solidFill>
              </a:rPr>
              <a:t>жақсы</a:t>
            </a:r>
            <a:r>
              <a:rPr lang="ru-RU" sz="1200" b="0" i="0" dirty="0">
                <a:solidFill>
                  <a:srgbClr val="FF0000"/>
                </a:solidFill>
              </a:rPr>
              <a:t> </a:t>
            </a:r>
            <a:r>
              <a:rPr lang="ru-RU" sz="1200" b="0" i="0" dirty="0" err="1">
                <a:solidFill>
                  <a:srgbClr val="FF0000"/>
                </a:solidFill>
              </a:rPr>
              <a:t>көреді</a:t>
            </a:r>
            <a:r>
              <a:rPr lang="ru-RU" sz="1200" b="0" i="0" dirty="0">
                <a:solidFill>
                  <a:srgbClr val="FF0000"/>
                </a:solidFill>
              </a:rPr>
              <a:t>. </a:t>
            </a:r>
            <a:r>
              <a:rPr lang="ru-RU" sz="1200" b="0" i="0" dirty="0" err="1">
                <a:solidFill>
                  <a:srgbClr val="FF0000"/>
                </a:solidFill>
              </a:rPr>
              <a:t>Осының</a:t>
            </a:r>
            <a:r>
              <a:rPr lang="ru-RU" sz="1200" b="0" i="0" dirty="0">
                <a:solidFill>
                  <a:srgbClr val="FF0000"/>
                </a:solidFill>
              </a:rPr>
              <a:t> </a:t>
            </a:r>
            <a:r>
              <a:rPr lang="ru-RU" sz="1200" b="0" i="0" dirty="0" err="1">
                <a:solidFill>
                  <a:srgbClr val="FF0000"/>
                </a:solidFill>
              </a:rPr>
              <a:t>бәрі</a:t>
            </a:r>
            <a:r>
              <a:rPr lang="ru-RU" sz="1200" b="0" i="0" dirty="0">
                <a:solidFill>
                  <a:srgbClr val="FF0000"/>
                </a:solidFill>
              </a:rPr>
              <a:t> </a:t>
            </a:r>
            <a:r>
              <a:rPr lang="ru-RU" sz="1200" b="0" i="0" dirty="0" err="1">
                <a:solidFill>
                  <a:srgbClr val="FF0000"/>
                </a:solidFill>
              </a:rPr>
              <a:t>тыныштандырады</a:t>
            </a:r>
            <a:r>
              <a:rPr lang="ru-RU" sz="1200" b="0" i="0" dirty="0">
                <a:solidFill>
                  <a:srgbClr val="FF0000"/>
                </a:solidFill>
              </a:rPr>
              <a:t>, күні </a:t>
            </a:r>
            <a:r>
              <a:rPr lang="ru-RU" sz="1200" b="0" i="0" dirty="0" err="1">
                <a:solidFill>
                  <a:srgbClr val="FF0000"/>
                </a:solidFill>
              </a:rPr>
              <a:t>бойы</a:t>
            </a:r>
            <a:r>
              <a:rPr lang="ru-RU" sz="1200" b="0" i="0" dirty="0">
                <a:solidFill>
                  <a:srgbClr val="FF0000"/>
                </a:solidFill>
              </a:rPr>
              <a:t> </a:t>
            </a:r>
            <a:r>
              <a:rPr lang="ru-RU" sz="1200" b="0" i="0" dirty="0" err="1">
                <a:solidFill>
                  <a:srgbClr val="FF0000"/>
                </a:solidFill>
              </a:rPr>
              <a:t>жиналған</a:t>
            </a:r>
            <a:r>
              <a:rPr lang="ru-RU" sz="1200" b="0" i="0" dirty="0">
                <a:solidFill>
                  <a:srgbClr val="FF0000"/>
                </a:solidFill>
              </a:rPr>
              <a:t> </a:t>
            </a:r>
            <a:r>
              <a:rPr lang="ru-RU" sz="1200" b="0" i="0" dirty="0" err="1">
                <a:solidFill>
                  <a:srgbClr val="FF0000"/>
                </a:solidFill>
              </a:rPr>
              <a:t>ширығудан</a:t>
            </a:r>
            <a:r>
              <a:rPr lang="ru-RU" sz="1200" b="0" i="0" dirty="0">
                <a:solidFill>
                  <a:srgbClr val="FF0000"/>
                </a:solidFill>
              </a:rPr>
              <a:t> </a:t>
            </a:r>
            <a:r>
              <a:rPr lang="ru-RU" sz="1200" b="0" i="0" dirty="0" err="1">
                <a:solidFill>
                  <a:srgbClr val="FF0000"/>
                </a:solidFill>
              </a:rPr>
              <a:t>арылуға</a:t>
            </a:r>
            <a:r>
              <a:rPr lang="ru-RU" sz="1200" b="0" i="0" dirty="0">
                <a:solidFill>
                  <a:srgbClr val="FF0000"/>
                </a:solidFill>
              </a:rPr>
              <a:t> </a:t>
            </a:r>
            <a:r>
              <a:rPr lang="ru-RU" sz="1200" b="0" i="0" dirty="0" err="1">
                <a:solidFill>
                  <a:srgbClr val="FF0000"/>
                </a:solidFill>
              </a:rPr>
              <a:t>көмектеседі</a:t>
            </a:r>
            <a:r>
              <a:rPr lang="ru-RU" sz="1200" b="0" i="0" dirty="0">
                <a:solidFill>
                  <a:srgbClr val="FF0000"/>
                </a:solidFill>
              </a:rPr>
              <a:t>.</a:t>
            </a:r>
          </a:p>
          <a:p>
            <a:pPr lvl="0" indent="182880"/>
            <a:r>
              <a:rPr lang="ru-RU" sz="1200" b="0" i="0" dirty="0" err="1">
                <a:solidFill>
                  <a:srgbClr val="FF0000"/>
                </a:solidFill>
              </a:rPr>
              <a:t>Өткен</a:t>
            </a:r>
            <a:r>
              <a:rPr lang="ru-RU" sz="1200" b="0" i="0" dirty="0">
                <a:solidFill>
                  <a:srgbClr val="FF0000"/>
                </a:solidFill>
              </a:rPr>
              <a:t> </a:t>
            </a:r>
            <a:r>
              <a:rPr lang="ru-RU" sz="1200" b="0" i="0" dirty="0" err="1">
                <a:solidFill>
                  <a:srgbClr val="FF0000"/>
                </a:solidFill>
              </a:rPr>
              <a:t>күнді</a:t>
            </a:r>
            <a:r>
              <a:rPr lang="ru-RU" sz="1200" b="0" i="0" dirty="0">
                <a:solidFill>
                  <a:srgbClr val="FF0000"/>
                </a:solidFill>
              </a:rPr>
              <a:t> </a:t>
            </a:r>
            <a:r>
              <a:rPr lang="ru-RU" sz="1200" b="0" i="0" dirty="0" err="1">
                <a:solidFill>
                  <a:srgbClr val="FF0000"/>
                </a:solidFill>
              </a:rPr>
              <a:t>болған</a:t>
            </a:r>
            <a:r>
              <a:rPr lang="ru-RU" sz="1200" b="0" i="0" dirty="0">
                <a:solidFill>
                  <a:srgbClr val="FF0000"/>
                </a:solidFill>
              </a:rPr>
              <a:t> </a:t>
            </a:r>
            <a:r>
              <a:rPr lang="ru-RU" sz="1200" b="0" i="0" dirty="0" err="1">
                <a:solidFill>
                  <a:srgbClr val="FF0000"/>
                </a:solidFill>
              </a:rPr>
              <a:t>оқиғаларды</a:t>
            </a:r>
            <a:r>
              <a:rPr lang="ru-RU" sz="1200" b="0" i="0" dirty="0">
                <a:solidFill>
                  <a:srgbClr val="FF0000"/>
                </a:solidFill>
              </a:rPr>
              <a:t> және </a:t>
            </a:r>
            <a:r>
              <a:rPr lang="ru-RU" sz="1200" b="0" i="0" dirty="0" err="1">
                <a:solidFill>
                  <a:srgbClr val="FF0000"/>
                </a:solidFill>
              </a:rPr>
              <a:t>сезімдерді</a:t>
            </a:r>
            <a:r>
              <a:rPr lang="ru-RU" sz="1200" b="0" i="0" dirty="0">
                <a:solidFill>
                  <a:srgbClr val="FF0000"/>
                </a:solidFill>
              </a:rPr>
              <a:t> </a:t>
            </a:r>
            <a:r>
              <a:rPr lang="ru-RU" sz="1200" b="0" i="0" dirty="0" err="1">
                <a:solidFill>
                  <a:srgbClr val="FF0000"/>
                </a:solidFill>
              </a:rPr>
              <a:t>талқылаумен</a:t>
            </a:r>
            <a:r>
              <a:rPr lang="ru-RU" sz="1200" b="0" i="0" dirty="0">
                <a:solidFill>
                  <a:srgbClr val="FF0000"/>
                </a:solidFill>
              </a:rPr>
              <a:t> </a:t>
            </a:r>
            <a:r>
              <a:rPr lang="ru-RU" sz="1200" b="0" i="0" dirty="0" err="1">
                <a:solidFill>
                  <a:srgbClr val="FF0000"/>
                </a:solidFill>
              </a:rPr>
              <a:t>тамамдаңыз</a:t>
            </a:r>
            <a:r>
              <a:rPr lang="ru-RU" sz="1200" b="0" i="0" dirty="0">
                <a:solidFill>
                  <a:srgbClr val="FF0000"/>
                </a:solidFill>
              </a:rPr>
              <a:t>.</a:t>
            </a:r>
          </a:p>
          <a:p>
            <a:pPr lvl="0" indent="182880"/>
            <a:r>
              <a:rPr lang="ru-RU" sz="1200" b="0" i="0" dirty="0">
                <a:solidFill>
                  <a:srgbClr val="0070C0"/>
                </a:solidFill>
              </a:rPr>
              <a:t>Баланы </a:t>
            </a:r>
            <a:r>
              <a:rPr lang="ru-RU" sz="1200" b="0" i="0" dirty="0" err="1">
                <a:solidFill>
                  <a:srgbClr val="0070C0"/>
                </a:solidFill>
              </a:rPr>
              <a:t>үйдегі</a:t>
            </a:r>
            <a:r>
              <a:rPr lang="ru-RU" sz="1200" b="0" i="0" dirty="0">
                <a:solidFill>
                  <a:srgbClr val="0070C0"/>
                </a:solidFill>
              </a:rPr>
              <a:t> дау</a:t>
            </a:r>
            <a:r>
              <a:rPr lang="en-GB" sz="1200" b="0" i="0" dirty="0">
                <a:solidFill>
                  <a:srgbClr val="0070C0"/>
                </a:solidFill>
              </a:rPr>
              <a:t>-</a:t>
            </a:r>
            <a:r>
              <a:rPr lang="kk-KZ" sz="1200" b="0" i="0" dirty="0">
                <a:solidFill>
                  <a:srgbClr val="0070C0"/>
                </a:solidFill>
              </a:rPr>
              <a:t>жанжалға араластырмаңыз, өз мүдделеріңізге қол жеткізу үшін баланы пайдаланбаңыз.</a:t>
            </a:r>
          </a:p>
          <a:p>
            <a:pPr lvl="0" indent="182880"/>
            <a:r>
              <a:rPr lang="kk-KZ" sz="1200" b="0" i="0" dirty="0">
                <a:solidFill>
                  <a:srgbClr val="0070C0"/>
                </a:solidFill>
              </a:rPr>
              <a:t>Соның бәрін көтеру үшін ол әлі тым кішкентай.</a:t>
            </a:r>
            <a:endParaRPr lang="ru-RU" dirty="0"/>
          </a:p>
        </p:txBody>
      </p:sp>
      <p:sp>
        <p:nvSpPr>
          <p:cNvPr id="4" name="Номер слайда 3"/>
          <p:cNvSpPr>
            <a:spLocks noGrp="1"/>
          </p:cNvSpPr>
          <p:nvPr>
            <p:ph type="sldNum" sz="quarter" idx="10"/>
          </p:nvPr>
        </p:nvSpPr>
        <p:spPr/>
        <p:txBody>
          <a:bodyPr/>
          <a:lstStyle/>
          <a:p>
            <a:fld id="{ECDD280D-BCB0-4A9F-9582-A63BA6215658}" type="slidenum">
              <a:rPr lang="en-US" smtClean="0"/>
              <a:t>5</a:t>
            </a:fld>
            <a:endParaRPr lang="en-US"/>
          </a:p>
        </p:txBody>
      </p:sp>
    </p:spTree>
    <p:extLst>
      <p:ext uri="{BB962C8B-B14F-4D97-AF65-F5344CB8AC3E}">
        <p14:creationId xmlns:p14="http://schemas.microsoft.com/office/powerpoint/2010/main" val="32128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Сізге</a:t>
            </a:r>
            <a:r>
              <a:rPr lang="ru-RU" dirty="0"/>
              <a:t> </a:t>
            </a:r>
            <a:r>
              <a:rPr lang="ru-RU" dirty="0" err="1"/>
              <a:t>балаңызбен</a:t>
            </a:r>
            <a:r>
              <a:rPr lang="ru-RU" dirty="0"/>
              <a:t> </a:t>
            </a:r>
            <a:r>
              <a:rPr lang="ru-RU" dirty="0" err="1"/>
              <a:t>бірге</a:t>
            </a:r>
            <a:r>
              <a:rPr lang="ru-RU" dirty="0"/>
              <a:t> </a:t>
            </a:r>
            <a:r>
              <a:rPr lang="ru-RU" dirty="0" err="1"/>
              <a:t>мектепке</a:t>
            </a:r>
            <a:r>
              <a:rPr lang="ru-RU" dirty="0"/>
              <a:t> </a:t>
            </a:r>
            <a:r>
              <a:rPr lang="ru-RU" dirty="0" err="1"/>
              <a:t>бейімделу</a:t>
            </a:r>
            <a:r>
              <a:rPr lang="ru-RU" dirty="0"/>
              <a:t> </a:t>
            </a:r>
            <a:r>
              <a:rPr lang="ru-RU" dirty="0" err="1"/>
              <a:t>кезеңінен</a:t>
            </a:r>
            <a:r>
              <a:rPr lang="ru-RU" dirty="0"/>
              <a:t> </a:t>
            </a:r>
            <a:r>
              <a:rPr lang="ru-RU" dirty="0" err="1"/>
              <a:t>сәтті</a:t>
            </a:r>
            <a:r>
              <a:rPr lang="ru-RU" dirty="0"/>
              <a:t> </a:t>
            </a:r>
            <a:r>
              <a:rPr lang="ru-RU" dirty="0" err="1"/>
              <a:t>өтуге</a:t>
            </a:r>
            <a:r>
              <a:rPr lang="ru-RU" dirty="0"/>
              <a:t> </a:t>
            </a:r>
            <a:r>
              <a:rPr lang="ru-RU" dirty="0" err="1"/>
              <a:t>көмектесетін</a:t>
            </a:r>
            <a:r>
              <a:rPr lang="ru-RU" dirty="0"/>
              <a:t>, </a:t>
            </a:r>
            <a:r>
              <a:rPr lang="ru-RU" dirty="0" err="1"/>
              <a:t>әрі</a:t>
            </a:r>
            <a:r>
              <a:rPr lang="ru-RU" dirty="0"/>
              <a:t> </a:t>
            </a:r>
            <a:r>
              <a:rPr lang="ru-RU" dirty="0" err="1"/>
              <a:t>өзара</a:t>
            </a:r>
            <a:r>
              <a:rPr lang="ru-RU" dirty="0"/>
              <a:t> </a:t>
            </a:r>
            <a:r>
              <a:rPr lang="ru-RU" dirty="0" err="1"/>
              <a:t>түсіністік</a:t>
            </a:r>
            <a:r>
              <a:rPr lang="ru-RU" dirty="0"/>
              <a:t> пен </a:t>
            </a:r>
            <a:r>
              <a:rPr lang="ru-RU" dirty="0" err="1"/>
              <a:t>сенімге</a:t>
            </a:r>
            <a:r>
              <a:rPr lang="ru-RU" dirty="0"/>
              <a:t> </a:t>
            </a:r>
            <a:r>
              <a:rPr lang="ru-RU" dirty="0" err="1"/>
              <a:t>бағдарланған</a:t>
            </a:r>
            <a:r>
              <a:rPr lang="ru-RU" dirty="0"/>
              <a:t> </a:t>
            </a:r>
            <a:r>
              <a:rPr lang="ru-RU" dirty="0" err="1"/>
              <a:t>етене</a:t>
            </a:r>
            <a:r>
              <a:rPr lang="ru-RU" dirty="0"/>
              <a:t> </a:t>
            </a:r>
            <a:r>
              <a:rPr lang="ru-RU" dirty="0" err="1"/>
              <a:t>жақын</a:t>
            </a:r>
            <a:r>
              <a:rPr lang="ru-RU" dirty="0"/>
              <a:t> </a:t>
            </a:r>
            <a:r>
              <a:rPr lang="ru-RU" dirty="0" err="1"/>
              <a:t>қарым</a:t>
            </a:r>
            <a:r>
              <a:rPr lang="en-GB" dirty="0"/>
              <a:t>-</a:t>
            </a:r>
            <a:r>
              <a:rPr lang="kk-KZ" dirty="0"/>
              <a:t>қатынас құруға мүмкіндік беретін кейбір кеңестермен бөліскіміз келеді. Сонымен, балаңызға жақын бола түсуге, оның мінез</a:t>
            </a:r>
            <a:r>
              <a:rPr lang="en-GB" dirty="0"/>
              <a:t>-</a:t>
            </a:r>
            <a:r>
              <a:rPr lang="kk-KZ" dirty="0"/>
              <a:t>құлқын басқаруға және қолайсыздықтарды еңсеруге көмектесетін бірнеше құпия бар. Алғашқы үшеуіне кейінірек тоқталамыз.</a:t>
            </a:r>
          </a:p>
          <a:p>
            <a:pPr indent="182880"/>
            <a:r>
              <a:rPr lang="ru-RU" dirty="0" err="1"/>
              <a:t>Қазір</a:t>
            </a:r>
            <a:r>
              <a:rPr lang="ru-RU" dirty="0"/>
              <a:t> </a:t>
            </a:r>
            <a:r>
              <a:rPr lang="ru-RU" dirty="0" err="1"/>
              <a:t>назарларыңызды</a:t>
            </a:r>
            <a:r>
              <a:rPr lang="ru-RU" dirty="0"/>
              <a:t> </a:t>
            </a:r>
            <a:r>
              <a:rPr lang="ru-RU" dirty="0" err="1"/>
              <a:t>бұйрықтардың</a:t>
            </a:r>
            <a:r>
              <a:rPr lang="ru-RU" dirty="0"/>
              <a:t> </a:t>
            </a:r>
            <a:r>
              <a:rPr lang="ru-RU" dirty="0" err="1"/>
              <a:t>орнына</a:t>
            </a:r>
            <a:r>
              <a:rPr lang="ru-RU" dirty="0"/>
              <a:t> </a:t>
            </a:r>
            <a:r>
              <a:rPr lang="ru-RU" dirty="0" err="1"/>
              <a:t>өтініштер</a:t>
            </a:r>
            <a:r>
              <a:rPr lang="ru-RU" dirty="0"/>
              <a:t> мен </a:t>
            </a:r>
            <a:r>
              <a:rPr lang="ru-RU" dirty="0" err="1"/>
              <a:t>тапсырмаларды</a:t>
            </a:r>
            <a:r>
              <a:rPr lang="ru-RU" dirty="0"/>
              <a:t> </a:t>
            </a:r>
            <a:r>
              <a:rPr lang="ru-RU" dirty="0" err="1"/>
              <a:t>пайдалануға</a:t>
            </a:r>
            <a:r>
              <a:rPr lang="ru-RU" dirty="0"/>
              <a:t> </a:t>
            </a:r>
            <a:r>
              <a:rPr lang="ru-RU" dirty="0" err="1"/>
              <a:t>аударғым</a:t>
            </a:r>
            <a:r>
              <a:rPr lang="ru-RU" dirty="0"/>
              <a:t> </a:t>
            </a:r>
            <a:r>
              <a:rPr lang="ru-RU" dirty="0" err="1"/>
              <a:t>келеді</a:t>
            </a:r>
            <a:r>
              <a:rPr lang="ru-RU" dirty="0"/>
              <a:t>. </a:t>
            </a:r>
            <a:r>
              <a:rPr lang="ru-RU" dirty="0" err="1"/>
              <a:t>Баламен</a:t>
            </a:r>
            <a:r>
              <a:rPr lang="ru-RU" dirty="0"/>
              <a:t> </a:t>
            </a:r>
            <a:r>
              <a:rPr lang="ru-RU" dirty="0" err="1"/>
              <a:t>сөйлескенде</a:t>
            </a:r>
            <a:r>
              <a:rPr lang="ru-RU" dirty="0"/>
              <a:t> </a:t>
            </a:r>
            <a:r>
              <a:rPr lang="ru-RU" dirty="0" err="1"/>
              <a:t>бұйрық</a:t>
            </a:r>
            <a:r>
              <a:rPr lang="ru-RU" dirty="0"/>
              <a:t> </a:t>
            </a:r>
            <a:r>
              <a:rPr lang="ru-RU" dirty="0" err="1"/>
              <a:t>беріп</a:t>
            </a:r>
            <a:r>
              <a:rPr lang="ru-RU" dirty="0"/>
              <a:t> </a:t>
            </a:r>
            <a:r>
              <a:rPr lang="ru-RU" dirty="0" err="1"/>
              <a:t>жатқанымды</a:t>
            </a:r>
            <a:r>
              <a:rPr lang="ru-RU" dirty="0"/>
              <a:t> </a:t>
            </a:r>
            <a:r>
              <a:rPr lang="ru-RU" dirty="0" err="1"/>
              <a:t>немесе</a:t>
            </a:r>
            <a:r>
              <a:rPr lang="ru-RU" dirty="0"/>
              <a:t> </a:t>
            </a:r>
            <a:r>
              <a:rPr lang="ru-RU" dirty="0" err="1"/>
              <a:t>өтініш</a:t>
            </a:r>
            <a:r>
              <a:rPr lang="ru-RU" dirty="0"/>
              <a:t> </a:t>
            </a:r>
            <a:r>
              <a:rPr lang="ru-RU" dirty="0" err="1"/>
              <a:t>айтып</a:t>
            </a:r>
            <a:r>
              <a:rPr lang="ru-RU" dirty="0"/>
              <a:t> </a:t>
            </a:r>
            <a:r>
              <a:rPr lang="ru-RU" dirty="0" err="1"/>
              <a:t>жатқанымды</a:t>
            </a:r>
            <a:r>
              <a:rPr lang="ru-RU" dirty="0"/>
              <a:t> </a:t>
            </a:r>
            <a:r>
              <a:rPr lang="ru-RU" dirty="0" err="1"/>
              <a:t>қалай</a:t>
            </a:r>
            <a:r>
              <a:rPr lang="ru-RU" dirty="0"/>
              <a:t> </a:t>
            </a:r>
            <a:r>
              <a:rPr lang="ru-RU" dirty="0" err="1"/>
              <a:t>ажыратуға</a:t>
            </a:r>
            <a:r>
              <a:rPr lang="ru-RU" dirty="0"/>
              <a:t> </a:t>
            </a:r>
            <a:r>
              <a:rPr lang="ru-RU" dirty="0" err="1"/>
              <a:t>болады</a:t>
            </a:r>
            <a:r>
              <a:rPr lang="ru-RU" dirty="0"/>
              <a:t>? </a:t>
            </a:r>
            <a:r>
              <a:rPr lang="ru-RU" dirty="0" err="1"/>
              <a:t>Бірінші</a:t>
            </a:r>
            <a:r>
              <a:rPr lang="ru-RU" dirty="0"/>
              <a:t> </a:t>
            </a:r>
            <a:r>
              <a:rPr lang="ru-RU" dirty="0" err="1"/>
              <a:t>кезекте</a:t>
            </a:r>
            <a:r>
              <a:rPr lang="ru-RU" dirty="0"/>
              <a:t> </a:t>
            </a:r>
            <a:r>
              <a:rPr lang="ru-RU" dirty="0" err="1"/>
              <a:t>өтінішті</a:t>
            </a:r>
            <a:r>
              <a:rPr lang="ru-RU" dirty="0"/>
              <a:t> </a:t>
            </a:r>
            <a:r>
              <a:rPr lang="ru-RU" dirty="0" err="1"/>
              <a:t>құрастырып</a:t>
            </a:r>
            <a:r>
              <a:rPr lang="ru-RU" dirty="0"/>
              <a:t> </a:t>
            </a:r>
            <a:r>
              <a:rPr lang="ru-RU" dirty="0" err="1"/>
              <a:t>алыңыз</a:t>
            </a:r>
            <a:r>
              <a:rPr lang="ru-RU" dirty="0"/>
              <a:t> </a:t>
            </a:r>
            <a:r>
              <a:rPr lang="en-GB" dirty="0"/>
              <a:t>–</a:t>
            </a:r>
            <a:r>
              <a:rPr lang="kk-KZ" dirty="0"/>
              <a:t> өзіңізден сұраңыз: «жоқ» немесе «жоқ, көмектеспеймін», «жоқ, уақытым жоқ», «жоқ, өзімнің шаруам бастан асады» деген жауап естуге дайынсыз ба? Егер жауабыңыз «жоқ» болса, онда сіз бұйрық беріп тұрсыз. Бұйрық беру бас тартуды көтере алмайды. Демек, балаңыз қатаң ережелермен өмір сүреді және оған сізге «жоқ» деп айтуға болмайды. Мұндай жағдайда түрлі қорқыныштар балаңыздың ажырамас серіктеріне айналуы мүмкін. Егер «өтінемін, қоқысты шығаруға көмектесші» деген өтінішіңізге сіз, мысалы, балаңыздың «жоқ, көмектескім келмейді» деген жауабын естуге дайын болсаңыз, онда сіз шынымен өтініш айтасыз және балаға таңдау мүмкіндігін бере аласыз.</a:t>
            </a:r>
            <a:endParaRPr lang="ru-RU" dirty="0"/>
          </a:p>
          <a:p>
            <a:pPr indent="182880"/>
            <a:r>
              <a:rPr lang="ru-RU" dirty="0" err="1"/>
              <a:t>Тапсырмалар</a:t>
            </a:r>
            <a:r>
              <a:rPr lang="ru-RU" dirty="0"/>
              <a:t> да </a:t>
            </a:r>
            <a:r>
              <a:rPr lang="ru-RU" dirty="0" err="1"/>
              <a:t>бұйрықтан</a:t>
            </a:r>
            <a:r>
              <a:rPr lang="ru-RU" dirty="0"/>
              <a:t> </a:t>
            </a:r>
            <a:r>
              <a:rPr lang="ru-RU" dirty="0" err="1"/>
              <a:t>өзгеше</a:t>
            </a:r>
            <a:r>
              <a:rPr lang="ru-RU" dirty="0"/>
              <a:t> </a:t>
            </a:r>
            <a:r>
              <a:rPr lang="ru-RU" dirty="0" err="1"/>
              <a:t>болады</a:t>
            </a:r>
            <a:r>
              <a:rPr lang="ru-RU" dirty="0"/>
              <a:t>: мен </a:t>
            </a:r>
            <a:r>
              <a:rPr lang="ru-RU" dirty="0" err="1"/>
              <a:t>тапсырма</a:t>
            </a:r>
            <a:r>
              <a:rPr lang="ru-RU" dirty="0"/>
              <a:t> </a:t>
            </a:r>
            <a:r>
              <a:rPr lang="ru-RU" dirty="0" err="1"/>
              <a:t>бергенде</a:t>
            </a:r>
            <a:r>
              <a:rPr lang="ru-RU" dirty="0"/>
              <a:t>, </a:t>
            </a:r>
            <a:r>
              <a:rPr lang="ru-RU" dirty="0" err="1"/>
              <a:t>ол</a:t>
            </a:r>
            <a:r>
              <a:rPr lang="ru-RU" dirty="0"/>
              <a:t> </a:t>
            </a:r>
            <a:r>
              <a:rPr lang="ru-RU" dirty="0" err="1"/>
              <a:t>бірніше</a:t>
            </a:r>
            <a:r>
              <a:rPr lang="ru-RU" dirty="0"/>
              <a:t> </a:t>
            </a:r>
            <a:r>
              <a:rPr lang="ru-RU" dirty="0" err="1"/>
              <a:t>ережеге</a:t>
            </a:r>
            <a:r>
              <a:rPr lang="ru-RU" dirty="0"/>
              <a:t> </a:t>
            </a:r>
            <a:r>
              <a:rPr lang="ru-RU" dirty="0" err="1"/>
              <a:t>сай</a:t>
            </a:r>
            <a:r>
              <a:rPr lang="ru-RU" dirty="0"/>
              <a:t> </a:t>
            </a:r>
            <a:r>
              <a:rPr lang="ru-RU" dirty="0" err="1"/>
              <a:t>болуы</a:t>
            </a:r>
            <a:r>
              <a:rPr lang="ru-RU" dirty="0"/>
              <a:t> </a:t>
            </a:r>
            <a:r>
              <a:rPr lang="ru-RU" dirty="0" err="1"/>
              <a:t>тиіс</a:t>
            </a:r>
            <a:r>
              <a:rPr lang="ru-RU" dirty="0"/>
              <a:t>: </a:t>
            </a:r>
            <a:r>
              <a:rPr lang="ru-RU" baseline="0" dirty="0"/>
              <a:t>1. Бала оны </a:t>
            </a:r>
            <a:r>
              <a:rPr lang="ru-RU" baseline="0" dirty="0" err="1"/>
              <a:t>өз</a:t>
            </a:r>
            <a:r>
              <a:rPr lang="ru-RU" baseline="0" dirty="0"/>
              <a:t> </a:t>
            </a:r>
            <a:r>
              <a:rPr lang="ru-RU" baseline="0" dirty="0" err="1"/>
              <a:t>бетінше</a:t>
            </a:r>
            <a:r>
              <a:rPr lang="ru-RU" baseline="0" dirty="0"/>
              <a:t> </a:t>
            </a:r>
            <a:r>
              <a:rPr lang="ru-RU" baseline="0" dirty="0" err="1"/>
              <a:t>орындауға</a:t>
            </a:r>
            <a:r>
              <a:rPr lang="ru-RU" baseline="0" dirty="0"/>
              <a:t> </a:t>
            </a:r>
            <a:r>
              <a:rPr lang="ru-RU" baseline="0" dirty="0" err="1"/>
              <a:t>қабілетті</a:t>
            </a:r>
            <a:r>
              <a:rPr lang="ru-RU" baseline="0" dirty="0"/>
              <a:t>, 2. </a:t>
            </a:r>
            <a:r>
              <a:rPr lang="ru-RU" baseline="0" dirty="0" err="1"/>
              <a:t>Тапсырма</a:t>
            </a:r>
            <a:r>
              <a:rPr lang="ru-RU" baseline="0" dirty="0"/>
              <a:t> </a:t>
            </a:r>
            <a:r>
              <a:rPr lang="en-GB" baseline="0" dirty="0"/>
              <a:t>–</a:t>
            </a:r>
            <a:r>
              <a:rPr lang="kk-KZ" baseline="0" dirty="0"/>
              <a:t> әлдене үшін жазалау емес, басқа отбасы мүшелерінікі сияқты маңызы бірдей іс, міндеттеме. </a:t>
            </a:r>
            <a:r>
              <a:rPr lang="ru-RU" baseline="0" dirty="0"/>
              <a:t>3. </a:t>
            </a:r>
            <a:r>
              <a:rPr lang="ru-RU" baseline="0" dirty="0" err="1"/>
              <a:t>Тапсырма</a:t>
            </a:r>
            <a:r>
              <a:rPr lang="ru-RU" baseline="0" dirty="0"/>
              <a:t> </a:t>
            </a:r>
            <a:r>
              <a:rPr lang="kk-KZ" baseline="0" dirty="0"/>
              <a:t>оны орындау неге маңызды екенін </a:t>
            </a:r>
            <a:r>
              <a:rPr lang="ru-RU" baseline="0" dirty="0" err="1"/>
              <a:t>түсіндіруді</a:t>
            </a:r>
            <a:r>
              <a:rPr lang="ru-RU" baseline="0" dirty="0"/>
              <a:t> </a:t>
            </a:r>
            <a:r>
              <a:rPr lang="ru-RU" baseline="0" dirty="0" err="1"/>
              <a:t>қарастырады</a:t>
            </a:r>
            <a:r>
              <a:rPr lang="ru-RU" baseline="0" dirty="0"/>
              <a:t> және </a:t>
            </a:r>
            <a:r>
              <a:rPr lang="ru-RU" baseline="0" dirty="0" err="1"/>
              <a:t>болашаққа</a:t>
            </a:r>
            <a:r>
              <a:rPr lang="ru-RU" baseline="0" dirty="0"/>
              <a:t> </a:t>
            </a:r>
            <a:r>
              <a:rPr lang="ru-RU" baseline="0" dirty="0" err="1"/>
              <a:t>бағдар</a:t>
            </a:r>
            <a:r>
              <a:rPr lang="ru-RU" baseline="0" dirty="0"/>
              <a:t> </a:t>
            </a:r>
            <a:r>
              <a:rPr lang="ru-RU" baseline="0" dirty="0" err="1"/>
              <a:t>сілтеумен</a:t>
            </a:r>
            <a:r>
              <a:rPr lang="ru-RU" baseline="0" dirty="0"/>
              <a:t> </a:t>
            </a:r>
            <a:r>
              <a:rPr lang="ru-RU" baseline="0" dirty="0" err="1"/>
              <a:t>қуатталады</a:t>
            </a:r>
            <a:r>
              <a:rPr lang="ru-RU" baseline="0" dirty="0"/>
              <a:t>. </a:t>
            </a:r>
            <a:r>
              <a:rPr lang="ru-RU" baseline="0" dirty="0" err="1"/>
              <a:t>Мысалы</a:t>
            </a:r>
            <a:r>
              <a:rPr lang="ru-RU" baseline="0" dirty="0"/>
              <a:t>: </a:t>
            </a:r>
            <a:r>
              <a:rPr lang="ru-RU" baseline="0" dirty="0" err="1"/>
              <a:t>өтінемін</a:t>
            </a:r>
            <a:r>
              <a:rPr lang="ru-RU" baseline="0" dirty="0"/>
              <a:t>, </a:t>
            </a:r>
            <a:r>
              <a:rPr lang="ru-RU" baseline="0" dirty="0" err="1"/>
              <a:t>сабағыңды</a:t>
            </a:r>
            <a:r>
              <a:rPr lang="ru-RU" baseline="0" dirty="0"/>
              <a:t> </a:t>
            </a:r>
            <a:r>
              <a:rPr lang="ru-RU" baseline="0" dirty="0" err="1"/>
              <a:t>оқып</a:t>
            </a:r>
            <a:r>
              <a:rPr lang="ru-RU" baseline="0" dirty="0"/>
              <a:t> </a:t>
            </a:r>
            <a:r>
              <a:rPr lang="ru-RU" baseline="0" dirty="0" err="1"/>
              <a:t>болған</a:t>
            </a:r>
            <a:r>
              <a:rPr lang="ru-RU" baseline="0" dirty="0"/>
              <a:t> </a:t>
            </a:r>
            <a:r>
              <a:rPr lang="ru-RU" baseline="0" dirty="0" err="1"/>
              <a:t>соң</a:t>
            </a:r>
            <a:r>
              <a:rPr lang="ru-RU" baseline="0" dirty="0"/>
              <a:t>, </a:t>
            </a:r>
            <a:r>
              <a:rPr lang="ru-RU" baseline="0" dirty="0" err="1"/>
              <a:t>оқу</a:t>
            </a:r>
            <a:r>
              <a:rPr lang="ru-RU" baseline="0" dirty="0"/>
              <a:t> </a:t>
            </a:r>
            <a:r>
              <a:rPr lang="ru-RU" baseline="0" dirty="0" err="1"/>
              <a:t>құралдарыңды</a:t>
            </a:r>
            <a:r>
              <a:rPr lang="ru-RU" baseline="0" dirty="0"/>
              <a:t> </a:t>
            </a:r>
            <a:r>
              <a:rPr lang="ru-RU" baseline="0" dirty="0" err="1"/>
              <a:t>сөреге</a:t>
            </a:r>
            <a:r>
              <a:rPr lang="ru-RU" baseline="0" dirty="0"/>
              <a:t> </a:t>
            </a:r>
            <a:r>
              <a:rPr lang="ru-RU" baseline="0" dirty="0" err="1"/>
              <a:t>жинап</a:t>
            </a:r>
            <a:r>
              <a:rPr lang="ru-RU" baseline="0" dirty="0"/>
              <a:t> </a:t>
            </a:r>
            <a:r>
              <a:rPr lang="ru-RU" baseline="0" dirty="0" err="1"/>
              <a:t>қойшы</a:t>
            </a:r>
            <a:r>
              <a:rPr lang="ru-RU" baseline="0" dirty="0"/>
              <a:t>. </a:t>
            </a:r>
            <a:r>
              <a:rPr lang="ru-RU" baseline="0" dirty="0" err="1"/>
              <a:t>Бөлмең</a:t>
            </a:r>
            <a:r>
              <a:rPr lang="ru-RU" baseline="0" dirty="0"/>
              <a:t> </a:t>
            </a:r>
            <a:r>
              <a:rPr lang="ru-RU" baseline="0" dirty="0" err="1"/>
              <a:t>әрдайым</a:t>
            </a:r>
            <a:r>
              <a:rPr lang="ru-RU" baseline="0" dirty="0"/>
              <a:t> </a:t>
            </a:r>
            <a:r>
              <a:rPr lang="ru-RU" baseline="0" dirty="0" err="1"/>
              <a:t>жинақы</a:t>
            </a:r>
            <a:r>
              <a:rPr lang="ru-RU" baseline="0" dirty="0"/>
              <a:t> </a:t>
            </a:r>
            <a:r>
              <a:rPr lang="ru-RU" baseline="0" dirty="0" err="1"/>
              <a:t>болады</a:t>
            </a:r>
            <a:r>
              <a:rPr lang="ru-RU" baseline="0" dirty="0"/>
              <a:t>, </a:t>
            </a:r>
            <a:r>
              <a:rPr lang="ru-RU" baseline="0" dirty="0" err="1"/>
              <a:t>оған</a:t>
            </a:r>
            <a:r>
              <a:rPr lang="ru-RU" baseline="0" dirty="0"/>
              <a:t> </a:t>
            </a:r>
            <a:r>
              <a:rPr lang="ru-RU" baseline="0" dirty="0" err="1"/>
              <a:t>кіргенде</a:t>
            </a:r>
            <a:r>
              <a:rPr lang="ru-RU" baseline="0" dirty="0"/>
              <a:t> де </a:t>
            </a:r>
            <a:r>
              <a:rPr lang="ru-RU" baseline="0" dirty="0" err="1"/>
              <a:t>көз</a:t>
            </a:r>
            <a:r>
              <a:rPr lang="ru-RU" baseline="0" dirty="0"/>
              <a:t> </a:t>
            </a:r>
            <a:r>
              <a:rPr lang="ru-RU" baseline="0" dirty="0" err="1"/>
              <a:t>сүйсінетін</a:t>
            </a:r>
            <a:r>
              <a:rPr lang="ru-RU" baseline="0" dirty="0"/>
              <a:t> </a:t>
            </a:r>
            <a:r>
              <a:rPr lang="ru-RU" baseline="0" dirty="0" err="1"/>
              <a:t>болады</a:t>
            </a:r>
            <a:r>
              <a:rPr lang="ru-RU" baseline="0" dirty="0"/>
              <a:t>.</a:t>
            </a:r>
            <a:r>
              <a:rPr lang="kk-KZ" baseline="0" dirty="0"/>
              <a:t> </a:t>
            </a:r>
            <a:endParaRPr lang="ru-RU" dirty="0"/>
          </a:p>
          <a:p>
            <a:pPr indent="182880"/>
            <a:r>
              <a:rPr lang="ru-RU" baseline="0" dirty="0" err="1"/>
              <a:t>Екінші</a:t>
            </a:r>
            <a:r>
              <a:rPr lang="ru-RU" baseline="0" dirty="0"/>
              <a:t> </a:t>
            </a:r>
            <a:r>
              <a:rPr lang="ru-RU" baseline="0" dirty="0" err="1"/>
              <a:t>құпия</a:t>
            </a:r>
            <a:r>
              <a:rPr lang="ru-RU" baseline="0" dirty="0"/>
              <a:t> </a:t>
            </a:r>
            <a:r>
              <a:rPr lang="ru-RU" baseline="0" dirty="0" err="1"/>
              <a:t>қолайсыздықтарды</a:t>
            </a:r>
            <a:r>
              <a:rPr lang="ru-RU" baseline="0" dirty="0"/>
              <a:t> </a:t>
            </a:r>
            <a:r>
              <a:rPr lang="ru-RU" baseline="0" dirty="0" err="1"/>
              <a:t>еңсерумен</a:t>
            </a:r>
            <a:r>
              <a:rPr lang="ru-RU" baseline="0" dirty="0"/>
              <a:t> </a:t>
            </a:r>
            <a:r>
              <a:rPr lang="ru-RU" baseline="0" dirty="0" err="1"/>
              <a:t>байланысты</a:t>
            </a:r>
            <a:r>
              <a:rPr lang="ru-RU" baseline="0" dirty="0"/>
              <a:t>. </a:t>
            </a:r>
            <a:r>
              <a:rPr lang="ru-RU" baseline="0" dirty="0" err="1"/>
              <a:t>Баланың</a:t>
            </a:r>
            <a:r>
              <a:rPr lang="ru-RU" baseline="0" dirty="0"/>
              <a:t> </a:t>
            </a:r>
            <a:r>
              <a:rPr lang="ru-RU" baseline="0" dirty="0" err="1"/>
              <a:t>жанында</a:t>
            </a:r>
            <a:r>
              <a:rPr lang="ru-RU" baseline="0" dirty="0"/>
              <a:t> </a:t>
            </a:r>
            <a:r>
              <a:rPr lang="ru-RU" baseline="0" dirty="0" err="1"/>
              <a:t>болсаңыз</a:t>
            </a:r>
            <a:r>
              <a:rPr lang="ru-RU" baseline="0" dirty="0"/>
              <a:t>, </a:t>
            </a:r>
            <a:r>
              <a:rPr lang="ru-RU" baseline="0" dirty="0" err="1"/>
              <a:t>егер</a:t>
            </a:r>
            <a:r>
              <a:rPr lang="ru-RU" baseline="0" dirty="0"/>
              <a:t> </a:t>
            </a:r>
            <a:r>
              <a:rPr lang="ru-RU" baseline="0" dirty="0" err="1"/>
              <a:t>тіпті</a:t>
            </a:r>
            <a:r>
              <a:rPr lang="ru-RU" baseline="0" dirty="0"/>
              <a:t> </a:t>
            </a:r>
            <a:r>
              <a:rPr lang="ru-RU" baseline="0" dirty="0" err="1"/>
              <a:t>ол</a:t>
            </a:r>
            <a:r>
              <a:rPr lang="ru-RU" baseline="0" dirty="0"/>
              <a:t> тап </a:t>
            </a:r>
            <a:r>
              <a:rPr lang="ru-RU" baseline="0" dirty="0" err="1"/>
              <a:t>болған</a:t>
            </a:r>
            <a:r>
              <a:rPr lang="ru-RU" baseline="0" dirty="0"/>
              <a:t> </a:t>
            </a:r>
            <a:r>
              <a:rPr lang="ru-RU" baseline="0" dirty="0" err="1"/>
              <a:t>қолайсыздықтар</a:t>
            </a:r>
            <a:r>
              <a:rPr lang="ru-RU" baseline="0" dirty="0"/>
              <a:t> </a:t>
            </a:r>
            <a:r>
              <a:rPr lang="ru-RU" baseline="0" dirty="0" err="1"/>
              <a:t>сізге</a:t>
            </a:r>
            <a:r>
              <a:rPr lang="ru-RU" baseline="0" dirty="0"/>
              <a:t> </a:t>
            </a:r>
            <a:r>
              <a:rPr lang="ru-RU" baseline="0" dirty="0" err="1"/>
              <a:t>соншалық</a:t>
            </a:r>
            <a:r>
              <a:rPr lang="ru-RU" baseline="0" dirty="0"/>
              <a:t> </a:t>
            </a:r>
            <a:r>
              <a:rPr lang="ru-RU" baseline="0" dirty="0" err="1"/>
              <a:t>қолайсыздық</a:t>
            </a:r>
            <a:r>
              <a:rPr lang="ru-RU" baseline="0" dirty="0"/>
              <a:t> </a:t>
            </a:r>
            <a:r>
              <a:rPr lang="ru-RU" baseline="0" dirty="0" err="1"/>
              <a:t>болып</a:t>
            </a:r>
            <a:r>
              <a:rPr lang="ru-RU" baseline="0" dirty="0"/>
              <a:t> </a:t>
            </a:r>
            <a:r>
              <a:rPr lang="ru-RU" baseline="0" dirty="0" err="1"/>
              <a:t>көрінбесе</a:t>
            </a:r>
            <a:r>
              <a:rPr lang="ru-RU" baseline="0" dirty="0"/>
              <a:t> де, </a:t>
            </a:r>
            <a:r>
              <a:rPr lang="ru-RU" baseline="0" dirty="0" err="1"/>
              <a:t>қолдау</a:t>
            </a:r>
            <a:r>
              <a:rPr lang="ru-RU" baseline="0" dirty="0"/>
              <a:t> </a:t>
            </a:r>
            <a:r>
              <a:rPr lang="ru-RU" baseline="0" dirty="0" err="1"/>
              <a:t>білдіріңіз</a:t>
            </a:r>
            <a:r>
              <a:rPr lang="ru-RU" baseline="0" dirty="0"/>
              <a:t>: 1. </a:t>
            </a:r>
            <a:r>
              <a:rPr lang="ru-RU" baseline="0" dirty="0" err="1"/>
              <a:t>Аймалаңыз</a:t>
            </a:r>
            <a:r>
              <a:rPr lang="ru-RU" baseline="0" dirty="0"/>
              <a:t>. </a:t>
            </a:r>
            <a:r>
              <a:rPr lang="ru-RU" baseline="0" dirty="0" err="1"/>
              <a:t>Жанында</a:t>
            </a:r>
            <a:r>
              <a:rPr lang="ru-RU" baseline="0" dirty="0"/>
              <a:t> </a:t>
            </a:r>
            <a:r>
              <a:rPr lang="ru-RU" baseline="0" dirty="0" err="1"/>
              <a:t>болыңыз</a:t>
            </a:r>
            <a:r>
              <a:rPr lang="ru-RU" baseline="0" dirty="0"/>
              <a:t>, </a:t>
            </a:r>
            <a:r>
              <a:rPr lang="ru-RU" baseline="0" dirty="0" err="1"/>
              <a:t>баланы</a:t>
            </a:r>
            <a:r>
              <a:rPr lang="ru-RU" baseline="0" dirty="0"/>
              <a:t> </a:t>
            </a:r>
            <a:r>
              <a:rPr lang="ru-RU" baseline="0" dirty="0" err="1"/>
              <a:t>басынан</a:t>
            </a:r>
            <a:r>
              <a:rPr lang="ru-RU" baseline="0" dirty="0"/>
              <a:t> </a:t>
            </a:r>
            <a:r>
              <a:rPr lang="ru-RU" baseline="0" dirty="0" err="1"/>
              <a:t>өткеріп</a:t>
            </a:r>
            <a:r>
              <a:rPr lang="ru-RU" baseline="0" dirty="0"/>
              <a:t> </a:t>
            </a:r>
            <a:r>
              <a:rPr lang="ru-RU" baseline="0" dirty="0" err="1"/>
              <a:t>жатқан</a:t>
            </a:r>
            <a:r>
              <a:rPr lang="ru-RU" baseline="0" dirty="0"/>
              <a:t> </a:t>
            </a:r>
            <a:r>
              <a:rPr lang="ru-RU" baseline="0" dirty="0" err="1"/>
              <a:t>қолайсыздықтармен</a:t>
            </a:r>
            <a:r>
              <a:rPr lang="ru-RU" baseline="0" dirty="0"/>
              <a:t> және </a:t>
            </a:r>
            <a:r>
              <a:rPr lang="ru-RU" baseline="0" dirty="0" err="1"/>
              <a:t>сезімдермен</a:t>
            </a:r>
            <a:r>
              <a:rPr lang="ru-RU" baseline="0" dirty="0"/>
              <a:t> </a:t>
            </a:r>
            <a:r>
              <a:rPr lang="ru-RU" baseline="0" dirty="0" err="1"/>
              <a:t>оңаша</a:t>
            </a:r>
            <a:r>
              <a:rPr lang="ru-RU" baseline="0" dirty="0"/>
              <a:t> </a:t>
            </a:r>
            <a:r>
              <a:rPr lang="ru-RU" baseline="0" dirty="0" err="1"/>
              <a:t>қалдырмаңыз</a:t>
            </a:r>
            <a:r>
              <a:rPr lang="ru-RU" baseline="0" dirty="0"/>
              <a:t>, </a:t>
            </a:r>
            <a:r>
              <a:rPr lang="ru-RU" baseline="0" dirty="0" err="1"/>
              <a:t>тастамаңыз</a:t>
            </a:r>
            <a:r>
              <a:rPr lang="ru-RU" baseline="0" dirty="0"/>
              <a:t>. </a:t>
            </a:r>
            <a:r>
              <a:rPr lang="ru-RU" baseline="0" dirty="0" err="1"/>
              <a:t>Қолмен</a:t>
            </a:r>
            <a:r>
              <a:rPr lang="ru-RU" baseline="0" dirty="0"/>
              <a:t> де, «</a:t>
            </a:r>
            <a:r>
              <a:rPr lang="ru-RU" baseline="0" dirty="0" err="1"/>
              <a:t>Иә</a:t>
            </a:r>
            <a:r>
              <a:rPr lang="ru-RU" baseline="0" dirty="0"/>
              <a:t>, </a:t>
            </a:r>
            <a:r>
              <a:rPr lang="ru-RU" baseline="0" dirty="0" err="1"/>
              <a:t>жаныңды</a:t>
            </a:r>
            <a:r>
              <a:rPr lang="ru-RU" baseline="0" dirty="0"/>
              <a:t> </a:t>
            </a:r>
            <a:r>
              <a:rPr lang="ru-RU" baseline="0" dirty="0" err="1"/>
              <a:t>ауыртады</a:t>
            </a:r>
            <a:r>
              <a:rPr lang="ru-RU" baseline="0" dirty="0"/>
              <a:t> </a:t>
            </a:r>
            <a:r>
              <a:rPr lang="ru-RU" baseline="0" dirty="0" err="1"/>
              <a:t>екен</a:t>
            </a:r>
            <a:r>
              <a:rPr lang="ru-RU" baseline="0" dirty="0"/>
              <a:t>» </a:t>
            </a:r>
            <a:r>
              <a:rPr lang="ru-RU" baseline="0" dirty="0" err="1"/>
              <a:t>деген</a:t>
            </a:r>
            <a:r>
              <a:rPr lang="ru-RU" baseline="0" dirty="0"/>
              <a:t> </a:t>
            </a:r>
            <a:r>
              <a:rPr lang="ru-RU" baseline="0" dirty="0" err="1"/>
              <a:t>сөздермен</a:t>
            </a:r>
            <a:r>
              <a:rPr lang="ru-RU" baseline="0" dirty="0"/>
              <a:t> де </a:t>
            </a:r>
            <a:r>
              <a:rPr lang="ru-RU" baseline="0" dirty="0" err="1"/>
              <a:t>аймалауға</a:t>
            </a:r>
            <a:r>
              <a:rPr lang="ru-RU" baseline="0" dirty="0"/>
              <a:t> </a:t>
            </a:r>
            <a:r>
              <a:rPr lang="ru-RU" baseline="0" dirty="0" err="1"/>
              <a:t>болады</a:t>
            </a:r>
            <a:r>
              <a:rPr lang="ru-RU" baseline="0" dirty="0"/>
              <a:t>. 2. </a:t>
            </a:r>
            <a:r>
              <a:rPr lang="ru-RU" baseline="0" dirty="0" err="1"/>
              <a:t>Баланың</a:t>
            </a:r>
            <a:r>
              <a:rPr lang="ru-RU" baseline="0" dirty="0"/>
              <a:t> </a:t>
            </a:r>
            <a:r>
              <a:rPr lang="ru-RU" baseline="0" dirty="0" err="1"/>
              <a:t>жанын</a:t>
            </a:r>
            <a:r>
              <a:rPr lang="ru-RU" baseline="0" dirty="0"/>
              <a:t> </a:t>
            </a:r>
            <a:r>
              <a:rPr lang="ru-RU" baseline="0" dirty="0" err="1"/>
              <a:t>азыпқа</a:t>
            </a:r>
            <a:r>
              <a:rPr lang="ru-RU" baseline="0" dirty="0"/>
              <a:t> </a:t>
            </a:r>
            <a:r>
              <a:rPr lang="ru-RU" baseline="0" dirty="0" err="1"/>
              <a:t>салатын</a:t>
            </a:r>
            <a:r>
              <a:rPr lang="ru-RU" baseline="0" dirty="0"/>
              <a:t> </a:t>
            </a:r>
            <a:r>
              <a:rPr lang="ru-RU" baseline="0" dirty="0" err="1"/>
              <a:t>сезімдерді</a:t>
            </a:r>
            <a:r>
              <a:rPr lang="ru-RU" baseline="0" dirty="0"/>
              <a:t> </a:t>
            </a:r>
            <a:r>
              <a:rPr lang="ru-RU" baseline="0" dirty="0" err="1"/>
              <a:t>еңсеруге</a:t>
            </a:r>
            <a:r>
              <a:rPr lang="ru-RU" baseline="0" dirty="0"/>
              <a:t> </a:t>
            </a:r>
            <a:r>
              <a:rPr lang="ru-RU" baseline="0" dirty="0" err="1"/>
              <a:t>үйретіңіз</a:t>
            </a:r>
            <a:r>
              <a:rPr lang="ru-RU" baseline="0" dirty="0"/>
              <a:t>: </a:t>
            </a:r>
            <a:r>
              <a:rPr lang="ru-RU" baseline="0" dirty="0" err="1"/>
              <a:t>кез</a:t>
            </a:r>
            <a:r>
              <a:rPr lang="en-GB" baseline="0" dirty="0"/>
              <a:t>-</a:t>
            </a:r>
            <a:r>
              <a:rPr lang="kk-KZ" baseline="0" dirty="0"/>
              <a:t>келген сезім уақытша екенін және өтіп кететінін айтыңыз. Егер жанны қатты батса, жағымсыз болса, көңіл</a:t>
            </a:r>
            <a:r>
              <a:rPr lang="en-GB" baseline="0" dirty="0"/>
              <a:t>-</a:t>
            </a:r>
            <a:r>
              <a:rPr lang="kk-KZ" baseline="0" dirty="0"/>
              <a:t>күйді түсірсе, кішкене шыдау керек... Мысалы, </a:t>
            </a:r>
            <a:r>
              <a:rPr lang="ru-RU" baseline="0" dirty="0"/>
              <a:t>10</a:t>
            </a:r>
            <a:r>
              <a:rPr lang="en-GB" baseline="0" dirty="0"/>
              <a:t>-</a:t>
            </a:r>
            <a:r>
              <a:rPr lang="kk-KZ" baseline="0" dirty="0"/>
              <a:t>ға дейін санау керек, жараны </a:t>
            </a:r>
            <a:r>
              <a:rPr lang="en-GB" baseline="0" dirty="0"/>
              <a:t>5</a:t>
            </a:r>
            <a:r>
              <a:rPr lang="kk-KZ" baseline="0" dirty="0"/>
              <a:t> рет үрлеу керек, т.б. </a:t>
            </a:r>
            <a:r>
              <a:rPr lang="ru-RU" baseline="0" dirty="0"/>
              <a:t>3. </a:t>
            </a:r>
            <a:r>
              <a:rPr lang="ru-RU" baseline="0" dirty="0" err="1"/>
              <a:t>Ойланыңыз</a:t>
            </a:r>
            <a:r>
              <a:rPr lang="ru-RU" baseline="0" dirty="0"/>
              <a:t>: </a:t>
            </a:r>
            <a:r>
              <a:rPr lang="ru-RU" baseline="0" dirty="0" err="1"/>
              <a:t>осындай</a:t>
            </a:r>
            <a:r>
              <a:rPr lang="ru-RU" baseline="0" dirty="0"/>
              <a:t> </a:t>
            </a:r>
            <a:r>
              <a:rPr lang="ru-RU" baseline="0" dirty="0" err="1"/>
              <a:t>жайт</a:t>
            </a:r>
            <a:r>
              <a:rPr lang="ru-RU" baseline="0" dirty="0"/>
              <a:t> </a:t>
            </a:r>
            <a:r>
              <a:rPr lang="ru-RU" baseline="0" dirty="0" err="1"/>
              <a:t>орын</a:t>
            </a:r>
            <a:r>
              <a:rPr lang="ru-RU" baseline="0" dirty="0"/>
              <a:t> </a:t>
            </a:r>
            <a:r>
              <a:rPr lang="ru-RU" baseline="0" dirty="0" err="1"/>
              <a:t>алмауы</a:t>
            </a:r>
            <a:r>
              <a:rPr lang="ru-RU" baseline="0" dirty="0"/>
              <a:t> </a:t>
            </a:r>
            <a:r>
              <a:rPr lang="ru-RU" baseline="0" dirty="0" err="1"/>
              <a:t>үшін</a:t>
            </a:r>
            <a:r>
              <a:rPr lang="ru-RU" baseline="0" dirty="0"/>
              <a:t> </a:t>
            </a:r>
            <a:r>
              <a:rPr lang="ru-RU" baseline="0" dirty="0" err="1"/>
              <a:t>нені</a:t>
            </a:r>
            <a:r>
              <a:rPr lang="ru-RU" baseline="0" dirty="0"/>
              <a:t> </a:t>
            </a:r>
            <a:r>
              <a:rPr lang="ru-RU" baseline="0" dirty="0" err="1"/>
              <a:t>басқаша</a:t>
            </a:r>
            <a:r>
              <a:rPr lang="ru-RU" baseline="0" dirty="0"/>
              <a:t> </a:t>
            </a:r>
            <a:r>
              <a:rPr lang="ru-RU" baseline="0" dirty="0" err="1"/>
              <a:t>жасауға</a:t>
            </a:r>
            <a:r>
              <a:rPr lang="ru-RU" baseline="0" dirty="0"/>
              <a:t> </a:t>
            </a:r>
            <a:r>
              <a:rPr lang="ru-RU" baseline="0" dirty="0" err="1"/>
              <a:t>болар</a:t>
            </a:r>
            <a:r>
              <a:rPr lang="ru-RU" baseline="0" dirty="0"/>
              <a:t> </a:t>
            </a:r>
            <a:r>
              <a:rPr lang="ru-RU" baseline="0" dirty="0" err="1"/>
              <a:t>еді</a:t>
            </a:r>
            <a:r>
              <a:rPr lang="ru-RU" baseline="0" dirty="0"/>
              <a:t>?</a:t>
            </a:r>
          </a:p>
          <a:p>
            <a:pPr indent="182880"/>
            <a:r>
              <a:rPr lang="ru-RU" baseline="0" dirty="0" err="1"/>
              <a:t>Ересектердің</a:t>
            </a:r>
            <a:r>
              <a:rPr lang="ru-RU" baseline="0" dirty="0"/>
              <a:t> </a:t>
            </a:r>
            <a:r>
              <a:rPr lang="ru-RU" baseline="0" dirty="0" err="1"/>
              <a:t>өздері</a:t>
            </a:r>
            <a:r>
              <a:rPr lang="ru-RU" baseline="0" dirty="0"/>
              <a:t> осы </a:t>
            </a:r>
            <a:r>
              <a:rPr lang="ru-RU" baseline="0" dirty="0" err="1"/>
              <a:t>ережелерді</a:t>
            </a:r>
            <a:r>
              <a:rPr lang="ru-RU" baseline="0" dirty="0"/>
              <a:t> </a:t>
            </a:r>
            <a:r>
              <a:rPr lang="ru-RU" baseline="0" dirty="0" err="1"/>
              <a:t>өздеріне</a:t>
            </a:r>
            <a:r>
              <a:rPr lang="ru-RU" baseline="0" dirty="0"/>
              <a:t> </a:t>
            </a:r>
            <a:r>
              <a:rPr lang="ru-RU" baseline="0" dirty="0" err="1"/>
              <a:t>қатысты</a:t>
            </a:r>
            <a:r>
              <a:rPr lang="ru-RU" baseline="0" dirty="0"/>
              <a:t> </a:t>
            </a:r>
            <a:r>
              <a:rPr lang="ru-RU" baseline="0" dirty="0" err="1"/>
              <a:t>қолданып</a:t>
            </a:r>
            <a:r>
              <a:rPr lang="ru-RU" baseline="0" dirty="0"/>
              <a:t>, </a:t>
            </a:r>
            <a:r>
              <a:rPr lang="ru-RU" baseline="0" dirty="0" err="1"/>
              <a:t>содан</a:t>
            </a:r>
            <a:r>
              <a:rPr lang="ru-RU" baseline="0" dirty="0"/>
              <a:t> </a:t>
            </a:r>
            <a:r>
              <a:rPr lang="ru-RU" baseline="0" dirty="0" err="1"/>
              <a:t>соң</a:t>
            </a:r>
            <a:r>
              <a:rPr lang="ru-RU" baseline="0" dirty="0"/>
              <a:t> </a:t>
            </a:r>
            <a:r>
              <a:rPr lang="ru-RU" baseline="0" dirty="0" err="1"/>
              <a:t>барып</a:t>
            </a:r>
            <a:r>
              <a:rPr lang="ru-RU" baseline="0" dirty="0"/>
              <a:t> </a:t>
            </a:r>
            <a:r>
              <a:rPr lang="ru-RU" baseline="0" dirty="0" err="1"/>
              <a:t>қана</a:t>
            </a:r>
            <a:r>
              <a:rPr lang="ru-RU" baseline="0" dirty="0"/>
              <a:t> </a:t>
            </a:r>
            <a:r>
              <a:rPr lang="ru-RU" baseline="0" dirty="0" err="1"/>
              <a:t>балаларға</a:t>
            </a:r>
            <a:r>
              <a:rPr lang="ru-RU" baseline="0" dirty="0"/>
              <a:t> </a:t>
            </a:r>
            <a:r>
              <a:rPr lang="ru-RU" baseline="0" dirty="0" err="1"/>
              <a:t>үйретуі</a:t>
            </a:r>
            <a:r>
              <a:rPr lang="ru-RU" baseline="0" dirty="0"/>
              <a:t> </a:t>
            </a:r>
            <a:r>
              <a:rPr lang="ru-RU" baseline="0" dirty="0" err="1"/>
              <a:t>маңызды</a:t>
            </a:r>
            <a:r>
              <a:rPr lang="ru-RU" baseline="0" dirty="0"/>
              <a:t>. Бала </a:t>
            </a:r>
            <a:r>
              <a:rPr lang="ru-RU" baseline="0" dirty="0" err="1"/>
              <a:t>ата</a:t>
            </a:r>
            <a:r>
              <a:rPr lang="en-GB" baseline="0" dirty="0"/>
              <a:t>-</a:t>
            </a:r>
            <a:r>
              <a:rPr lang="kk-KZ" baseline="0" dirty="0"/>
              <a:t>анасынан көргенін істегенін істейді.</a:t>
            </a:r>
            <a:endParaRPr lang="ru-RU" baseline="0" dirty="0"/>
          </a:p>
        </p:txBody>
      </p:sp>
      <p:sp>
        <p:nvSpPr>
          <p:cNvPr id="4" name="Номер слайда 3"/>
          <p:cNvSpPr>
            <a:spLocks noGrp="1"/>
          </p:cNvSpPr>
          <p:nvPr>
            <p:ph type="sldNum" sz="quarter" idx="10"/>
          </p:nvPr>
        </p:nvSpPr>
        <p:spPr/>
        <p:txBody>
          <a:bodyPr/>
          <a:lstStyle/>
          <a:p>
            <a:fld id="{C9FCF9B8-F75E-49DC-9DDF-D9FA28FD62AC}" type="slidenum">
              <a:rPr lang="ru-RU" smtClean="0"/>
              <a:t>6</a:t>
            </a:fld>
            <a:endParaRPr lang="ru-RU"/>
          </a:p>
        </p:txBody>
      </p:sp>
    </p:spTree>
    <p:extLst>
      <p:ext uri="{BB962C8B-B14F-4D97-AF65-F5344CB8AC3E}">
        <p14:creationId xmlns:p14="http://schemas.microsoft.com/office/powerpoint/2010/main" val="300527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Енді</a:t>
            </a:r>
            <a:r>
              <a:rPr lang="ru-RU" dirty="0"/>
              <a:t> </a:t>
            </a:r>
            <a:r>
              <a:rPr lang="ru-RU" dirty="0" err="1"/>
              <a:t>көмек</a:t>
            </a:r>
            <a:r>
              <a:rPr lang="ru-RU" dirty="0"/>
              <a:t> беру </a:t>
            </a:r>
            <a:r>
              <a:rPr lang="ru-RU" dirty="0" err="1"/>
              <a:t>жағын</a:t>
            </a:r>
            <a:r>
              <a:rPr lang="ru-RU" dirty="0"/>
              <a:t> </a:t>
            </a:r>
            <a:r>
              <a:rPr lang="ru-RU" dirty="0" err="1"/>
              <a:t>қарастырайық</a:t>
            </a:r>
            <a:r>
              <a:rPr lang="ru-RU" dirty="0"/>
              <a:t>. </a:t>
            </a:r>
            <a:r>
              <a:rPr lang="ru-RU" dirty="0" err="1"/>
              <a:t>Көмек</a:t>
            </a:r>
            <a:r>
              <a:rPr lang="ru-RU" dirty="0"/>
              <a:t> </a:t>
            </a:r>
            <a:r>
              <a:rPr lang="ru-RU" dirty="0" err="1"/>
              <a:t>әрдайым</a:t>
            </a:r>
            <a:r>
              <a:rPr lang="ru-RU" dirty="0"/>
              <a:t> </a:t>
            </a:r>
            <a:r>
              <a:rPr lang="ru-RU" dirty="0" err="1"/>
              <a:t>әлденені</a:t>
            </a:r>
            <a:r>
              <a:rPr lang="ru-RU" dirty="0"/>
              <a:t> </a:t>
            </a:r>
            <a:r>
              <a:rPr lang="ru-RU" dirty="0" err="1"/>
              <a:t>жеңілдетуге</a:t>
            </a:r>
            <a:r>
              <a:rPr lang="ru-RU" dirty="0"/>
              <a:t>, </a:t>
            </a:r>
            <a:r>
              <a:rPr lang="ru-RU" dirty="0" err="1"/>
              <a:t>мысалы</a:t>
            </a:r>
            <a:r>
              <a:rPr lang="ru-RU" dirty="0"/>
              <a:t>, </a:t>
            </a:r>
            <a:r>
              <a:rPr lang="ru-RU" dirty="0" err="1"/>
              <a:t>математикадан</a:t>
            </a:r>
            <a:r>
              <a:rPr lang="ru-RU" dirty="0"/>
              <a:t> </a:t>
            </a:r>
            <a:r>
              <a:rPr lang="ru-RU" dirty="0" err="1"/>
              <a:t>берілген</a:t>
            </a:r>
            <a:r>
              <a:rPr lang="ru-RU" dirty="0"/>
              <a:t> </a:t>
            </a:r>
            <a:r>
              <a:rPr lang="ru-RU" dirty="0" err="1"/>
              <a:t>тапсырманы</a:t>
            </a:r>
            <a:r>
              <a:rPr lang="ru-RU" dirty="0"/>
              <a:t> </a:t>
            </a:r>
            <a:r>
              <a:rPr lang="ru-RU" dirty="0" err="1"/>
              <a:t>орындауды</a:t>
            </a:r>
            <a:r>
              <a:rPr lang="ru-RU" dirty="0"/>
              <a:t> </a:t>
            </a:r>
            <a:r>
              <a:rPr lang="ru-RU" dirty="0" err="1"/>
              <a:t>жеңілдетуге</a:t>
            </a:r>
            <a:r>
              <a:rPr lang="ru-RU" dirty="0"/>
              <a:t> </a:t>
            </a:r>
            <a:r>
              <a:rPr lang="ru-RU" dirty="0" err="1"/>
              <a:t>бағытталған</a:t>
            </a:r>
            <a:r>
              <a:rPr lang="ru-RU" dirty="0"/>
              <a:t> </a:t>
            </a:r>
            <a:r>
              <a:rPr lang="ru-RU" dirty="0" err="1"/>
              <a:t>әрекетпен</a:t>
            </a:r>
            <a:r>
              <a:rPr lang="ru-RU" dirty="0"/>
              <a:t> </a:t>
            </a:r>
            <a:r>
              <a:rPr lang="ru-RU" dirty="0" err="1"/>
              <a:t>байланысты</a:t>
            </a:r>
            <a:r>
              <a:rPr lang="ru-RU" dirty="0"/>
              <a:t>. </a:t>
            </a:r>
            <a:r>
              <a:rPr lang="ru-RU" dirty="0" err="1"/>
              <a:t>Алайда</a:t>
            </a:r>
            <a:r>
              <a:rPr lang="ru-RU" dirty="0"/>
              <a:t>, </a:t>
            </a:r>
            <a:r>
              <a:rPr lang="ru-RU" dirty="0" err="1"/>
              <a:t>келесіні</a:t>
            </a:r>
            <a:r>
              <a:rPr lang="ru-RU" dirty="0"/>
              <a:t> </a:t>
            </a:r>
            <a:r>
              <a:rPr lang="ru-RU" dirty="0" err="1"/>
              <a:t>түсіну</a:t>
            </a:r>
            <a:r>
              <a:rPr lang="ru-RU" dirty="0"/>
              <a:t> </a:t>
            </a:r>
            <a:r>
              <a:rPr lang="ru-RU" dirty="0" err="1"/>
              <a:t>маңызды</a:t>
            </a:r>
            <a:r>
              <a:rPr lang="ru-RU" dirty="0"/>
              <a:t>: </a:t>
            </a:r>
            <a:r>
              <a:rPr lang="ru-RU" dirty="0" err="1"/>
              <a:t>көмек</a:t>
            </a:r>
            <a:r>
              <a:rPr lang="ru-RU" dirty="0"/>
              <a:t> </a:t>
            </a:r>
            <a:r>
              <a:rPr lang="en-GB" dirty="0"/>
              <a:t>–</a:t>
            </a:r>
            <a:r>
              <a:rPr lang="kk-KZ" dirty="0"/>
              <a:t> ең алдымен қолғабыс ету, бала мен ата</a:t>
            </a:r>
            <a:r>
              <a:rPr lang="en-GB" dirty="0"/>
              <a:t>-</a:t>
            </a:r>
            <a:r>
              <a:rPr lang="kk-KZ" dirty="0"/>
              <a:t>ананың бірлесіп бір іс жасауы, ересек шешім табуға көмектеседі, ал бала істейді. Ал біз, ересектер, болсақ, көбінесе баланың ОРНЫНА істей саламыз, себебі, тезірек, жүйке азырақ жұқарады, т.б., мұндай жағдайда баланың өз</a:t>
            </a:r>
            <a:r>
              <a:rPr lang="en-GB" dirty="0"/>
              <a:t>-</a:t>
            </a:r>
            <a:r>
              <a:rPr lang="kk-KZ" dirty="0"/>
              <a:t>өзіне беретін бағасы төмендейді, ол сенімділігінен және ынтасынан айырылып, өзін жолы болмайтын бейбақ, берілген тапсырмаларды орындау қолынан келмейді деп ойлайды. Балада әлемді жағымсыз кейіпте қабылдау және «Менің орныма істей салады» деген арқа сүйеушілік ұстаным қалыптасады. Соның салдарынан қыңырлық, айла</a:t>
            </a:r>
            <a:r>
              <a:rPr lang="en-GB" dirty="0"/>
              <a:t>-</a:t>
            </a:r>
            <a:r>
              <a:rPr lang="kk-KZ" dirty="0"/>
              <a:t>шарғы қолдану, үй тапсырмасын әдейі кеш орындау, т.с.с. орын алады, сондықтан, балаға өзіне қажетті өмірлік дағдыларды өз бетінше меңгеруге мүмкіндік беріңіз, жай ғана қалай істеуге болатынын айтып отырыңыз және жаңа дағдыны меңгеруге көмек беріп отырыңыз. Бәрі жылдам және бірден бола салмайды, бірақ нәтижесін көресіз </a:t>
            </a:r>
            <a:r>
              <a:rPr lang="en-GB" dirty="0"/>
              <a:t>–</a:t>
            </a:r>
            <a:r>
              <a:rPr lang="kk-KZ" dirty="0"/>
              <a:t> бала күрделі тапсырмаларды өзі орындайтын болады. Ал оқу басталған уақытта ең маңыздысы </a:t>
            </a:r>
            <a:r>
              <a:rPr lang="en-GB" dirty="0"/>
              <a:t>–</a:t>
            </a:r>
            <a:r>
              <a:rPr lang="en-US" dirty="0"/>
              <a:t> </a:t>
            </a:r>
            <a:r>
              <a:rPr lang="kk-KZ" dirty="0"/>
              <a:t>жаңа дағдыны қалыптастыруға көмектесу.</a:t>
            </a:r>
            <a:endParaRPr lang="ru-RU" dirty="0"/>
          </a:p>
        </p:txBody>
      </p:sp>
      <p:sp>
        <p:nvSpPr>
          <p:cNvPr id="4" name="Номер слайда 3"/>
          <p:cNvSpPr>
            <a:spLocks noGrp="1"/>
          </p:cNvSpPr>
          <p:nvPr>
            <p:ph type="sldNum" sz="quarter" idx="10"/>
          </p:nvPr>
        </p:nvSpPr>
        <p:spPr/>
        <p:txBody>
          <a:bodyPr/>
          <a:lstStyle/>
          <a:p>
            <a:fld id="{C9FCF9B8-F75E-49DC-9DDF-D9FA28FD62AC}" type="slidenum">
              <a:rPr lang="ru-RU" smtClean="0"/>
              <a:t>7</a:t>
            </a:fld>
            <a:endParaRPr lang="ru-RU"/>
          </a:p>
        </p:txBody>
      </p:sp>
    </p:spTree>
    <p:extLst>
      <p:ext uri="{BB962C8B-B14F-4D97-AF65-F5344CB8AC3E}">
        <p14:creationId xmlns:p14="http://schemas.microsoft.com/office/powerpoint/2010/main" val="423474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Сиқырлы</a:t>
            </a:r>
            <a:r>
              <a:rPr lang="ru-RU" dirty="0"/>
              <a:t> </a:t>
            </a:r>
            <a:r>
              <a:rPr lang="ru-RU" dirty="0" err="1"/>
              <a:t>құпияның</a:t>
            </a:r>
            <a:r>
              <a:rPr lang="ru-RU" dirty="0"/>
              <a:t> </a:t>
            </a:r>
            <a:r>
              <a:rPr lang="ru-RU" dirty="0" err="1"/>
              <a:t>үшінші</a:t>
            </a:r>
            <a:r>
              <a:rPr lang="ru-RU" dirty="0"/>
              <a:t> </a:t>
            </a:r>
            <a:r>
              <a:rPr lang="ru-RU" dirty="0" err="1"/>
              <a:t>элементі</a:t>
            </a:r>
            <a:r>
              <a:rPr lang="ru-RU" dirty="0"/>
              <a:t> </a:t>
            </a:r>
            <a:r>
              <a:rPr lang="en-GB" dirty="0"/>
              <a:t>–</a:t>
            </a:r>
            <a:r>
              <a:rPr lang="kk-KZ" dirty="0"/>
              <a:t> қолдау, біз, ата</a:t>
            </a:r>
            <a:r>
              <a:rPr lang="en-GB" dirty="0"/>
              <a:t>-</a:t>
            </a:r>
            <a:r>
              <a:rPr lang="kk-KZ" dirty="0"/>
              <a:t>аналар, оны жиі іс</a:t>
            </a:r>
            <a:r>
              <a:rPr lang="en-GB" dirty="0"/>
              <a:t>-</a:t>
            </a:r>
            <a:r>
              <a:rPr lang="kk-KZ" dirty="0"/>
              <a:t>әрекетті мақұлдаумен немесе сезімдерді теріске шығарумен шатастырамыз. Мысалы, баланың «Маша бүгін маған қалам лақтырды, ал мен оны итеріп жібердім» деген шағымына айтатынымыз: «Дұрыс істепсің. Қалам лақтырған қандай болатынын білетін болады». Осылайша қолдау көрсеткіміз келе отырып, жасаған ісін мақұлдап, ұнамсыз қылықты қуаттаймыз. Немесе баланың қиын тапсырманы орындай алмайтынын айтып, жылағанда біз: «Жылама, оңай тапсырма ғой» деп, тапсырманы орындай алмағандықтан шарасыздық сезімін білдіруге тыйым саламыз.</a:t>
            </a:r>
            <a:endParaRPr lang="ru-RU" dirty="0"/>
          </a:p>
          <a:p>
            <a:pPr indent="182880"/>
            <a:r>
              <a:rPr lang="ru-RU" dirty="0" err="1"/>
              <a:t>Осындай</a:t>
            </a:r>
            <a:r>
              <a:rPr lang="ru-RU" dirty="0"/>
              <a:t> </a:t>
            </a:r>
            <a:r>
              <a:rPr lang="ru-RU" dirty="0" err="1"/>
              <a:t>жағдайда</a:t>
            </a:r>
            <a:r>
              <a:rPr lang="ru-RU" dirty="0"/>
              <a:t> </a:t>
            </a:r>
            <a:r>
              <a:rPr lang="ru-RU" dirty="0" err="1"/>
              <a:t>жоғарыдағының</a:t>
            </a:r>
            <a:r>
              <a:rPr lang="ru-RU" dirty="0"/>
              <a:t> </a:t>
            </a:r>
            <a:r>
              <a:rPr lang="ru-RU" dirty="0" err="1"/>
              <a:t>орнына</a:t>
            </a:r>
            <a:r>
              <a:rPr lang="ru-RU" dirty="0"/>
              <a:t> </a:t>
            </a:r>
            <a:r>
              <a:rPr lang="ru-RU" dirty="0" err="1"/>
              <a:t>сезімдерге</a:t>
            </a:r>
            <a:r>
              <a:rPr lang="ru-RU" dirty="0"/>
              <a:t> </a:t>
            </a:r>
            <a:r>
              <a:rPr lang="ru-RU" dirty="0" err="1"/>
              <a:t>ортақтастықты</a:t>
            </a:r>
            <a:r>
              <a:rPr lang="ru-RU" dirty="0"/>
              <a:t> </a:t>
            </a:r>
            <a:r>
              <a:rPr lang="ru-RU" dirty="0" err="1"/>
              <a:t>білдіретін</a:t>
            </a:r>
            <a:r>
              <a:rPr lang="ru-RU" dirty="0"/>
              <a:t> </a:t>
            </a:r>
            <a:r>
              <a:rPr lang="ru-RU" dirty="0" err="1"/>
              <a:t>сөздерді</a:t>
            </a:r>
            <a:r>
              <a:rPr lang="ru-RU" dirty="0"/>
              <a:t> </a:t>
            </a:r>
            <a:r>
              <a:rPr lang="ru-RU" dirty="0" err="1"/>
              <a:t>айтыңыз</a:t>
            </a:r>
            <a:r>
              <a:rPr lang="ru-RU" dirty="0"/>
              <a:t>: «</a:t>
            </a:r>
            <a:r>
              <a:rPr lang="ru-RU" dirty="0" err="1"/>
              <a:t>Бұл</a:t>
            </a:r>
            <a:r>
              <a:rPr lang="ru-RU" dirty="0"/>
              <a:t> </a:t>
            </a:r>
            <a:r>
              <a:rPr lang="ru-RU" dirty="0" err="1"/>
              <a:t>шынымен</a:t>
            </a:r>
            <a:r>
              <a:rPr lang="ru-RU" dirty="0"/>
              <a:t> </a:t>
            </a:r>
            <a:r>
              <a:rPr lang="ru-RU" dirty="0" err="1"/>
              <a:t>қиын</a:t>
            </a:r>
            <a:r>
              <a:rPr lang="ru-RU" dirty="0"/>
              <a:t> </a:t>
            </a:r>
            <a:r>
              <a:rPr lang="ru-RU" dirty="0" err="1"/>
              <a:t>тапсырма</a:t>
            </a:r>
            <a:r>
              <a:rPr lang="ru-RU" dirty="0"/>
              <a:t>, оны </a:t>
            </a:r>
            <a:r>
              <a:rPr lang="ru-RU" dirty="0" err="1"/>
              <a:t>орындау</a:t>
            </a:r>
            <a:r>
              <a:rPr lang="ru-RU" dirty="0"/>
              <a:t> </a:t>
            </a:r>
            <a:r>
              <a:rPr lang="ru-RU" dirty="0" err="1"/>
              <a:t>оңай</a:t>
            </a:r>
            <a:r>
              <a:rPr lang="ru-RU" dirty="0"/>
              <a:t> емес».</a:t>
            </a:r>
          </a:p>
          <a:p>
            <a:pPr indent="182880"/>
            <a:r>
              <a:rPr lang="ru-RU" dirty="0" err="1"/>
              <a:t>Тәжірибеңізбен</a:t>
            </a:r>
            <a:r>
              <a:rPr lang="ru-RU" dirty="0"/>
              <a:t> </a:t>
            </a:r>
            <a:r>
              <a:rPr lang="ru-RU" dirty="0" err="1"/>
              <a:t>бөлісіңіз</a:t>
            </a:r>
            <a:r>
              <a:rPr lang="ru-RU" dirty="0"/>
              <a:t>: «Мен </a:t>
            </a:r>
            <a:r>
              <a:rPr lang="ru-RU" dirty="0" err="1"/>
              <a:t>кішкентай</a:t>
            </a:r>
            <a:r>
              <a:rPr lang="ru-RU" dirty="0"/>
              <a:t> </a:t>
            </a:r>
            <a:r>
              <a:rPr lang="ru-RU" dirty="0" err="1"/>
              <a:t>болғанда</a:t>
            </a:r>
            <a:r>
              <a:rPr lang="ru-RU" dirty="0"/>
              <a:t>, мен де </a:t>
            </a:r>
            <a:r>
              <a:rPr lang="ru-RU" dirty="0" err="1"/>
              <a:t>есеп</a:t>
            </a:r>
            <a:r>
              <a:rPr lang="ru-RU" dirty="0"/>
              <a:t> </a:t>
            </a:r>
            <a:r>
              <a:rPr lang="ru-RU" dirty="0" err="1"/>
              <a:t>шығаруды</a:t>
            </a:r>
            <a:r>
              <a:rPr lang="ru-RU" dirty="0"/>
              <a:t> </a:t>
            </a:r>
            <a:r>
              <a:rPr lang="ru-RU" dirty="0" err="1"/>
              <a:t>бірден</a:t>
            </a:r>
            <a:r>
              <a:rPr lang="ru-RU" dirty="0"/>
              <a:t> </a:t>
            </a:r>
            <a:r>
              <a:rPr lang="ru-RU" dirty="0" err="1"/>
              <a:t>үйреніп</a:t>
            </a:r>
            <a:r>
              <a:rPr lang="ru-RU" dirty="0"/>
              <a:t> </a:t>
            </a:r>
            <a:r>
              <a:rPr lang="ru-RU" dirty="0" err="1"/>
              <a:t>кеткен</a:t>
            </a:r>
            <a:r>
              <a:rPr lang="ru-RU" dirty="0"/>
              <a:t> </a:t>
            </a:r>
            <a:r>
              <a:rPr lang="ru-RU" dirty="0" err="1"/>
              <a:t>жоқпын</a:t>
            </a:r>
            <a:r>
              <a:rPr lang="ru-RU" dirty="0"/>
              <a:t>…».</a:t>
            </a:r>
          </a:p>
          <a:p>
            <a:pPr indent="182880"/>
            <a:r>
              <a:rPr lang="ru-RU" dirty="0" err="1"/>
              <a:t>Бірігіңіз</a:t>
            </a:r>
            <a:r>
              <a:rPr lang="ru-RU" dirty="0"/>
              <a:t>: «Мен </a:t>
            </a:r>
            <a:r>
              <a:rPr lang="ru-RU" dirty="0" err="1"/>
              <a:t>жаныңдамын</a:t>
            </a:r>
            <a:r>
              <a:rPr lang="ru-RU" dirty="0"/>
              <a:t> </a:t>
            </a:r>
            <a:r>
              <a:rPr lang="ru-RU" dirty="0" err="1"/>
              <a:t>ғой</a:t>
            </a:r>
            <a:r>
              <a:rPr lang="ru-RU" dirty="0"/>
              <a:t>, </a:t>
            </a:r>
            <a:r>
              <a:rPr lang="ru-RU" dirty="0" err="1"/>
              <a:t>менен</a:t>
            </a:r>
            <a:r>
              <a:rPr lang="ru-RU" dirty="0"/>
              <a:t> </a:t>
            </a:r>
            <a:r>
              <a:rPr lang="ru-RU" dirty="0" err="1"/>
              <a:t>әрдайым</a:t>
            </a:r>
            <a:r>
              <a:rPr lang="ru-RU" dirty="0"/>
              <a:t> </a:t>
            </a:r>
            <a:r>
              <a:rPr lang="ru-RU" dirty="0" err="1"/>
              <a:t>көмек</a:t>
            </a:r>
            <a:r>
              <a:rPr lang="ru-RU" dirty="0"/>
              <a:t> </a:t>
            </a:r>
            <a:r>
              <a:rPr lang="ru-RU" dirty="0" err="1"/>
              <a:t>сұрай</a:t>
            </a:r>
            <a:r>
              <a:rPr lang="ru-RU" dirty="0"/>
              <a:t> </a:t>
            </a:r>
            <a:r>
              <a:rPr lang="ru-RU" dirty="0" err="1"/>
              <a:t>аласың</a:t>
            </a:r>
            <a:r>
              <a:rPr lang="ru-RU" dirty="0"/>
              <a:t>».</a:t>
            </a:r>
          </a:p>
          <a:p>
            <a:pPr indent="182880"/>
            <a:r>
              <a:rPr lang="ru-RU" dirty="0"/>
              <a:t>Осы </a:t>
            </a:r>
            <a:r>
              <a:rPr lang="ru-RU" dirty="0" err="1"/>
              <a:t>жағдайда</a:t>
            </a:r>
            <a:r>
              <a:rPr lang="ru-RU" dirty="0"/>
              <a:t> </a:t>
            </a:r>
            <a:r>
              <a:rPr lang="ru-RU" dirty="0" err="1"/>
              <a:t>көрсетілген</a:t>
            </a:r>
            <a:r>
              <a:rPr lang="ru-RU" dirty="0"/>
              <a:t> </a:t>
            </a:r>
            <a:r>
              <a:rPr lang="ru-RU" dirty="0" err="1"/>
              <a:t>қолдау</a:t>
            </a:r>
            <a:r>
              <a:rPr lang="ru-RU" dirty="0"/>
              <a:t> </a:t>
            </a:r>
            <a:r>
              <a:rPr lang="ru-RU" dirty="0" err="1"/>
              <a:t>оған</a:t>
            </a:r>
            <a:r>
              <a:rPr lang="ru-RU" dirty="0"/>
              <a:t> </a:t>
            </a:r>
            <a:r>
              <a:rPr lang="ru-RU" dirty="0" err="1"/>
              <a:t>сүйеніш</a:t>
            </a:r>
            <a:r>
              <a:rPr lang="ru-RU" dirty="0"/>
              <a:t> </a:t>
            </a:r>
            <a:r>
              <a:rPr lang="ru-RU" dirty="0" err="1"/>
              <a:t>болады</a:t>
            </a:r>
            <a:r>
              <a:rPr lang="ru-RU" dirty="0"/>
              <a:t>, </a:t>
            </a:r>
            <a:r>
              <a:rPr lang="ru-RU" dirty="0" err="1"/>
              <a:t>баланың</a:t>
            </a:r>
            <a:r>
              <a:rPr lang="ru-RU" dirty="0"/>
              <a:t> </a:t>
            </a:r>
            <a:r>
              <a:rPr lang="ru-RU" dirty="0" err="1"/>
              <a:t>бойына</a:t>
            </a:r>
            <a:r>
              <a:rPr lang="ru-RU" dirty="0"/>
              <a:t> </a:t>
            </a:r>
            <a:r>
              <a:rPr lang="ru-RU" dirty="0" err="1"/>
              <a:t>сенімділік</a:t>
            </a:r>
            <a:r>
              <a:rPr lang="ru-RU" dirty="0"/>
              <a:t> пен </a:t>
            </a:r>
            <a:r>
              <a:rPr lang="ru-RU" dirty="0" err="1"/>
              <a:t>өміршеғңдік</a:t>
            </a:r>
            <a:r>
              <a:rPr lang="ru-RU" dirty="0"/>
              <a:t> </a:t>
            </a:r>
            <a:r>
              <a:rPr lang="ru-RU" dirty="0" err="1"/>
              <a:t>ұялатады</a:t>
            </a:r>
            <a:r>
              <a:rPr lang="ru-RU" dirty="0"/>
              <a:t>, </a:t>
            </a:r>
            <a:r>
              <a:rPr lang="ru-RU" dirty="0" err="1"/>
              <a:t>егер</a:t>
            </a:r>
            <a:r>
              <a:rPr lang="ru-RU" dirty="0"/>
              <a:t> </a:t>
            </a:r>
            <a:r>
              <a:rPr lang="ru-RU" dirty="0" err="1"/>
              <a:t>тіпті</a:t>
            </a:r>
            <a:r>
              <a:rPr lang="ru-RU" dirty="0"/>
              <a:t> </a:t>
            </a:r>
            <a:r>
              <a:rPr lang="ru-RU" dirty="0" err="1"/>
              <a:t>мектепте</a:t>
            </a:r>
            <a:r>
              <a:rPr lang="ru-RU" dirty="0"/>
              <a:t> </a:t>
            </a:r>
            <a:r>
              <a:rPr lang="ru-RU" dirty="0" err="1"/>
              <a:t>қиналып</a:t>
            </a:r>
            <a:r>
              <a:rPr lang="ru-RU" dirty="0"/>
              <a:t> </a:t>
            </a:r>
            <a:r>
              <a:rPr lang="ru-RU" dirty="0" err="1"/>
              <a:t>жүрсе</a:t>
            </a:r>
            <a:r>
              <a:rPr lang="ru-RU" dirty="0"/>
              <a:t> де, </a:t>
            </a:r>
            <a:r>
              <a:rPr lang="ru-RU" dirty="0" err="1"/>
              <a:t>үйде</a:t>
            </a:r>
            <a:r>
              <a:rPr lang="ru-RU" dirty="0"/>
              <a:t> </a:t>
            </a:r>
            <a:r>
              <a:rPr lang="ru-RU" dirty="0" err="1"/>
              <a:t>өзіне</a:t>
            </a:r>
            <a:r>
              <a:rPr lang="ru-RU" dirty="0"/>
              <a:t> </a:t>
            </a:r>
            <a:r>
              <a:rPr lang="ru-RU" dirty="0" err="1"/>
              <a:t>қажетті</a:t>
            </a:r>
            <a:r>
              <a:rPr lang="ru-RU" dirty="0"/>
              <a:t> </a:t>
            </a:r>
            <a:r>
              <a:rPr lang="ru-RU" dirty="0" err="1"/>
              <a:t>қасиеттерді</a:t>
            </a:r>
            <a:r>
              <a:rPr lang="ru-RU" dirty="0"/>
              <a:t> </a:t>
            </a:r>
            <a:r>
              <a:rPr lang="ru-RU" dirty="0" err="1"/>
              <a:t>нығайта</a:t>
            </a:r>
            <a:r>
              <a:rPr lang="ru-RU" dirty="0"/>
              <a:t> </a:t>
            </a:r>
            <a:r>
              <a:rPr lang="ru-RU" dirty="0" err="1"/>
              <a:t>алады</a:t>
            </a:r>
            <a:r>
              <a:rPr lang="ru-RU" dirty="0"/>
              <a:t>.</a:t>
            </a:r>
          </a:p>
          <a:p>
            <a:pPr indent="182880"/>
            <a:r>
              <a:rPr lang="ru-RU" dirty="0" err="1"/>
              <a:t>Міне</a:t>
            </a:r>
            <a:r>
              <a:rPr lang="ru-RU" dirty="0"/>
              <a:t>, </a:t>
            </a:r>
            <a:r>
              <a:rPr lang="ru-RU" dirty="0" err="1"/>
              <a:t>сізге</a:t>
            </a:r>
            <a:r>
              <a:rPr lang="ru-RU" dirty="0"/>
              <a:t> және </a:t>
            </a:r>
            <a:r>
              <a:rPr lang="ru-RU" dirty="0" err="1"/>
              <a:t>балаңызға</a:t>
            </a:r>
            <a:r>
              <a:rPr lang="ru-RU" dirty="0"/>
              <a:t> </a:t>
            </a:r>
            <a:r>
              <a:rPr lang="ru-RU" dirty="0" err="1"/>
              <a:t>бейімделуден</a:t>
            </a:r>
            <a:r>
              <a:rPr lang="ru-RU" dirty="0"/>
              <a:t> </a:t>
            </a:r>
            <a:r>
              <a:rPr lang="ru-RU" dirty="0" err="1"/>
              <a:t>сәтті</a:t>
            </a:r>
            <a:r>
              <a:rPr lang="ru-RU" dirty="0"/>
              <a:t> </a:t>
            </a:r>
            <a:r>
              <a:rPr lang="ru-RU" dirty="0" err="1"/>
              <a:t>өтуге</a:t>
            </a:r>
            <a:r>
              <a:rPr lang="ru-RU" dirty="0"/>
              <a:t> </a:t>
            </a:r>
            <a:r>
              <a:rPr lang="ru-RU" dirty="0" err="1"/>
              <a:t>көмектесетін</a:t>
            </a:r>
            <a:r>
              <a:rPr lang="ru-RU" dirty="0"/>
              <a:t> </a:t>
            </a:r>
            <a:r>
              <a:rPr lang="ru-RU" dirty="0" err="1"/>
              <a:t>құпяилар</a:t>
            </a:r>
            <a:r>
              <a:rPr lang="ru-RU" dirty="0"/>
              <a:t> </a:t>
            </a:r>
            <a:r>
              <a:rPr lang="ru-RU" dirty="0" err="1"/>
              <a:t>осындай</a:t>
            </a:r>
            <a:r>
              <a:rPr lang="ru-RU" dirty="0"/>
              <a:t>.</a:t>
            </a:r>
          </a:p>
        </p:txBody>
      </p:sp>
      <p:sp>
        <p:nvSpPr>
          <p:cNvPr id="4" name="Номер слайда 3"/>
          <p:cNvSpPr>
            <a:spLocks noGrp="1"/>
          </p:cNvSpPr>
          <p:nvPr>
            <p:ph type="sldNum" sz="quarter" idx="10"/>
          </p:nvPr>
        </p:nvSpPr>
        <p:spPr/>
        <p:txBody>
          <a:bodyPr/>
          <a:lstStyle/>
          <a:p>
            <a:fld id="{C9FCF9B8-F75E-49DC-9DDF-D9FA28FD62AC}" type="slidenum">
              <a:rPr lang="ru-RU" smtClean="0"/>
              <a:t>8</a:t>
            </a:fld>
            <a:endParaRPr lang="ru-RU"/>
          </a:p>
        </p:txBody>
      </p:sp>
    </p:spTree>
    <p:extLst>
      <p:ext uri="{BB962C8B-B14F-4D97-AF65-F5344CB8AC3E}">
        <p14:creationId xmlns:p14="http://schemas.microsoft.com/office/powerpoint/2010/main" val="319699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a:p>
            <a:endParaRPr lang="ru-RU" dirty="0"/>
          </a:p>
        </p:txBody>
      </p:sp>
      <p:sp>
        <p:nvSpPr>
          <p:cNvPr id="4" name="Номер слайда 3"/>
          <p:cNvSpPr>
            <a:spLocks noGrp="1"/>
          </p:cNvSpPr>
          <p:nvPr>
            <p:ph type="sldNum" sz="quarter" idx="10"/>
          </p:nvPr>
        </p:nvSpPr>
        <p:spPr/>
        <p:txBody>
          <a:bodyPr/>
          <a:lstStyle/>
          <a:p>
            <a:fld id="{C9FCF9B8-F75E-49DC-9DDF-D9FA28FD62AC}" type="slidenum">
              <a:rPr lang="ru-RU" smtClean="0"/>
              <a:t>9</a:t>
            </a:fld>
            <a:endParaRPr lang="ru-RU"/>
          </a:p>
        </p:txBody>
      </p:sp>
    </p:spTree>
    <p:extLst>
      <p:ext uri="{BB962C8B-B14F-4D97-AF65-F5344CB8AC3E}">
        <p14:creationId xmlns:p14="http://schemas.microsoft.com/office/powerpoint/2010/main" val="9840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DD280D-BCB0-4A9F-9582-A63BA6215658}" type="slidenum">
              <a:rPr lang="en-US" smtClean="0"/>
              <a:t>10</a:t>
            </a:fld>
            <a:endParaRPr lang="en-US"/>
          </a:p>
        </p:txBody>
      </p:sp>
    </p:spTree>
    <p:extLst>
      <p:ext uri="{BB962C8B-B14F-4D97-AF65-F5344CB8AC3E}">
        <p14:creationId xmlns:p14="http://schemas.microsoft.com/office/powerpoint/2010/main" val="34715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F5CE47-09C7-49F9-AE11-7F76808AE88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709ED933-7C3D-4814-BB1A-BA0E9AF32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2744819-77D9-477F-880D-F44F42BCBB45}"/>
              </a:ext>
            </a:extLst>
          </p:cNvPr>
          <p:cNvSpPr>
            <a:spLocks noGrp="1"/>
          </p:cNvSpPr>
          <p:nvPr>
            <p:ph type="dt" sz="half" idx="10"/>
          </p:nvPr>
        </p:nvSpPr>
        <p:spPr/>
        <p:txBody>
          <a:bodyPr/>
          <a:lstStyle/>
          <a:p>
            <a:fld id="{4964F385-8BFD-4F14-B31B-53DF38603EDD}" type="datetime1">
              <a:rPr lang="ru-RU" smtClean="0"/>
              <a:t>30.11.2020</a:t>
            </a:fld>
            <a:endParaRPr lang="ru-RU"/>
          </a:p>
        </p:txBody>
      </p:sp>
      <p:sp>
        <p:nvSpPr>
          <p:cNvPr id="5" name="Нижний колонтитул 4">
            <a:extLst>
              <a:ext uri="{FF2B5EF4-FFF2-40B4-BE49-F238E27FC236}">
                <a16:creationId xmlns:a16="http://schemas.microsoft.com/office/drawing/2014/main" xmlns="" id="{6B62B0FA-F765-42D8-977A-E9E23DD995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B26648-1E61-4994-BA53-0EE2324164C6}"/>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84998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B69844-0F7B-4AA9-AD08-2684E597A20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6B1AC99B-AC75-400B-BFF9-69BE2F6BD9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F36F991-3F66-4714-B69D-3C2C1B249BE5}"/>
              </a:ext>
            </a:extLst>
          </p:cNvPr>
          <p:cNvSpPr>
            <a:spLocks noGrp="1"/>
          </p:cNvSpPr>
          <p:nvPr>
            <p:ph type="dt" sz="half" idx="10"/>
          </p:nvPr>
        </p:nvSpPr>
        <p:spPr/>
        <p:txBody>
          <a:bodyPr/>
          <a:lstStyle/>
          <a:p>
            <a:fld id="{5476E589-309B-4791-8ED5-C0036D530D79}" type="datetime1">
              <a:rPr lang="ru-RU" smtClean="0"/>
              <a:t>30.11.2020</a:t>
            </a:fld>
            <a:endParaRPr lang="ru-RU"/>
          </a:p>
        </p:txBody>
      </p:sp>
      <p:sp>
        <p:nvSpPr>
          <p:cNvPr id="5" name="Нижний колонтитул 4">
            <a:extLst>
              <a:ext uri="{FF2B5EF4-FFF2-40B4-BE49-F238E27FC236}">
                <a16:creationId xmlns:a16="http://schemas.microsoft.com/office/drawing/2014/main" xmlns="" id="{C3C21561-CA41-4660-905A-6E7112FFD4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577DE21-8DA6-4B81-AFC8-3C7E1C3E8F1F}"/>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2026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9EE2377-F0B4-430C-AED4-17955D1BBB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8B99760-47E7-4B9C-9297-86B14EB3F02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6D49B9C-0022-4A61-A7DA-7350A7BE594E}"/>
              </a:ext>
            </a:extLst>
          </p:cNvPr>
          <p:cNvSpPr>
            <a:spLocks noGrp="1"/>
          </p:cNvSpPr>
          <p:nvPr>
            <p:ph type="dt" sz="half" idx="10"/>
          </p:nvPr>
        </p:nvSpPr>
        <p:spPr/>
        <p:txBody>
          <a:bodyPr/>
          <a:lstStyle/>
          <a:p>
            <a:fld id="{406117A4-B371-4AF1-944F-940602A89C74}" type="datetime1">
              <a:rPr lang="ru-RU" smtClean="0"/>
              <a:t>30.11.2020</a:t>
            </a:fld>
            <a:endParaRPr lang="ru-RU"/>
          </a:p>
        </p:txBody>
      </p:sp>
      <p:sp>
        <p:nvSpPr>
          <p:cNvPr id="5" name="Нижний колонтитул 4">
            <a:extLst>
              <a:ext uri="{FF2B5EF4-FFF2-40B4-BE49-F238E27FC236}">
                <a16:creationId xmlns:a16="http://schemas.microsoft.com/office/drawing/2014/main" xmlns="" id="{6CF574A4-3093-474C-8EF0-EBE89187FC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C38F1F-2C66-467C-B449-62C6F9FC3F27}"/>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64040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FA0DFB-CEDD-47FF-AA23-62CFE8026E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303B0C8-50FF-4ACF-94C4-B667CD547C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A32F50A-1F31-4858-9298-87DAE861961B}"/>
              </a:ext>
            </a:extLst>
          </p:cNvPr>
          <p:cNvSpPr>
            <a:spLocks noGrp="1"/>
          </p:cNvSpPr>
          <p:nvPr>
            <p:ph type="dt" sz="half" idx="10"/>
          </p:nvPr>
        </p:nvSpPr>
        <p:spPr/>
        <p:txBody>
          <a:bodyPr/>
          <a:lstStyle/>
          <a:p>
            <a:fld id="{34011509-1C07-4DDE-8BE9-39FE28D69625}" type="datetime1">
              <a:rPr lang="ru-RU" smtClean="0"/>
              <a:t>30.11.2020</a:t>
            </a:fld>
            <a:endParaRPr lang="ru-RU"/>
          </a:p>
        </p:txBody>
      </p:sp>
      <p:sp>
        <p:nvSpPr>
          <p:cNvPr id="5" name="Нижний колонтитул 4">
            <a:extLst>
              <a:ext uri="{FF2B5EF4-FFF2-40B4-BE49-F238E27FC236}">
                <a16:creationId xmlns:a16="http://schemas.microsoft.com/office/drawing/2014/main" xmlns="" id="{864E4DE0-D470-497F-ABBB-6BA6CABEC4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632D2D9-D291-4374-978F-06C5DD2F832C}"/>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5978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B6D43B-626B-4051-B96A-012012BC2B8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93CCF46F-4856-4562-A0A4-68D636467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EBEE6CB-81DA-4268-85DE-4640ACC2F7A7}"/>
              </a:ext>
            </a:extLst>
          </p:cNvPr>
          <p:cNvSpPr>
            <a:spLocks noGrp="1"/>
          </p:cNvSpPr>
          <p:nvPr>
            <p:ph type="dt" sz="half" idx="10"/>
          </p:nvPr>
        </p:nvSpPr>
        <p:spPr/>
        <p:txBody>
          <a:bodyPr/>
          <a:lstStyle/>
          <a:p>
            <a:fld id="{FCC3548A-4525-45BE-87F2-D10E5668BAFF}" type="datetime1">
              <a:rPr lang="ru-RU" smtClean="0"/>
              <a:t>30.11.2020</a:t>
            </a:fld>
            <a:endParaRPr lang="ru-RU"/>
          </a:p>
        </p:txBody>
      </p:sp>
      <p:sp>
        <p:nvSpPr>
          <p:cNvPr id="5" name="Нижний колонтитул 4">
            <a:extLst>
              <a:ext uri="{FF2B5EF4-FFF2-40B4-BE49-F238E27FC236}">
                <a16:creationId xmlns:a16="http://schemas.microsoft.com/office/drawing/2014/main" xmlns="" id="{8A2FD44F-401F-48BD-AD4F-284E553DBB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F2A58A3-A9D3-4070-9EBF-D5BBA20F658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64567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D4049C-6582-4682-AC80-F5C3AD3809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8A52216-6245-4F9B-84B8-0954778CA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64A9214-92CF-48CC-9B18-A32896E9AC5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123D0E6-A13C-4AD0-9D38-6FEE9B276813}"/>
              </a:ext>
            </a:extLst>
          </p:cNvPr>
          <p:cNvSpPr>
            <a:spLocks noGrp="1"/>
          </p:cNvSpPr>
          <p:nvPr>
            <p:ph type="dt" sz="half" idx="10"/>
          </p:nvPr>
        </p:nvSpPr>
        <p:spPr/>
        <p:txBody>
          <a:bodyPr/>
          <a:lstStyle/>
          <a:p>
            <a:fld id="{3B2459C2-582F-4291-866E-143769F5C47C}" type="datetime1">
              <a:rPr lang="ru-RU" smtClean="0"/>
              <a:t>30.11.2020</a:t>
            </a:fld>
            <a:endParaRPr lang="ru-RU"/>
          </a:p>
        </p:txBody>
      </p:sp>
      <p:sp>
        <p:nvSpPr>
          <p:cNvPr id="6" name="Нижний колонтитул 5">
            <a:extLst>
              <a:ext uri="{FF2B5EF4-FFF2-40B4-BE49-F238E27FC236}">
                <a16:creationId xmlns:a16="http://schemas.microsoft.com/office/drawing/2014/main" xmlns="" id="{2C8FC4F3-9778-4CEE-ACCE-438E66C79D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7D6787A-9244-4594-9716-B855852906CD}"/>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82265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7741D1-878A-49D5-BEC9-FA603E759F7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A93BE32-CC28-4EBF-A108-468FCA801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EFD6621-2822-44D2-AE94-376DABF5823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7E1E592-226B-45D1-8690-284FBBCFD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6D296613-12C5-47D1-BE62-44D1D0DB04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193B8FA-52E8-4918-B25E-F13485B5C57C}"/>
              </a:ext>
            </a:extLst>
          </p:cNvPr>
          <p:cNvSpPr>
            <a:spLocks noGrp="1"/>
          </p:cNvSpPr>
          <p:nvPr>
            <p:ph type="dt" sz="half" idx="10"/>
          </p:nvPr>
        </p:nvSpPr>
        <p:spPr/>
        <p:txBody>
          <a:bodyPr/>
          <a:lstStyle/>
          <a:p>
            <a:fld id="{78747D70-F011-4336-8077-4EBCE476F921}" type="datetime1">
              <a:rPr lang="ru-RU" smtClean="0"/>
              <a:t>30.11.2020</a:t>
            </a:fld>
            <a:endParaRPr lang="ru-RU"/>
          </a:p>
        </p:txBody>
      </p:sp>
      <p:sp>
        <p:nvSpPr>
          <p:cNvPr id="8" name="Нижний колонтитул 7">
            <a:extLst>
              <a:ext uri="{FF2B5EF4-FFF2-40B4-BE49-F238E27FC236}">
                <a16:creationId xmlns:a16="http://schemas.microsoft.com/office/drawing/2014/main" xmlns="" id="{DCD2490D-6046-4ADB-BBA6-11D83742A5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FF3970C-38F5-4772-B3A3-54406B567715}"/>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4400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AA1692-C4BB-468E-9CF2-526F307E689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725B3F1-E864-42CC-8783-58C9FB2573D2}"/>
              </a:ext>
            </a:extLst>
          </p:cNvPr>
          <p:cNvSpPr>
            <a:spLocks noGrp="1"/>
          </p:cNvSpPr>
          <p:nvPr>
            <p:ph type="dt" sz="half" idx="10"/>
          </p:nvPr>
        </p:nvSpPr>
        <p:spPr/>
        <p:txBody>
          <a:bodyPr/>
          <a:lstStyle/>
          <a:p>
            <a:fld id="{D9022B6E-C57F-47D1-BA85-909F64CFF50C}" type="datetime1">
              <a:rPr lang="ru-RU" smtClean="0"/>
              <a:t>30.11.2020</a:t>
            </a:fld>
            <a:endParaRPr lang="ru-RU"/>
          </a:p>
        </p:txBody>
      </p:sp>
      <p:sp>
        <p:nvSpPr>
          <p:cNvPr id="4" name="Нижний колонтитул 3">
            <a:extLst>
              <a:ext uri="{FF2B5EF4-FFF2-40B4-BE49-F238E27FC236}">
                <a16:creationId xmlns:a16="http://schemas.microsoft.com/office/drawing/2014/main" xmlns="" id="{BF1F3B41-8106-4E16-B5F6-843E77D115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B28644F-F509-47B9-BBE6-F6599FCB126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283577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FB5A6ED7-5041-4EA4-AE6B-3D5B3B515BB5}"/>
              </a:ext>
            </a:extLst>
          </p:cNvPr>
          <p:cNvSpPr>
            <a:spLocks noGrp="1"/>
          </p:cNvSpPr>
          <p:nvPr>
            <p:ph type="dt" sz="half" idx="10"/>
          </p:nvPr>
        </p:nvSpPr>
        <p:spPr/>
        <p:txBody>
          <a:bodyPr/>
          <a:lstStyle/>
          <a:p>
            <a:fld id="{3A5482D8-2C46-4351-B27A-F8AF57DA8188}" type="datetime1">
              <a:rPr lang="ru-RU" smtClean="0"/>
              <a:t>30.11.2020</a:t>
            </a:fld>
            <a:endParaRPr lang="ru-RU"/>
          </a:p>
        </p:txBody>
      </p:sp>
      <p:sp>
        <p:nvSpPr>
          <p:cNvPr id="3" name="Нижний колонтитул 2">
            <a:extLst>
              <a:ext uri="{FF2B5EF4-FFF2-40B4-BE49-F238E27FC236}">
                <a16:creationId xmlns:a16="http://schemas.microsoft.com/office/drawing/2014/main" xmlns="" id="{733F605A-57CA-4BE0-A05B-4FAB2C1F1A5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8E008241-A1FA-49FA-8446-641D91DCA010}"/>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41918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34E68C-01C1-4E1C-8BC2-87D2D588ED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D6121352-3C65-45D9-8F87-65E99C664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1D98952-6292-4E12-9F13-D4B03C202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C21688E-B1C5-4318-B68E-D0B0A589D1CF}"/>
              </a:ext>
            </a:extLst>
          </p:cNvPr>
          <p:cNvSpPr>
            <a:spLocks noGrp="1"/>
          </p:cNvSpPr>
          <p:nvPr>
            <p:ph type="dt" sz="half" idx="10"/>
          </p:nvPr>
        </p:nvSpPr>
        <p:spPr/>
        <p:txBody>
          <a:bodyPr/>
          <a:lstStyle/>
          <a:p>
            <a:fld id="{CEAEC9DF-8023-4CA6-B9B8-40C3FB6AD39C}" type="datetime1">
              <a:rPr lang="ru-RU" smtClean="0"/>
              <a:t>30.11.2020</a:t>
            </a:fld>
            <a:endParaRPr lang="ru-RU"/>
          </a:p>
        </p:txBody>
      </p:sp>
      <p:sp>
        <p:nvSpPr>
          <p:cNvPr id="6" name="Нижний колонтитул 5">
            <a:extLst>
              <a:ext uri="{FF2B5EF4-FFF2-40B4-BE49-F238E27FC236}">
                <a16:creationId xmlns:a16="http://schemas.microsoft.com/office/drawing/2014/main" xmlns="" id="{4D8D4775-D5C3-46C3-9696-2FDC27C1E6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0B6E3CA-736E-4A55-ABA9-59403FF96681}"/>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2357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A4D645-74AF-4CBA-9BE2-0C9F382E63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02B05BF-9089-46D0-B53F-F5B66950D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D1EF9AB8-1105-47BE-8C66-DDAED3AFC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3680F94-2F01-48AE-96F9-0972B8B3AE51}"/>
              </a:ext>
            </a:extLst>
          </p:cNvPr>
          <p:cNvSpPr>
            <a:spLocks noGrp="1"/>
          </p:cNvSpPr>
          <p:nvPr>
            <p:ph type="dt" sz="half" idx="10"/>
          </p:nvPr>
        </p:nvSpPr>
        <p:spPr/>
        <p:txBody>
          <a:bodyPr/>
          <a:lstStyle/>
          <a:p>
            <a:fld id="{6375B6DC-536B-4D98-BF6E-70218B543E89}" type="datetime1">
              <a:rPr lang="ru-RU" smtClean="0"/>
              <a:t>30.11.2020</a:t>
            </a:fld>
            <a:endParaRPr lang="ru-RU"/>
          </a:p>
        </p:txBody>
      </p:sp>
      <p:sp>
        <p:nvSpPr>
          <p:cNvPr id="6" name="Нижний колонтитул 5">
            <a:extLst>
              <a:ext uri="{FF2B5EF4-FFF2-40B4-BE49-F238E27FC236}">
                <a16:creationId xmlns:a16="http://schemas.microsoft.com/office/drawing/2014/main" xmlns="" id="{7A5F006E-5BD7-4C81-B157-0F6F051BCF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2908B0F-7F93-409E-B2D1-C4A6920E5C2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177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D1AB5B-F250-4298-AAF4-A36278C72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9A89726F-E7D5-46FE-B499-90A65C771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0983956-F145-44C7-A2CC-39297688D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6A88A-2134-49C1-88AA-F51985D0A1A1}" type="datetime1">
              <a:rPr lang="ru-RU" smtClean="0"/>
              <a:t>30.11.2020</a:t>
            </a:fld>
            <a:endParaRPr lang="ru-RU"/>
          </a:p>
        </p:txBody>
      </p:sp>
      <p:sp>
        <p:nvSpPr>
          <p:cNvPr id="5" name="Нижний колонтитул 4">
            <a:extLst>
              <a:ext uri="{FF2B5EF4-FFF2-40B4-BE49-F238E27FC236}">
                <a16:creationId xmlns:a16="http://schemas.microsoft.com/office/drawing/2014/main" xmlns="" id="{5DB282A1-FA7C-44DE-AB10-A399DB778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43DCE79-0131-4763-9BA2-32640AB43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EE79F-CDC9-45A3-9B96-8DCC79B90D80}" type="slidenum">
              <a:rPr lang="ru-RU" smtClean="0"/>
              <a:t>‹#›</a:t>
            </a:fld>
            <a:endParaRPr lang="ru-RU"/>
          </a:p>
        </p:txBody>
      </p:sp>
    </p:spTree>
    <p:extLst>
      <p:ext uri="{BB962C8B-B14F-4D97-AF65-F5344CB8AC3E}">
        <p14:creationId xmlns:p14="http://schemas.microsoft.com/office/powerpoint/2010/main" val="406175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4.xml"/><Relationship Id="rId18" Type="http://schemas.openxmlformats.org/officeDocument/2006/relationships/image" Target="../media/image30.png"/><Relationship Id="rId3" Type="http://schemas.openxmlformats.org/officeDocument/2006/relationships/image" Target="../media/image8.jfif"/><Relationship Id="rId21" Type="http://schemas.openxmlformats.org/officeDocument/2006/relationships/customXml" Target="../ink/ink8.xml"/><Relationship Id="rId7" Type="http://schemas.openxmlformats.org/officeDocument/2006/relationships/image" Target="../media/image12.jpg"/><Relationship Id="rId12" Type="http://schemas.openxmlformats.org/officeDocument/2006/relationships/image" Target="../media/image27.png"/><Relationship Id="rId17" Type="http://schemas.openxmlformats.org/officeDocument/2006/relationships/customXml" Target="../ink/ink6.xml"/><Relationship Id="rId2" Type="http://schemas.openxmlformats.org/officeDocument/2006/relationships/notesSlide" Target="../notesSlides/notesSlide10.xml"/><Relationship Id="rId16" Type="http://schemas.openxmlformats.org/officeDocument/2006/relationships/image" Target="../media/image29.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jfif"/><Relationship Id="rId11" Type="http://schemas.openxmlformats.org/officeDocument/2006/relationships/customXml" Target="../ink/ink3.xml"/><Relationship Id="rId5" Type="http://schemas.openxmlformats.org/officeDocument/2006/relationships/image" Target="../media/image10.jfif"/><Relationship Id="rId15" Type="http://schemas.openxmlformats.org/officeDocument/2006/relationships/customXml" Target="../ink/ink5.xml"/><Relationship Id="rId10" Type="http://schemas.openxmlformats.org/officeDocument/2006/relationships/image" Target="../media/image26.png"/><Relationship Id="rId19" Type="http://schemas.openxmlformats.org/officeDocument/2006/relationships/customXml" Target="../ink/ink7.xml"/><Relationship Id="rId4" Type="http://schemas.openxmlformats.org/officeDocument/2006/relationships/image" Target="../media/image9.png"/><Relationship Id="rId9" Type="http://schemas.openxmlformats.org/officeDocument/2006/relationships/customXml" Target="../ink/ink2.xml"/><Relationship Id="rId14" Type="http://schemas.openxmlformats.org/officeDocument/2006/relationships/image" Target="../media/image28.png"/><Relationship Id="rId22" Type="http://schemas.openxmlformats.org/officeDocument/2006/relationships/customXml" Target="../ink/ink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0120" y="457200"/>
            <a:ext cx="10515600" cy="5719763"/>
          </a:xfrm>
        </p:spPr>
        <p:txBody>
          <a:bodyPr>
            <a:normAutofit/>
          </a:bodyPr>
          <a:lstStyle/>
          <a:p>
            <a:pPr marL="0" indent="0" algn="ctr">
              <a:buNone/>
            </a:pPr>
            <a:endParaRPr lang="kk-KZ" sz="60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kk-KZ" sz="6000" b="1" dirty="0" smtClean="0">
                <a:solidFill>
                  <a:srgbClr val="FF0000"/>
                </a:solidFill>
                <a:latin typeface="Times New Roman" panose="02020603050405020304" pitchFamily="18" charset="0"/>
                <a:cs typeface="Times New Roman" panose="02020603050405020304" pitchFamily="18" charset="0"/>
              </a:rPr>
              <a:t>Сауатты ата –ана балаларының құқығының қорғалуының басты кепілдемесі</a:t>
            </a:r>
            <a:endParaRPr lang="ru-RU"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04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2693"/>
            <a:ext cx="10515600" cy="521856"/>
          </a:xfrm>
        </p:spPr>
        <p:txBody>
          <a:bodyPr vert="horz" lIns="91440" tIns="45720" rIns="91440" bIns="45720" rtlCol="0" anchor="ctr">
            <a:noAutofit/>
          </a:bodyPr>
          <a:lstStyle/>
          <a:p>
            <a:pPr algn="ctr">
              <a:lnSpc>
                <a:spcPts val="3900"/>
              </a:lnSpc>
            </a:pPr>
            <a:r>
              <a:rPr lang="ru-RU" sz="4000" b="1" dirty="0" err="1">
                <a:solidFill>
                  <a:srgbClr val="0070C0"/>
                </a:solidFill>
                <a:latin typeface="+mn-lt"/>
              </a:rPr>
              <a:t>Балаңызға</a:t>
            </a:r>
            <a:r>
              <a:rPr lang="ru-RU" sz="4000" b="1" dirty="0">
                <a:solidFill>
                  <a:srgbClr val="0070C0"/>
                </a:solidFill>
                <a:latin typeface="+mn-lt"/>
              </a:rPr>
              <a:t> </a:t>
            </a:r>
            <a:r>
              <a:rPr lang="ru-RU" sz="4000" b="1" dirty="0" err="1">
                <a:solidFill>
                  <a:srgbClr val="0070C0"/>
                </a:solidFill>
                <a:latin typeface="+mn-lt"/>
              </a:rPr>
              <a:t>сіз</a:t>
            </a:r>
            <a:r>
              <a:rPr lang="ru-RU" sz="4000" b="1" dirty="0">
                <a:solidFill>
                  <a:srgbClr val="0070C0"/>
                </a:solidFill>
                <a:latin typeface="+mn-lt"/>
              </a:rPr>
              <a:t> </a:t>
            </a:r>
            <a:r>
              <a:rPr lang="ru-RU" sz="4000" b="1" dirty="0" err="1">
                <a:solidFill>
                  <a:srgbClr val="0070C0"/>
                </a:solidFill>
                <a:latin typeface="+mn-lt"/>
              </a:rPr>
              <a:t>көрсететін</a:t>
            </a:r>
            <a:r>
              <a:rPr lang="ru-RU" sz="4000" b="1" dirty="0">
                <a:solidFill>
                  <a:srgbClr val="0070C0"/>
                </a:solidFill>
                <a:latin typeface="+mn-lt"/>
              </a:rPr>
              <a:t> </a:t>
            </a:r>
            <a:r>
              <a:rPr lang="ru-RU" sz="4000" b="1" dirty="0" err="1">
                <a:solidFill>
                  <a:srgbClr val="0070C0"/>
                </a:solidFill>
                <a:latin typeface="+mn-lt"/>
              </a:rPr>
              <a:t>қолдау</a:t>
            </a:r>
            <a:r>
              <a:rPr lang="ru-RU" sz="4000" b="1" dirty="0">
                <a:solidFill>
                  <a:srgbClr val="0070C0"/>
                </a:solidFill>
                <a:latin typeface="+mn-lt"/>
              </a:rPr>
              <a:t> мен </a:t>
            </a:r>
            <a:r>
              <a:rPr lang="ru-RU" sz="4000" b="1" dirty="0" err="1">
                <a:solidFill>
                  <a:srgbClr val="0070C0"/>
                </a:solidFill>
                <a:latin typeface="+mn-lt"/>
              </a:rPr>
              <a:t>көмек</a:t>
            </a:r>
            <a:endParaRPr lang="ru-RU" sz="4000" b="1" dirty="0">
              <a:solidFill>
                <a:srgbClr val="0070C0"/>
              </a:solidFill>
              <a:latin typeface="+mn-lt"/>
            </a:endParaRPr>
          </a:p>
        </p:txBody>
      </p:sp>
      <p:sp>
        <p:nvSpPr>
          <p:cNvPr id="5" name="Объект 4"/>
          <p:cNvSpPr>
            <a:spLocks noGrp="1"/>
          </p:cNvSpPr>
          <p:nvPr>
            <p:ph sz="quarter" idx="2"/>
          </p:nvPr>
        </p:nvSpPr>
        <p:spPr>
          <a:xfrm>
            <a:off x="506196" y="907719"/>
            <a:ext cx="5157787" cy="5502585"/>
          </a:xfrm>
          <a:solidFill>
            <a:schemeClr val="accent4">
              <a:lumMod val="40000"/>
              <a:lumOff val="60000"/>
            </a:schemeClr>
          </a:solidFill>
        </p:spPr>
        <p:txBody>
          <a:bodyPr>
            <a:normAutofit/>
          </a:bodyPr>
          <a:lstStyle/>
          <a:p>
            <a:pPr>
              <a:buNone/>
            </a:pPr>
            <a:r>
              <a:rPr lang="ru-RU" sz="2400" b="1" u="sng" dirty="0" err="1">
                <a:solidFill>
                  <a:srgbClr val="C00000"/>
                </a:solidFill>
                <a:latin typeface="Comic Sans MS" panose="030F0702030302020204" pitchFamily="66" charset="0"/>
              </a:rPr>
              <a:t>Баламен</a:t>
            </a:r>
            <a:r>
              <a:rPr lang="ru-RU" sz="2400" b="1" u="sng" dirty="0">
                <a:solidFill>
                  <a:srgbClr val="C00000"/>
                </a:solidFill>
                <a:latin typeface="Comic Sans MS" panose="030F0702030302020204" pitchFamily="66" charset="0"/>
              </a:rPr>
              <a:t> </a:t>
            </a:r>
            <a:r>
              <a:rPr lang="ru-RU" sz="2400" b="1" u="sng" dirty="0" err="1">
                <a:solidFill>
                  <a:srgbClr val="C00000"/>
                </a:solidFill>
                <a:latin typeface="Comic Sans MS" panose="030F0702030302020204" pitchFamily="66" charset="0"/>
              </a:rPr>
              <a:t>сөйлескенде</a:t>
            </a:r>
            <a:r>
              <a:rPr lang="ru-RU" sz="2400" b="1" u="sng" dirty="0">
                <a:solidFill>
                  <a:srgbClr val="C00000"/>
                </a:solidFill>
                <a:latin typeface="Comic Sans MS" panose="030F0702030302020204" pitchFamily="66" charset="0"/>
              </a:rPr>
              <a:t> ҚОЛДАНБАҒАН ЖӨН </a:t>
            </a:r>
            <a:r>
              <a:rPr lang="ru-RU" sz="2400" b="1" u="sng" dirty="0" err="1">
                <a:solidFill>
                  <a:srgbClr val="C00000"/>
                </a:solidFill>
                <a:latin typeface="Comic Sans MS" panose="030F0702030302020204" pitchFamily="66" charset="0"/>
              </a:rPr>
              <a:t>сөздер</a:t>
            </a:r>
            <a:r>
              <a:rPr lang="ru-RU" sz="2400" b="1" u="sng" dirty="0">
                <a:solidFill>
                  <a:srgbClr val="C00000"/>
                </a:solidFill>
                <a:latin typeface="Comic Sans MS" panose="030F0702030302020204" pitchFamily="66" charset="0"/>
              </a:rPr>
              <a:t>:</a:t>
            </a:r>
          </a:p>
          <a:p>
            <a:pPr>
              <a:buNone/>
            </a:pPr>
            <a:r>
              <a:rPr lang="ru-RU" sz="2400" dirty="0">
                <a:latin typeface="Comic Sans MS" panose="030F0702030302020204" pitchFamily="66" charset="0"/>
              </a:rPr>
              <a:t>- </a:t>
            </a:r>
            <a:r>
              <a:rPr lang="ru-RU" sz="2400" dirty="0" err="1">
                <a:latin typeface="Comic Sans MS" panose="030F0702030302020204" pitchFamily="66" charset="0"/>
              </a:rPr>
              <a:t>Саған</a:t>
            </a:r>
            <a:r>
              <a:rPr lang="ru-RU" sz="2400" dirty="0">
                <a:latin typeface="Comic Sans MS" panose="030F0702030302020204" pitchFamily="66" charset="0"/>
              </a:rPr>
              <a:t> </a:t>
            </a:r>
            <a:r>
              <a:rPr lang="ru-RU" sz="2400" dirty="0" err="1">
                <a:latin typeface="Comic Sans MS" panose="030F0702030302020204" pitchFamily="66" charset="0"/>
              </a:rPr>
              <a:t>мың</a:t>
            </a:r>
            <a:r>
              <a:rPr lang="ru-RU" sz="2400" dirty="0">
                <a:latin typeface="Comic Sans MS" panose="030F0702030302020204" pitchFamily="66" charset="0"/>
              </a:rPr>
              <a:t> </a:t>
            </a:r>
            <a:r>
              <a:rPr lang="ru-RU" sz="2400" dirty="0" err="1">
                <a:latin typeface="Comic Sans MS" panose="030F0702030302020204" pitchFamily="66" charset="0"/>
              </a:rPr>
              <a:t>рет</a:t>
            </a:r>
            <a:r>
              <a:rPr lang="ru-RU" sz="2400" dirty="0">
                <a:latin typeface="Comic Sans MS" panose="030F0702030302020204" pitchFamily="66" charset="0"/>
              </a:rPr>
              <a:t> </a:t>
            </a:r>
            <a:r>
              <a:rPr lang="ru-RU" sz="2400" dirty="0" err="1">
                <a:latin typeface="Comic Sans MS" panose="030F0702030302020204" pitchFamily="66" charset="0"/>
              </a:rPr>
              <a:t>айттым</a:t>
            </a:r>
            <a:r>
              <a:rPr lang="ru-RU" sz="2400" dirty="0">
                <a:latin typeface="Comic Sans MS" panose="030F0702030302020204" pitchFamily="66" charset="0"/>
              </a:rPr>
              <a:t> </a:t>
            </a:r>
            <a:r>
              <a:rPr lang="ru-RU" sz="2400" dirty="0" err="1">
                <a:latin typeface="Comic Sans MS" panose="030F0702030302020204" pitchFamily="66" charset="0"/>
              </a:rPr>
              <a:t>ғой</a:t>
            </a:r>
            <a:r>
              <a:rPr lang="ru-RU" sz="2400" dirty="0">
                <a:latin typeface="Comic Sans MS" panose="030F0702030302020204" pitchFamily="66" charset="0"/>
              </a:rPr>
              <a:t>, …</a:t>
            </a:r>
          </a:p>
          <a:p>
            <a:pPr>
              <a:buNone/>
            </a:pPr>
            <a:r>
              <a:rPr lang="ru-RU" sz="2400" dirty="0">
                <a:latin typeface="Comic Sans MS" panose="030F0702030302020204" pitchFamily="66" charset="0"/>
              </a:rPr>
              <a:t>- </a:t>
            </a:r>
            <a:r>
              <a:rPr lang="ru-RU" sz="2400" dirty="0" err="1">
                <a:latin typeface="Comic Sans MS" panose="030F0702030302020204" pitchFamily="66" charset="0"/>
              </a:rPr>
              <a:t>Қанша</a:t>
            </a:r>
            <a:r>
              <a:rPr lang="ru-RU" sz="2400" dirty="0">
                <a:latin typeface="Comic Sans MS" panose="030F0702030302020204" pitchFamily="66" charset="0"/>
              </a:rPr>
              <a:t> </a:t>
            </a:r>
            <a:r>
              <a:rPr lang="ru-RU" sz="2400" dirty="0" err="1">
                <a:latin typeface="Comic Sans MS" panose="030F0702030302020204" pitchFamily="66" charset="0"/>
              </a:rPr>
              <a:t>рет</a:t>
            </a:r>
            <a:r>
              <a:rPr lang="ru-RU" sz="2400" dirty="0">
                <a:latin typeface="Comic Sans MS" panose="030F0702030302020204" pitchFamily="66" charset="0"/>
              </a:rPr>
              <a:t> </a:t>
            </a:r>
            <a:r>
              <a:rPr lang="ru-RU" sz="2400" dirty="0" err="1">
                <a:latin typeface="Comic Sans MS" panose="030F0702030302020204" pitchFamily="66" charset="0"/>
              </a:rPr>
              <a:t>қайталау</a:t>
            </a:r>
            <a:r>
              <a:rPr lang="ru-RU" sz="2400" dirty="0">
                <a:latin typeface="Comic Sans MS" panose="030F0702030302020204" pitchFamily="66" charset="0"/>
              </a:rPr>
              <a:t> </a:t>
            </a:r>
            <a:r>
              <a:rPr lang="ru-RU" sz="2400" dirty="0" err="1">
                <a:latin typeface="Comic Sans MS" panose="030F0702030302020204" pitchFamily="66" charset="0"/>
              </a:rPr>
              <a:t>керек</a:t>
            </a:r>
            <a:r>
              <a:rPr lang="ru-RU" sz="2400" dirty="0">
                <a:latin typeface="Comic Sans MS" panose="030F0702030302020204" pitchFamily="66" charset="0"/>
              </a:rPr>
              <a:t>…</a:t>
            </a:r>
          </a:p>
          <a:p>
            <a:pPr>
              <a:buNone/>
            </a:pPr>
            <a:r>
              <a:rPr lang="ru-RU" sz="2400" dirty="0">
                <a:latin typeface="Comic Sans MS" panose="030F0702030302020204" pitchFamily="66" charset="0"/>
              </a:rPr>
              <a:t>- Осы сен не </a:t>
            </a:r>
            <a:r>
              <a:rPr lang="ru-RU" sz="2400" dirty="0" err="1">
                <a:latin typeface="Comic Sans MS" panose="030F0702030302020204" pitchFamily="66" charset="0"/>
              </a:rPr>
              <a:t>ойлап</a:t>
            </a:r>
            <a:r>
              <a:rPr lang="ru-RU" sz="2400" dirty="0">
                <a:latin typeface="Comic Sans MS" panose="030F0702030302020204" pitchFamily="66" charset="0"/>
              </a:rPr>
              <a:t> </a:t>
            </a:r>
            <a:r>
              <a:rPr lang="ru-RU" sz="2400" dirty="0" err="1">
                <a:latin typeface="Comic Sans MS" panose="030F0702030302020204" pitchFamily="66" charset="0"/>
              </a:rPr>
              <a:t>жүресің</a:t>
            </a:r>
            <a:r>
              <a:rPr lang="ru-RU" sz="2400" dirty="0">
                <a:latin typeface="Comic Sans MS" panose="030F0702030302020204" pitchFamily="66" charset="0"/>
              </a:rPr>
              <a:t>, …</a:t>
            </a:r>
          </a:p>
          <a:p>
            <a:pPr>
              <a:buNone/>
            </a:pPr>
            <a:r>
              <a:rPr lang="ru-RU" sz="2400" dirty="0">
                <a:latin typeface="Comic Sans MS" panose="030F0702030302020204" pitchFamily="66" charset="0"/>
              </a:rPr>
              <a:t>- </a:t>
            </a:r>
            <a:r>
              <a:rPr lang="ru-RU" sz="2400" dirty="0" err="1">
                <a:latin typeface="Comic Sans MS" panose="030F0702030302020204" pitchFamily="66" charset="0"/>
              </a:rPr>
              <a:t>Есте</a:t>
            </a:r>
            <a:r>
              <a:rPr lang="ru-RU" sz="2400" dirty="0">
                <a:latin typeface="Comic Sans MS" panose="030F0702030302020204" pitchFamily="66" charset="0"/>
              </a:rPr>
              <a:t> </a:t>
            </a:r>
            <a:r>
              <a:rPr lang="ru-RU" sz="2400" dirty="0" err="1">
                <a:latin typeface="Comic Sans MS" panose="030F0702030302020204" pitchFamily="66" charset="0"/>
              </a:rPr>
              <a:t>сақтау</a:t>
            </a:r>
            <a:r>
              <a:rPr lang="ru-RU" sz="2400" dirty="0">
                <a:latin typeface="Comic Sans MS" panose="030F0702030302020204" pitchFamily="66" charset="0"/>
              </a:rPr>
              <a:t> </a:t>
            </a:r>
            <a:r>
              <a:rPr lang="ru-RU" sz="2400" dirty="0" err="1">
                <a:latin typeface="Comic Sans MS" panose="030F0702030302020204" pitchFamily="66" charset="0"/>
              </a:rPr>
              <a:t>соншалық</a:t>
            </a:r>
            <a:r>
              <a:rPr lang="ru-RU" sz="2400" dirty="0">
                <a:latin typeface="Comic Sans MS" panose="030F0702030302020204" pitchFamily="66" charset="0"/>
              </a:rPr>
              <a:t> </a:t>
            </a:r>
            <a:r>
              <a:rPr lang="ru-RU" sz="2400" dirty="0" err="1">
                <a:latin typeface="Comic Sans MS" panose="030F0702030302020204" pitchFamily="66" charset="0"/>
              </a:rPr>
              <a:t>қиын</a:t>
            </a:r>
            <a:r>
              <a:rPr lang="ru-RU" sz="2400" dirty="0">
                <a:latin typeface="Comic Sans MS" panose="030F0702030302020204" pitchFamily="66" charset="0"/>
              </a:rPr>
              <a:t> ба, …</a:t>
            </a:r>
          </a:p>
          <a:p>
            <a:pPr>
              <a:buNone/>
            </a:pPr>
            <a:r>
              <a:rPr lang="ru-RU" sz="2400" dirty="0">
                <a:latin typeface="Comic Sans MS" panose="030F0702030302020204" pitchFamily="66" charset="0"/>
              </a:rPr>
              <a:t>- Сен … </a:t>
            </a:r>
            <a:r>
              <a:rPr lang="ru-RU" sz="2400" dirty="0" err="1">
                <a:latin typeface="Comic Sans MS" panose="030F0702030302020204" pitchFamily="66" charset="0"/>
              </a:rPr>
              <a:t>болып</a:t>
            </a:r>
            <a:r>
              <a:rPr lang="ru-RU" sz="2400" dirty="0">
                <a:latin typeface="Comic Sans MS" panose="030F0702030302020204" pitchFamily="66" charset="0"/>
              </a:rPr>
              <a:t> </a:t>
            </a:r>
            <a:r>
              <a:rPr lang="ru-RU" sz="2400" dirty="0" err="1">
                <a:latin typeface="Comic Sans MS" panose="030F0702030302020204" pitchFamily="66" charset="0"/>
              </a:rPr>
              <a:t>барасың</a:t>
            </a:r>
            <a:endParaRPr lang="ru-RU" sz="2400" dirty="0">
              <a:latin typeface="Comic Sans MS" panose="030F0702030302020204" pitchFamily="66" charset="0"/>
            </a:endParaRPr>
          </a:p>
          <a:p>
            <a:pPr>
              <a:buNone/>
            </a:pPr>
            <a:r>
              <a:rPr lang="ru-RU" sz="2400" dirty="0">
                <a:latin typeface="Comic Sans MS" panose="030F0702030302020204" pitchFamily="66" charset="0"/>
              </a:rPr>
              <a:t>- Сен </a:t>
            </a:r>
            <a:r>
              <a:rPr lang="ru-RU" sz="2400" dirty="0" err="1">
                <a:latin typeface="Comic Sans MS" panose="030F0702030302020204" pitchFamily="66" charset="0"/>
              </a:rPr>
              <a:t>дәл</a:t>
            </a:r>
            <a:r>
              <a:rPr lang="ru-RU" sz="2400" dirty="0">
                <a:latin typeface="Comic Sans MS" panose="030F0702030302020204" pitchFamily="66" charset="0"/>
              </a:rPr>
              <a:t> … </a:t>
            </a:r>
            <a:r>
              <a:rPr lang="ru-RU" sz="2400" dirty="0" err="1">
                <a:latin typeface="Comic Sans MS" panose="030F0702030302020204" pitchFamily="66" charset="0"/>
              </a:rPr>
              <a:t>сияқтысың</a:t>
            </a:r>
            <a:endParaRPr lang="ru-RU" sz="2400" dirty="0">
              <a:latin typeface="Comic Sans MS" panose="030F0702030302020204" pitchFamily="66" charset="0"/>
            </a:endParaRPr>
          </a:p>
          <a:p>
            <a:pPr>
              <a:buNone/>
            </a:pPr>
            <a:r>
              <a:rPr lang="ru-RU" sz="2400" dirty="0">
                <a:latin typeface="Comic Sans MS" panose="030F0702030302020204" pitchFamily="66" charset="0"/>
              </a:rPr>
              <a:t>- </a:t>
            </a:r>
            <a:r>
              <a:rPr lang="ru-RU" sz="2400" dirty="0" err="1">
                <a:latin typeface="Comic Sans MS" panose="030F0702030302020204" pitchFamily="66" charset="0"/>
              </a:rPr>
              <a:t>Қойшы</a:t>
            </a:r>
            <a:r>
              <a:rPr lang="ru-RU" sz="2400" dirty="0">
                <a:latin typeface="Comic Sans MS" panose="030F0702030302020204" pitchFamily="66" charset="0"/>
              </a:rPr>
              <a:t>, </a:t>
            </a:r>
            <a:r>
              <a:rPr lang="ru-RU" sz="2400" dirty="0" err="1">
                <a:latin typeface="Comic Sans MS" panose="030F0702030302020204" pitchFamily="66" charset="0"/>
              </a:rPr>
              <a:t>уақытым</a:t>
            </a:r>
            <a:r>
              <a:rPr lang="ru-RU" sz="2400" dirty="0">
                <a:latin typeface="Comic Sans MS" panose="030F0702030302020204" pitchFamily="66" charset="0"/>
              </a:rPr>
              <a:t> </a:t>
            </a:r>
            <a:r>
              <a:rPr lang="ru-RU" sz="2400" dirty="0" err="1">
                <a:latin typeface="Comic Sans MS" panose="030F0702030302020204" pitchFamily="66" charset="0"/>
              </a:rPr>
              <a:t>жоқ</a:t>
            </a:r>
            <a:r>
              <a:rPr lang="ru-RU" sz="2400" dirty="0">
                <a:latin typeface="Comic Sans MS" panose="030F0702030302020204" pitchFamily="66" charset="0"/>
              </a:rPr>
              <a:t>…</a:t>
            </a:r>
          </a:p>
          <a:p>
            <a:pPr>
              <a:buNone/>
            </a:pPr>
            <a:r>
              <a:rPr lang="ru-RU" sz="2400" dirty="0">
                <a:latin typeface="Comic Sans MS" panose="030F0702030302020204" pitchFamily="66" charset="0"/>
              </a:rPr>
              <a:t>- Неге Алина (Настя, Марат, </a:t>
            </a:r>
            <a:r>
              <a:rPr lang="ru-RU" sz="2400" dirty="0" err="1">
                <a:latin typeface="Comic Sans MS" panose="030F0702030302020204" pitchFamily="66" charset="0"/>
              </a:rPr>
              <a:t>т.б</a:t>
            </a:r>
            <a:r>
              <a:rPr lang="ru-RU" sz="2400" dirty="0">
                <a:latin typeface="Comic Sans MS" panose="030F0702030302020204" pitchFamily="66" charset="0"/>
              </a:rPr>
              <a:t>.) </a:t>
            </a:r>
            <a:r>
              <a:rPr lang="ru-RU" sz="2400" dirty="0" err="1">
                <a:latin typeface="Comic Sans MS" panose="030F0702030302020204" pitchFamily="66" charset="0"/>
              </a:rPr>
              <a:t>сондай</a:t>
            </a:r>
            <a:r>
              <a:rPr lang="ru-RU" sz="2400" dirty="0">
                <a:latin typeface="Comic Sans MS" panose="030F0702030302020204" pitchFamily="66" charset="0"/>
              </a:rPr>
              <a:t>, ал сен </a:t>
            </a:r>
            <a:r>
              <a:rPr lang="ru-RU" sz="2400" dirty="0" err="1">
                <a:latin typeface="Comic Sans MS" panose="030F0702030302020204" pitchFamily="66" charset="0"/>
              </a:rPr>
              <a:t>ондай</a:t>
            </a:r>
            <a:r>
              <a:rPr lang="ru-RU" sz="2400" dirty="0">
                <a:latin typeface="Comic Sans MS" panose="030F0702030302020204" pitchFamily="66" charset="0"/>
              </a:rPr>
              <a:t> </a:t>
            </a:r>
            <a:r>
              <a:rPr lang="ru-RU" sz="2400" dirty="0" err="1">
                <a:latin typeface="Comic Sans MS" panose="030F0702030302020204" pitchFamily="66" charset="0"/>
              </a:rPr>
              <a:t>емессің</a:t>
            </a:r>
            <a:r>
              <a:rPr lang="ru-RU" sz="2400" dirty="0">
                <a:latin typeface="Comic Sans MS" panose="030F0702030302020204" pitchFamily="66" charset="0"/>
              </a:rPr>
              <a:t>…</a:t>
            </a:r>
          </a:p>
          <a:p>
            <a:pPr>
              <a:buNone/>
            </a:pPr>
            <a:endParaRPr lang="ru-RU" sz="2400" b="1" dirty="0">
              <a:latin typeface="Comic Sans MS" panose="030F0702030302020204" pitchFamily="66" charset="0"/>
            </a:endParaRPr>
          </a:p>
          <a:p>
            <a:endParaRPr lang="ru-RU" sz="2400" dirty="0"/>
          </a:p>
        </p:txBody>
      </p:sp>
      <p:sp>
        <p:nvSpPr>
          <p:cNvPr id="7" name="Объект 6"/>
          <p:cNvSpPr>
            <a:spLocks noGrp="1"/>
          </p:cNvSpPr>
          <p:nvPr>
            <p:ph sz="quarter" idx="4"/>
          </p:nvPr>
        </p:nvSpPr>
        <p:spPr>
          <a:xfrm>
            <a:off x="5924645" y="907719"/>
            <a:ext cx="6005586" cy="5422686"/>
          </a:xfrm>
          <a:solidFill>
            <a:schemeClr val="accent6">
              <a:lumMod val="20000"/>
              <a:lumOff val="80000"/>
            </a:schemeClr>
          </a:solidFill>
        </p:spPr>
        <p:txBody>
          <a:bodyPr>
            <a:noAutofit/>
          </a:bodyPr>
          <a:lstStyle/>
          <a:p>
            <a:pPr algn="ctr">
              <a:buNone/>
            </a:pPr>
            <a:r>
              <a:rPr lang="ru-RU" sz="2400" b="1" u="sng" dirty="0" err="1">
                <a:solidFill>
                  <a:srgbClr val="00B050"/>
                </a:solidFill>
                <a:latin typeface="Comic Sans MS" panose="030F0702030302020204" pitchFamily="66" charset="0"/>
              </a:rPr>
              <a:t>Баламен</a:t>
            </a:r>
            <a:r>
              <a:rPr lang="ru-RU" sz="2400" b="1" u="sng" dirty="0">
                <a:solidFill>
                  <a:srgbClr val="00B050"/>
                </a:solidFill>
                <a:latin typeface="Comic Sans MS" panose="030F0702030302020204" pitchFamily="66" charset="0"/>
              </a:rPr>
              <a:t> </a:t>
            </a:r>
            <a:r>
              <a:rPr lang="ru-RU" sz="2400" b="1" u="sng" dirty="0" err="1">
                <a:solidFill>
                  <a:srgbClr val="00B050"/>
                </a:solidFill>
                <a:latin typeface="Comic Sans MS" panose="030F0702030302020204" pitchFamily="66" charset="0"/>
              </a:rPr>
              <a:t>сөйлескенде</a:t>
            </a:r>
            <a:r>
              <a:rPr lang="ru-RU" sz="2400" b="1" u="sng" dirty="0">
                <a:solidFill>
                  <a:srgbClr val="00B050"/>
                </a:solidFill>
                <a:latin typeface="Comic Sans MS" panose="030F0702030302020204" pitchFamily="66" charset="0"/>
              </a:rPr>
              <a:t> ҚОЛДАНҒАН ЖӨН </a:t>
            </a:r>
            <a:r>
              <a:rPr lang="ru-RU" sz="2400" b="1" u="sng" dirty="0" err="1">
                <a:solidFill>
                  <a:srgbClr val="00B050"/>
                </a:solidFill>
                <a:latin typeface="Comic Sans MS" panose="030F0702030302020204" pitchFamily="66" charset="0"/>
              </a:rPr>
              <a:t>сөздер</a:t>
            </a:r>
            <a:r>
              <a:rPr lang="ru-RU" sz="2400" b="1" u="sng" dirty="0">
                <a:solidFill>
                  <a:srgbClr val="00B050"/>
                </a:solidFill>
                <a:latin typeface="Comic Sans MS" panose="030F0702030302020204" pitchFamily="66" charset="0"/>
              </a:rPr>
              <a:t>:</a:t>
            </a:r>
          </a:p>
          <a:p>
            <a:pPr>
              <a:buNone/>
            </a:pPr>
            <a:r>
              <a:rPr lang="ru-RU" sz="2400" dirty="0">
                <a:latin typeface="Comic Sans MS" panose="030F0702030302020204" pitchFamily="66" charset="0"/>
              </a:rPr>
              <a:t>- </a:t>
            </a:r>
            <a:r>
              <a:rPr lang="ru-RU" sz="2400" b="1" dirty="0" err="1">
                <a:latin typeface="Comic Sans MS" panose="030F0702030302020204" pitchFamily="66" charset="0"/>
              </a:rPr>
              <a:t>Менің</a:t>
            </a:r>
            <a:r>
              <a:rPr lang="ru-RU" sz="2400" b="1" dirty="0">
                <a:latin typeface="Comic Sans MS" panose="030F0702030302020204" pitchFamily="66" charset="0"/>
              </a:rPr>
              <a:t> </a:t>
            </a:r>
            <a:r>
              <a:rPr lang="ru-RU" sz="2400" b="1" dirty="0" err="1">
                <a:latin typeface="Comic Sans MS" panose="030F0702030302020204" pitchFamily="66" charset="0"/>
              </a:rPr>
              <a:t>ақылдым</a:t>
            </a:r>
            <a:r>
              <a:rPr lang="ru-RU" sz="2400" b="1" dirty="0">
                <a:latin typeface="Comic Sans MS" panose="030F0702030302020204" pitchFamily="66" charset="0"/>
              </a:rPr>
              <a:t>, </a:t>
            </a:r>
            <a:r>
              <a:rPr lang="ru-RU" sz="2400" b="1" dirty="0" err="1">
                <a:latin typeface="Comic Sans MS" panose="030F0702030302020204" pitchFamily="66" charset="0"/>
              </a:rPr>
              <a:t>көріктім</a:t>
            </a:r>
            <a:r>
              <a:rPr lang="ru-RU" sz="2400" b="1" dirty="0">
                <a:latin typeface="Comic Sans MS" panose="030F0702030302020204" pitchFamily="66" charset="0"/>
              </a:rPr>
              <a:t> (</a:t>
            </a:r>
            <a:r>
              <a:rPr lang="ru-RU" sz="2400" b="1" dirty="0" err="1">
                <a:latin typeface="Comic Sans MS" panose="030F0702030302020204" pitchFamily="66" charset="0"/>
              </a:rPr>
              <a:t>т.с.с</a:t>
            </a:r>
            <a:r>
              <a:rPr lang="ru-RU" sz="2400" b="1" dirty="0">
                <a:latin typeface="Comic Sans MS" panose="030F0702030302020204" pitchFamily="66" charset="0"/>
              </a:rPr>
              <a:t>.).</a:t>
            </a:r>
          </a:p>
          <a:p>
            <a:pPr>
              <a:buNone/>
            </a:pPr>
            <a:r>
              <a:rPr lang="ru-RU" sz="2400" b="1" dirty="0">
                <a:latin typeface="Comic Sans MS" panose="030F0702030302020204" pitchFamily="66" charset="0"/>
              </a:rPr>
              <a:t>- </a:t>
            </a:r>
            <a:r>
              <a:rPr lang="ru-RU" sz="2400" b="1" dirty="0" err="1">
                <a:latin typeface="Comic Sans MS" panose="030F0702030302020204" pitchFamily="66" charset="0"/>
              </a:rPr>
              <a:t>Менде</a:t>
            </a:r>
            <a:r>
              <a:rPr lang="ru-RU" sz="2400" b="1" dirty="0">
                <a:latin typeface="Comic Sans MS" panose="030F0702030302020204" pitchFamily="66" charset="0"/>
              </a:rPr>
              <a:t> бар </a:t>
            </a:r>
            <a:r>
              <a:rPr lang="ru-RU" sz="2400" b="1" dirty="0" err="1">
                <a:latin typeface="Comic Sans MS" panose="030F0702030302020204" pitchFamily="66" charset="0"/>
              </a:rPr>
              <a:t>болғаның</a:t>
            </a:r>
            <a:r>
              <a:rPr lang="ru-RU" sz="2400" b="1" dirty="0">
                <a:latin typeface="Comic Sans MS" panose="030F0702030302020204" pitchFamily="66" charset="0"/>
              </a:rPr>
              <a:t> </a:t>
            </a:r>
            <a:r>
              <a:rPr lang="ru-RU" sz="2400" b="1" dirty="0" err="1">
                <a:latin typeface="Comic Sans MS" panose="030F0702030302020204" pitchFamily="66" charset="0"/>
              </a:rPr>
              <a:t>қандай</a:t>
            </a:r>
            <a:r>
              <a:rPr lang="ru-RU" sz="2400" b="1" dirty="0">
                <a:latin typeface="Comic Sans MS" panose="030F0702030302020204" pitchFamily="66" charset="0"/>
              </a:rPr>
              <a:t> </a:t>
            </a:r>
            <a:r>
              <a:rPr lang="ru-RU" sz="2400" b="1" dirty="0" err="1">
                <a:latin typeface="Comic Sans MS" panose="030F0702030302020204" pitchFamily="66" charset="0"/>
              </a:rPr>
              <a:t>жақсы</a:t>
            </a:r>
            <a:r>
              <a:rPr lang="ru-RU" sz="2400" b="1" dirty="0">
                <a:latin typeface="Comic Sans MS" panose="030F0702030302020204" pitchFamily="66" charset="0"/>
              </a:rPr>
              <a:t>.</a:t>
            </a:r>
          </a:p>
          <a:p>
            <a:pPr>
              <a:buNone/>
            </a:pPr>
            <a:r>
              <a:rPr lang="ru-RU" sz="2400" b="1" dirty="0">
                <a:latin typeface="Comic Sans MS" panose="030F0702030302020204" pitchFamily="66" charset="0"/>
              </a:rPr>
              <a:t>- </a:t>
            </a:r>
            <a:r>
              <a:rPr lang="ru-RU" sz="2400" b="1" dirty="0" err="1">
                <a:latin typeface="Comic Sans MS" panose="030F0702030302020204" pitchFamily="66" charset="0"/>
              </a:rPr>
              <a:t>Жарайсың</a:t>
            </a:r>
            <a:r>
              <a:rPr lang="ru-RU" sz="2400" b="1" dirty="0">
                <a:latin typeface="Comic Sans MS" panose="030F0702030302020204" pitchFamily="66" charset="0"/>
              </a:rPr>
              <a:t>.</a:t>
            </a:r>
          </a:p>
          <a:p>
            <a:pPr>
              <a:buNone/>
            </a:pPr>
            <a:r>
              <a:rPr lang="ru-RU" sz="2400" b="1" dirty="0">
                <a:latin typeface="Comic Sans MS" panose="030F0702030302020204" pitchFamily="66" charset="0"/>
              </a:rPr>
              <a:t>- </a:t>
            </a:r>
            <a:r>
              <a:rPr lang="ru-RU" sz="2400" b="1" dirty="0" err="1">
                <a:latin typeface="Comic Sans MS" panose="030F0702030302020204" pitchFamily="66" charset="0"/>
              </a:rPr>
              <a:t>Сені</a:t>
            </a:r>
            <a:r>
              <a:rPr lang="ru-RU" sz="2400" b="1" dirty="0">
                <a:latin typeface="Comic Sans MS" panose="030F0702030302020204" pitchFamily="66" charset="0"/>
              </a:rPr>
              <a:t> </a:t>
            </a:r>
            <a:r>
              <a:rPr lang="ru-RU" sz="2400" b="1" dirty="0" err="1">
                <a:latin typeface="Comic Sans MS" panose="030F0702030302020204" pitchFamily="66" charset="0"/>
              </a:rPr>
              <a:t>қатты</a:t>
            </a:r>
            <a:r>
              <a:rPr lang="ru-RU" sz="2400" b="1" dirty="0">
                <a:latin typeface="Comic Sans MS" panose="030F0702030302020204" pitchFamily="66" charset="0"/>
              </a:rPr>
              <a:t> </a:t>
            </a:r>
            <a:r>
              <a:rPr lang="ru-RU" sz="2400" b="1" dirty="0" err="1">
                <a:latin typeface="Comic Sans MS" panose="030F0702030302020204" pitchFamily="66" charset="0"/>
              </a:rPr>
              <a:t>жақсы</a:t>
            </a:r>
            <a:r>
              <a:rPr lang="ru-RU" sz="2400" b="1" dirty="0">
                <a:latin typeface="Comic Sans MS" panose="030F0702030302020204" pitchFamily="66" charset="0"/>
              </a:rPr>
              <a:t> </a:t>
            </a:r>
            <a:r>
              <a:rPr lang="ru-RU" sz="2400" b="1" dirty="0" err="1">
                <a:latin typeface="Comic Sans MS" panose="030F0702030302020204" pitchFamily="66" charset="0"/>
              </a:rPr>
              <a:t>көремін</a:t>
            </a:r>
            <a:r>
              <a:rPr lang="ru-RU" sz="2400" b="1" dirty="0">
                <a:latin typeface="Comic Sans MS" panose="030F0702030302020204" pitchFamily="66" charset="0"/>
              </a:rPr>
              <a:t>.</a:t>
            </a:r>
          </a:p>
          <a:p>
            <a:pPr>
              <a:buNone/>
            </a:pPr>
            <a:r>
              <a:rPr lang="ru-RU" sz="2400" b="1" dirty="0">
                <a:latin typeface="Comic Sans MS" panose="030F0702030302020204" pitchFamily="66" charset="0"/>
              </a:rPr>
              <a:t>- </a:t>
            </a:r>
            <a:r>
              <a:rPr lang="ru-RU" sz="2400" b="1" dirty="0" err="1">
                <a:latin typeface="Comic Sans MS" panose="030F0702030302020204" pitchFamily="66" charset="0"/>
              </a:rPr>
              <a:t>Қалай</a:t>
            </a:r>
            <a:r>
              <a:rPr lang="ru-RU" sz="2400" b="1" dirty="0">
                <a:latin typeface="Comic Sans MS" panose="030F0702030302020204" pitchFamily="66" charset="0"/>
              </a:rPr>
              <a:t> </a:t>
            </a:r>
            <a:r>
              <a:rPr lang="ru-RU" sz="2400" b="1" dirty="0" err="1">
                <a:latin typeface="Comic Sans MS" panose="030F0702030302020204" pitchFamily="66" charset="0"/>
              </a:rPr>
              <a:t>жақсы</a:t>
            </a:r>
            <a:r>
              <a:rPr lang="ru-RU" sz="2400" b="1" dirty="0">
                <a:latin typeface="Comic Sans MS" panose="030F0702030302020204" pitchFamily="66" charset="0"/>
              </a:rPr>
              <a:t> </a:t>
            </a:r>
            <a:r>
              <a:rPr lang="ru-RU" sz="2400" b="1" dirty="0" err="1">
                <a:latin typeface="Comic Sans MS" panose="030F0702030302020204" pitchFamily="66" charset="0"/>
              </a:rPr>
              <a:t>жасағансың</a:t>
            </a:r>
            <a:r>
              <a:rPr lang="ru-RU" sz="2400" b="1" dirty="0">
                <a:latin typeface="Comic Sans MS" panose="030F0702030302020204" pitchFamily="66" charset="0"/>
              </a:rPr>
              <a:t>, </a:t>
            </a:r>
            <a:r>
              <a:rPr lang="ru-RU" sz="2400" b="1" dirty="0" err="1">
                <a:latin typeface="Comic Sans MS" panose="030F0702030302020204" pitchFamily="66" charset="0"/>
              </a:rPr>
              <a:t>маған</a:t>
            </a:r>
            <a:r>
              <a:rPr lang="ru-RU" sz="2400" b="1" dirty="0">
                <a:latin typeface="Comic Sans MS" panose="030F0702030302020204" pitchFamily="66" charset="0"/>
              </a:rPr>
              <a:t> да </a:t>
            </a:r>
            <a:r>
              <a:rPr lang="ru-RU" sz="2400" b="1" dirty="0" err="1">
                <a:latin typeface="Comic Sans MS" panose="030F0702030302020204" pitchFamily="66" charset="0"/>
              </a:rPr>
              <a:t>үйретші</a:t>
            </a:r>
            <a:r>
              <a:rPr lang="ru-RU" sz="2400" b="1" dirty="0">
                <a:latin typeface="Comic Sans MS" panose="030F0702030302020204" pitchFamily="66" charset="0"/>
              </a:rPr>
              <a:t>.</a:t>
            </a:r>
          </a:p>
          <a:p>
            <a:pPr>
              <a:buNone/>
            </a:pPr>
            <a:r>
              <a:rPr lang="ru-RU" sz="2400" b="1" dirty="0">
                <a:latin typeface="Comic Sans MS" panose="030F0702030302020204" pitchFamily="66" charset="0"/>
              </a:rPr>
              <a:t>- </a:t>
            </a:r>
            <a:r>
              <a:rPr lang="ru-RU" sz="2400" b="1" dirty="0" err="1">
                <a:latin typeface="Comic Sans MS" panose="030F0702030302020204" pitchFamily="66" charset="0"/>
              </a:rPr>
              <a:t>Рақмет</a:t>
            </a:r>
            <a:r>
              <a:rPr lang="ru-RU" sz="2400" b="1" dirty="0">
                <a:latin typeface="Comic Sans MS" panose="030F0702030302020204" pitchFamily="66" charset="0"/>
              </a:rPr>
              <a:t>, </a:t>
            </a:r>
            <a:r>
              <a:rPr lang="ru-RU" sz="2400" b="1" dirty="0" err="1">
                <a:latin typeface="Comic Sans MS" panose="030F0702030302020204" pitchFamily="66" charset="0"/>
              </a:rPr>
              <a:t>саған</a:t>
            </a:r>
            <a:r>
              <a:rPr lang="ru-RU" sz="2400" b="1" dirty="0">
                <a:latin typeface="Comic Sans MS" panose="030F0702030302020204" pitchFamily="66" charset="0"/>
              </a:rPr>
              <a:t> </a:t>
            </a:r>
            <a:r>
              <a:rPr lang="ru-RU" sz="2400" b="1" dirty="0" err="1">
                <a:latin typeface="Comic Sans MS" panose="030F0702030302020204" pitchFamily="66" charset="0"/>
              </a:rPr>
              <a:t>өте</a:t>
            </a:r>
            <a:r>
              <a:rPr lang="ru-RU" sz="2400" b="1" dirty="0">
                <a:latin typeface="Comic Sans MS" panose="030F0702030302020204" pitchFamily="66" charset="0"/>
              </a:rPr>
              <a:t> </a:t>
            </a:r>
            <a:r>
              <a:rPr lang="ru-RU" sz="2400" b="1" dirty="0" err="1">
                <a:latin typeface="Comic Sans MS" panose="030F0702030302020204" pitchFamily="66" charset="0"/>
              </a:rPr>
              <a:t>ризамын</a:t>
            </a:r>
            <a:r>
              <a:rPr lang="ru-RU" sz="2400" b="1" dirty="0">
                <a:latin typeface="Comic Sans MS" panose="030F0702030302020204" pitchFamily="66" charset="0"/>
              </a:rPr>
              <a:t>.</a:t>
            </a:r>
          </a:p>
          <a:p>
            <a:pPr>
              <a:buNone/>
            </a:pPr>
            <a:r>
              <a:rPr lang="ru-RU" sz="2400" b="1" dirty="0">
                <a:latin typeface="Comic Sans MS" panose="030F0702030302020204" pitchFamily="66" charset="0"/>
              </a:rPr>
              <a:t>- Сен </a:t>
            </a:r>
            <a:r>
              <a:rPr lang="ru-RU" sz="2400" b="1" dirty="0" err="1">
                <a:latin typeface="Comic Sans MS" panose="030F0702030302020204" pitchFamily="66" charset="0"/>
              </a:rPr>
              <a:t>болмасаң</a:t>
            </a:r>
            <a:r>
              <a:rPr lang="ru-RU" sz="2400" b="1" dirty="0">
                <a:latin typeface="Comic Sans MS" panose="030F0702030302020204" pitchFamily="66" charset="0"/>
              </a:rPr>
              <a:t>, </a:t>
            </a:r>
            <a:r>
              <a:rPr lang="ru-RU" sz="2400" b="1" dirty="0" err="1">
                <a:latin typeface="Comic Sans MS" panose="030F0702030302020204" pitchFamily="66" charset="0"/>
              </a:rPr>
              <a:t>қолымнан</a:t>
            </a:r>
            <a:r>
              <a:rPr lang="ru-RU" sz="2400" b="1" dirty="0">
                <a:latin typeface="Comic Sans MS" panose="030F0702030302020204" pitchFamily="66" charset="0"/>
              </a:rPr>
              <a:t> </a:t>
            </a:r>
            <a:r>
              <a:rPr lang="ru-RU" sz="2400" b="1" dirty="0" err="1">
                <a:latin typeface="Comic Sans MS" panose="030F0702030302020204" pitchFamily="66" charset="0"/>
              </a:rPr>
              <a:t>келмес</a:t>
            </a:r>
            <a:r>
              <a:rPr lang="ru-RU" sz="2400" b="1" dirty="0">
                <a:latin typeface="Comic Sans MS" panose="030F0702030302020204" pitchFamily="66" charset="0"/>
              </a:rPr>
              <a:t> </a:t>
            </a:r>
            <a:r>
              <a:rPr lang="ru-RU" sz="2400" b="1" dirty="0" err="1">
                <a:latin typeface="Comic Sans MS" panose="030F0702030302020204" pitchFamily="66" charset="0"/>
              </a:rPr>
              <a:t>еді</a:t>
            </a:r>
            <a:r>
              <a:rPr lang="ru-RU" sz="2400" b="1" dirty="0">
                <a:latin typeface="Comic Sans MS" panose="030F0702030302020204" pitchFamily="66" charset="0"/>
              </a:rPr>
              <a:t>.</a:t>
            </a:r>
          </a:p>
          <a:p>
            <a:endParaRPr lang="ru-RU" sz="2400" dirty="0"/>
          </a:p>
        </p:txBody>
      </p:sp>
    </p:spTree>
    <p:extLst>
      <p:ext uri="{BB962C8B-B14F-4D97-AF65-F5344CB8AC3E}">
        <p14:creationId xmlns:p14="http://schemas.microsoft.com/office/powerpoint/2010/main" val="222482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92070" y="107576"/>
            <a:ext cx="4182036" cy="6521824"/>
          </a:xfrm>
        </p:spPr>
        <p:txBody>
          <a:bodyPr>
            <a:normAutofit/>
          </a:bodyPr>
          <a:lstStyle/>
          <a:p>
            <a:pPr marL="0" indent="0" algn="ctr">
              <a:lnSpc>
                <a:spcPct val="110000"/>
              </a:lnSpc>
              <a:spcBef>
                <a:spcPts val="0"/>
              </a:spcBef>
              <a:buNone/>
            </a:pPr>
            <a:endParaRPr lang="ru-RU" b="1" i="1" dirty="0">
              <a:solidFill>
                <a:srgbClr val="00B0F0"/>
              </a:solidFill>
            </a:endParaRPr>
          </a:p>
          <a:p>
            <a:pPr marL="0" indent="0" algn="ctr">
              <a:lnSpc>
                <a:spcPct val="110000"/>
              </a:lnSpc>
              <a:spcBef>
                <a:spcPts val="0"/>
              </a:spcBef>
              <a:buNone/>
            </a:pPr>
            <a:r>
              <a:rPr lang="ru-RU" b="1" i="1" dirty="0" err="1">
                <a:solidFill>
                  <a:srgbClr val="00B0F0"/>
                </a:solidFill>
              </a:rPr>
              <a:t>Қымбатты</a:t>
            </a:r>
            <a:r>
              <a:rPr lang="ru-RU" b="1" i="1" dirty="0">
                <a:solidFill>
                  <a:srgbClr val="00B0F0"/>
                </a:solidFill>
              </a:rPr>
              <a:t> </a:t>
            </a:r>
            <a:r>
              <a:rPr lang="ru-RU" b="1" i="1" dirty="0" err="1">
                <a:solidFill>
                  <a:srgbClr val="00B0F0"/>
                </a:solidFill>
              </a:rPr>
              <a:t>ата</a:t>
            </a:r>
            <a:r>
              <a:rPr lang="en-GB" b="1" i="1" dirty="0">
                <a:solidFill>
                  <a:srgbClr val="00B0F0"/>
                </a:solidFill>
              </a:rPr>
              <a:t>-</a:t>
            </a:r>
            <a:r>
              <a:rPr lang="kk-KZ" b="1" i="1">
                <a:solidFill>
                  <a:srgbClr val="00B0F0"/>
                </a:solidFill>
              </a:rPr>
              <a:t>аналар! Барлығымыз </a:t>
            </a:r>
            <a:r>
              <a:rPr lang="kk-KZ" b="1" i="1" dirty="0">
                <a:solidFill>
                  <a:srgbClr val="00B0F0"/>
                </a:solidFill>
              </a:rPr>
              <a:t>бірге төзімді, байсалды, сенімді, тапқыр, әрі дана болайық!</a:t>
            </a:r>
            <a:endParaRPr lang="ru-RU" b="1" i="1" dirty="0">
              <a:solidFill>
                <a:srgbClr val="00B0F0"/>
              </a:solidFill>
            </a:endParaRPr>
          </a:p>
          <a:p>
            <a:pPr marL="0" indent="0" algn="ctr">
              <a:lnSpc>
                <a:spcPct val="110000"/>
              </a:lnSpc>
              <a:spcBef>
                <a:spcPts val="0"/>
              </a:spcBef>
              <a:buNone/>
            </a:pPr>
            <a:endParaRPr lang="ru-RU" b="1" i="1" dirty="0">
              <a:solidFill>
                <a:srgbClr val="00B0F0"/>
              </a:solidFill>
            </a:endParaRPr>
          </a:p>
          <a:p>
            <a:pPr marL="0" indent="0" algn="ctr">
              <a:lnSpc>
                <a:spcPct val="110000"/>
              </a:lnSpc>
              <a:spcBef>
                <a:spcPts val="0"/>
              </a:spcBef>
              <a:buNone/>
            </a:pPr>
            <a:r>
              <a:rPr lang="ru-RU" b="1" i="1" dirty="0">
                <a:solidFill>
                  <a:srgbClr val="00B0F0"/>
                </a:solidFill>
              </a:rPr>
              <a:t> </a:t>
            </a:r>
            <a:r>
              <a:rPr lang="ru-RU" b="1" i="1" dirty="0" err="1">
                <a:solidFill>
                  <a:srgbClr val="002060"/>
                </a:solidFill>
              </a:rPr>
              <a:t>Балаңыз</a:t>
            </a:r>
            <a:r>
              <a:rPr lang="ru-RU" b="1" i="1" dirty="0">
                <a:solidFill>
                  <a:srgbClr val="002060"/>
                </a:solidFill>
              </a:rPr>
              <a:t> </a:t>
            </a:r>
            <a:r>
              <a:rPr lang="ru-RU" b="1" i="1" dirty="0" err="1">
                <a:solidFill>
                  <a:srgbClr val="002060"/>
                </a:solidFill>
              </a:rPr>
              <a:t>жанында</a:t>
            </a:r>
            <a:r>
              <a:rPr lang="ru-RU" b="1" i="1" dirty="0">
                <a:solidFill>
                  <a:srgbClr val="002060"/>
                </a:solidFill>
              </a:rPr>
              <a:t> </a:t>
            </a:r>
            <a:r>
              <a:rPr lang="ru-RU" b="1" i="1" dirty="0" err="1">
                <a:solidFill>
                  <a:srgbClr val="002060"/>
                </a:solidFill>
              </a:rPr>
              <a:t>өзін</a:t>
            </a:r>
            <a:r>
              <a:rPr lang="ru-RU" b="1" i="1" dirty="0">
                <a:solidFill>
                  <a:srgbClr val="002060"/>
                </a:solidFill>
              </a:rPr>
              <a:t> </a:t>
            </a:r>
            <a:r>
              <a:rPr lang="ru-RU" b="1" i="1" dirty="0" err="1">
                <a:solidFill>
                  <a:srgbClr val="002060"/>
                </a:solidFill>
              </a:rPr>
              <a:t>түсінетін</a:t>
            </a:r>
            <a:r>
              <a:rPr lang="ru-RU" b="1" i="1" dirty="0">
                <a:solidFill>
                  <a:srgbClr val="002060"/>
                </a:solidFill>
              </a:rPr>
              <a:t> және </a:t>
            </a:r>
            <a:r>
              <a:rPr lang="ru-RU" b="1" i="1" dirty="0" err="1">
                <a:solidFill>
                  <a:srgbClr val="002060"/>
                </a:solidFill>
              </a:rPr>
              <a:t>осындай</a:t>
            </a:r>
            <a:r>
              <a:rPr lang="ru-RU" b="1" i="1" dirty="0">
                <a:solidFill>
                  <a:srgbClr val="002060"/>
                </a:solidFill>
              </a:rPr>
              <a:t> </a:t>
            </a:r>
            <a:r>
              <a:rPr lang="ru-RU" b="1" i="1" dirty="0" err="1">
                <a:solidFill>
                  <a:srgbClr val="002060"/>
                </a:solidFill>
              </a:rPr>
              <a:t>ауыр</a:t>
            </a:r>
            <a:r>
              <a:rPr lang="ru-RU" b="1" i="1" dirty="0">
                <a:solidFill>
                  <a:srgbClr val="002060"/>
                </a:solidFill>
              </a:rPr>
              <a:t> </a:t>
            </a:r>
            <a:r>
              <a:rPr lang="ru-RU" b="1" i="1" dirty="0" err="1">
                <a:solidFill>
                  <a:srgbClr val="002060"/>
                </a:solidFill>
              </a:rPr>
              <a:t>өмір</a:t>
            </a:r>
            <a:r>
              <a:rPr lang="ru-RU" b="1" i="1" dirty="0">
                <a:solidFill>
                  <a:srgbClr val="002060"/>
                </a:solidFill>
              </a:rPr>
              <a:t> </a:t>
            </a:r>
            <a:r>
              <a:rPr lang="ru-RU" b="1" i="1" dirty="0" err="1">
                <a:solidFill>
                  <a:srgbClr val="002060"/>
                </a:solidFill>
              </a:rPr>
              <a:t>кезеңінде</a:t>
            </a:r>
            <a:r>
              <a:rPr lang="ru-RU" b="1" i="1" dirty="0">
                <a:solidFill>
                  <a:srgbClr val="002060"/>
                </a:solidFill>
              </a:rPr>
              <a:t> </a:t>
            </a:r>
            <a:r>
              <a:rPr lang="ru-RU" b="1" i="1" dirty="0" err="1">
                <a:solidFill>
                  <a:srgbClr val="002060"/>
                </a:solidFill>
              </a:rPr>
              <a:t>көмек</a:t>
            </a:r>
            <a:r>
              <a:rPr lang="ru-RU" b="1" i="1" dirty="0">
                <a:solidFill>
                  <a:srgbClr val="002060"/>
                </a:solidFill>
              </a:rPr>
              <a:t> </a:t>
            </a:r>
            <a:r>
              <a:rPr lang="ru-RU" b="1" i="1" dirty="0" err="1">
                <a:solidFill>
                  <a:srgbClr val="002060"/>
                </a:solidFill>
              </a:rPr>
              <a:t>беретін</a:t>
            </a:r>
            <a:r>
              <a:rPr lang="ru-RU" b="1" i="1" dirty="0">
                <a:solidFill>
                  <a:srgbClr val="002060"/>
                </a:solidFill>
              </a:rPr>
              <a:t> </a:t>
            </a:r>
            <a:r>
              <a:rPr lang="ru-RU" b="1" i="1" dirty="0" err="1">
                <a:solidFill>
                  <a:srgbClr val="002060"/>
                </a:solidFill>
              </a:rPr>
              <a:t>ересектер</a:t>
            </a:r>
            <a:r>
              <a:rPr lang="ru-RU" b="1" i="1" dirty="0">
                <a:solidFill>
                  <a:srgbClr val="002060"/>
                </a:solidFill>
              </a:rPr>
              <a:t> бар </a:t>
            </a:r>
            <a:r>
              <a:rPr lang="ru-RU" b="1" i="1" dirty="0" err="1">
                <a:solidFill>
                  <a:srgbClr val="002060"/>
                </a:solidFill>
              </a:rPr>
              <a:t>екенін</a:t>
            </a:r>
            <a:r>
              <a:rPr lang="ru-RU" b="1" i="1" dirty="0">
                <a:solidFill>
                  <a:srgbClr val="002060"/>
                </a:solidFill>
              </a:rPr>
              <a:t> </a:t>
            </a:r>
            <a:r>
              <a:rPr lang="ru-RU" b="1" i="1" dirty="0" err="1">
                <a:solidFill>
                  <a:srgbClr val="002060"/>
                </a:solidFill>
              </a:rPr>
              <a:t>көрсін</a:t>
            </a:r>
            <a:r>
              <a:rPr lang="ru-RU" b="1" i="1" dirty="0">
                <a:solidFill>
                  <a:srgbClr val="002060"/>
                </a:solidFill>
              </a:rPr>
              <a:t> және </a:t>
            </a:r>
            <a:r>
              <a:rPr lang="ru-RU" b="1" i="1" dirty="0" err="1">
                <a:solidFill>
                  <a:srgbClr val="002060"/>
                </a:solidFill>
              </a:rPr>
              <a:t>сезсін</a:t>
            </a:r>
            <a:r>
              <a:rPr lang="ru-RU" b="1" i="1" dirty="0">
                <a:solidFill>
                  <a:srgbClr val="002060"/>
                </a:solidFill>
              </a:rPr>
              <a:t>!</a:t>
            </a:r>
          </a:p>
        </p:txBody>
      </p:sp>
      <p:pic>
        <p:nvPicPr>
          <p:cNvPr id="4" name="Picture 3" descr="A group of people sitting at a table&#10;&#10;Description automatically generated">
            <a:extLst>
              <a:ext uri="{FF2B5EF4-FFF2-40B4-BE49-F238E27FC236}">
                <a16:creationId xmlns:a16="http://schemas.microsoft.com/office/drawing/2014/main" xmlns="" id="{AB48C89C-E5C8-43CB-9055-285E52E58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2" y="0"/>
            <a:ext cx="3071813" cy="2806733"/>
          </a:xfrm>
          <a:prstGeom prst="rect">
            <a:avLst/>
          </a:prstGeom>
        </p:spPr>
      </p:pic>
      <p:pic>
        <p:nvPicPr>
          <p:cNvPr id="5" name="Picture 4" descr="A picture containing person, indoor, person, sitting&#10;&#10;Description automatically generated">
            <a:extLst>
              <a:ext uri="{FF2B5EF4-FFF2-40B4-BE49-F238E27FC236}">
                <a16:creationId xmlns:a16="http://schemas.microsoft.com/office/drawing/2014/main" xmlns="" id="{32377438-9C4D-4E9C-A633-A3B37211E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2742" y="19838"/>
            <a:ext cx="3389258" cy="2551912"/>
          </a:xfrm>
          <a:prstGeom prst="rect">
            <a:avLst/>
          </a:prstGeom>
        </p:spPr>
      </p:pic>
      <p:pic>
        <p:nvPicPr>
          <p:cNvPr id="6" name="Picture 5" descr="A picture containing person, person, indoor, girl&#10;&#10;Description automatically generated">
            <a:extLst>
              <a:ext uri="{FF2B5EF4-FFF2-40B4-BE49-F238E27FC236}">
                <a16:creationId xmlns:a16="http://schemas.microsoft.com/office/drawing/2014/main" xmlns="" id="{B9CFC33D-3562-47FE-9187-5256D5531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1829" y="4972426"/>
            <a:ext cx="3326452" cy="1862813"/>
          </a:xfrm>
          <a:prstGeom prst="rect">
            <a:avLst/>
          </a:prstGeom>
        </p:spPr>
      </p:pic>
      <p:pic>
        <p:nvPicPr>
          <p:cNvPr id="10" name="Picture 9" descr="A person sitting in a dark room&#10;&#10;Description automatically generated">
            <a:extLst>
              <a:ext uri="{FF2B5EF4-FFF2-40B4-BE49-F238E27FC236}">
                <a16:creationId xmlns:a16="http://schemas.microsoft.com/office/drawing/2014/main" xmlns="" id="{B4BDC160-E8C9-42B4-B83F-F3D64CBA6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521" y="2592767"/>
            <a:ext cx="3353067" cy="2203098"/>
          </a:xfrm>
          <a:prstGeom prst="rect">
            <a:avLst/>
          </a:prstGeom>
        </p:spPr>
      </p:pic>
      <p:pic>
        <p:nvPicPr>
          <p:cNvPr id="12" name="Picture 11" descr="A picture containing person, girl, person, little&#10;&#10;Description automatically generated">
            <a:extLst>
              <a:ext uri="{FF2B5EF4-FFF2-40B4-BE49-F238E27FC236}">
                <a16:creationId xmlns:a16="http://schemas.microsoft.com/office/drawing/2014/main" xmlns="" id="{62C2EDD3-72F9-425A-BCD5-F3D30C539B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57" y="4864633"/>
            <a:ext cx="3117602" cy="2078401"/>
          </a:xfrm>
          <a:prstGeom prst="rect">
            <a:avLst/>
          </a:prstGeom>
        </p:spPr>
      </p:pic>
      <p:pic>
        <p:nvPicPr>
          <p:cNvPr id="14" name="Picture 13" descr="A picture containing person, computer, indoor, computer&#10;&#10;Description automatically generated">
            <a:extLst>
              <a:ext uri="{FF2B5EF4-FFF2-40B4-BE49-F238E27FC236}">
                <a16:creationId xmlns:a16="http://schemas.microsoft.com/office/drawing/2014/main" xmlns="" id="{68C5ED76-9003-459C-9E13-C965175A62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721699"/>
            <a:ext cx="3071813" cy="2273488"/>
          </a:xfrm>
          <a:prstGeom prst="rect">
            <a:avLst/>
          </a:prstGeom>
        </p:spPr>
      </p:pic>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xmlns="" id="{E3F754B9-5069-4CC5-A659-2040601D555D}"/>
                  </a:ext>
                </a:extLst>
              </p14:cNvPr>
              <p14:cNvContentPartPr/>
              <p14:nvPr/>
            </p14:nvContentPartPr>
            <p14:xfrm>
              <a:off x="9017315" y="106343"/>
              <a:ext cx="3028320" cy="2017080"/>
            </p14:xfrm>
          </p:contentPart>
        </mc:Choice>
        <mc:Fallback xmlns="">
          <p:pic>
            <p:nvPicPr>
              <p:cNvPr id="26" name="Ink 25">
                <a:extLst>
                  <a:ext uri="{FF2B5EF4-FFF2-40B4-BE49-F238E27FC236}">
                    <a16:creationId xmlns:a16="http://schemas.microsoft.com/office/drawing/2014/main" id="{E3F754B9-5069-4CC5-A659-2040601D555D}"/>
                  </a:ext>
                </a:extLst>
              </p:cNvPr>
              <p:cNvPicPr/>
              <p:nvPr/>
            </p:nvPicPr>
            <p:blipFill>
              <a:blip r:embed="rId10"/>
              <a:stretch>
                <a:fillRect/>
              </a:stretch>
            </p:blipFill>
            <p:spPr>
              <a:xfrm>
                <a:off x="9008315" y="97703"/>
                <a:ext cx="3045960" cy="203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Ink 33">
                <a:extLst>
                  <a:ext uri="{FF2B5EF4-FFF2-40B4-BE49-F238E27FC236}">
                    <a16:creationId xmlns:a16="http://schemas.microsoft.com/office/drawing/2014/main" xmlns="" id="{6AE1ECEE-62B3-441F-8ECA-DC074DB11796}"/>
                  </a:ext>
                </a:extLst>
              </p14:cNvPr>
              <p14:cNvContentPartPr/>
              <p14:nvPr/>
            </p14:nvContentPartPr>
            <p14:xfrm>
              <a:off x="7368155" y="3018023"/>
              <a:ext cx="5664240" cy="3684600"/>
            </p14:xfrm>
          </p:contentPart>
        </mc:Choice>
        <mc:Fallback xmlns="">
          <p:pic>
            <p:nvPicPr>
              <p:cNvPr id="34" name="Ink 33">
                <a:extLst>
                  <a:ext uri="{FF2B5EF4-FFF2-40B4-BE49-F238E27FC236}">
                    <a16:creationId xmlns:a16="http://schemas.microsoft.com/office/drawing/2014/main" id="{6AE1ECEE-62B3-441F-8ECA-DC074DB11796}"/>
                  </a:ext>
                </a:extLst>
              </p:cNvPr>
              <p:cNvPicPr/>
              <p:nvPr/>
            </p:nvPicPr>
            <p:blipFill>
              <a:blip r:embed="rId12"/>
              <a:stretch>
                <a:fillRect/>
              </a:stretch>
            </p:blipFill>
            <p:spPr>
              <a:xfrm>
                <a:off x="7359155" y="3009023"/>
                <a:ext cx="5681880" cy="3702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xmlns="" id="{C09C1EF8-4AE0-43E1-B7C3-7BC9BAE18453}"/>
                  </a:ext>
                </a:extLst>
              </p14:cNvPr>
              <p14:cNvContentPartPr/>
              <p14:nvPr/>
            </p14:nvContentPartPr>
            <p14:xfrm>
              <a:off x="2849435" y="221543"/>
              <a:ext cx="374040" cy="505080"/>
            </p14:xfrm>
          </p:contentPart>
        </mc:Choice>
        <mc:Fallback xmlns="">
          <p:pic>
            <p:nvPicPr>
              <p:cNvPr id="36" name="Ink 35">
                <a:extLst>
                  <a:ext uri="{FF2B5EF4-FFF2-40B4-BE49-F238E27FC236}">
                    <a16:creationId xmlns:a16="http://schemas.microsoft.com/office/drawing/2014/main" id="{C09C1EF8-4AE0-43E1-B7C3-7BC9BAE18453}"/>
                  </a:ext>
                </a:extLst>
              </p:cNvPr>
              <p:cNvPicPr/>
              <p:nvPr/>
            </p:nvPicPr>
            <p:blipFill>
              <a:blip r:embed="rId14"/>
              <a:stretch>
                <a:fillRect/>
              </a:stretch>
            </p:blipFill>
            <p:spPr>
              <a:xfrm>
                <a:off x="2831435" y="203903"/>
                <a:ext cx="40968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xmlns="" id="{3DC89B17-E503-4438-B831-608ACCBC82A6}"/>
                  </a:ext>
                </a:extLst>
              </p14:cNvPr>
              <p14:cNvContentPartPr/>
              <p14:nvPr/>
            </p14:nvContentPartPr>
            <p14:xfrm>
              <a:off x="2804795" y="5210423"/>
              <a:ext cx="624600" cy="523440"/>
            </p14:xfrm>
          </p:contentPart>
        </mc:Choice>
        <mc:Fallback xmlns="">
          <p:pic>
            <p:nvPicPr>
              <p:cNvPr id="38" name="Ink 37">
                <a:extLst>
                  <a:ext uri="{FF2B5EF4-FFF2-40B4-BE49-F238E27FC236}">
                    <a16:creationId xmlns:a16="http://schemas.microsoft.com/office/drawing/2014/main" id="{3DC89B17-E503-4438-B831-608ACCBC82A6}"/>
                  </a:ext>
                </a:extLst>
              </p:cNvPr>
              <p:cNvPicPr/>
              <p:nvPr/>
            </p:nvPicPr>
            <p:blipFill>
              <a:blip r:embed="rId16"/>
              <a:stretch>
                <a:fillRect/>
              </a:stretch>
            </p:blipFill>
            <p:spPr>
              <a:xfrm>
                <a:off x="2787155" y="5192783"/>
                <a:ext cx="66024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xmlns="" id="{9BBC6A21-9C24-467B-A472-C261C02F7CEF}"/>
                  </a:ext>
                </a:extLst>
              </p14:cNvPr>
              <p14:cNvContentPartPr/>
              <p14:nvPr/>
            </p14:nvContentPartPr>
            <p14:xfrm>
              <a:off x="2760515" y="3000383"/>
              <a:ext cx="588240" cy="789120"/>
            </p14:xfrm>
          </p:contentPart>
        </mc:Choice>
        <mc:Fallback xmlns="">
          <p:pic>
            <p:nvPicPr>
              <p:cNvPr id="40" name="Ink 39">
                <a:extLst>
                  <a:ext uri="{FF2B5EF4-FFF2-40B4-BE49-F238E27FC236}">
                    <a16:creationId xmlns:a16="http://schemas.microsoft.com/office/drawing/2014/main" id="{9BBC6A21-9C24-467B-A472-C261C02F7CEF}"/>
                  </a:ext>
                </a:extLst>
              </p:cNvPr>
              <p:cNvPicPr/>
              <p:nvPr/>
            </p:nvPicPr>
            <p:blipFill>
              <a:blip r:embed="rId18"/>
              <a:stretch>
                <a:fillRect/>
              </a:stretch>
            </p:blipFill>
            <p:spPr>
              <a:xfrm>
                <a:off x="2742515" y="2982383"/>
                <a:ext cx="62388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Ink 40">
                <a:extLst>
                  <a:ext uri="{FF2B5EF4-FFF2-40B4-BE49-F238E27FC236}">
                    <a16:creationId xmlns:a16="http://schemas.microsoft.com/office/drawing/2014/main" xmlns="" id="{9E2407A8-984F-4DBA-B5CD-E75E74EBF8A2}"/>
                  </a:ext>
                </a:extLst>
              </p14:cNvPr>
              <p14:cNvContentPartPr/>
              <p14:nvPr/>
            </p14:nvContentPartPr>
            <p14:xfrm>
              <a:off x="3594995" y="4731263"/>
              <a:ext cx="360" cy="360"/>
            </p14:xfrm>
          </p:contentPart>
        </mc:Choice>
        <mc:Fallback xmlns="">
          <p:pic>
            <p:nvPicPr>
              <p:cNvPr id="41" name="Ink 40">
                <a:extLst>
                  <a:ext uri="{FF2B5EF4-FFF2-40B4-BE49-F238E27FC236}">
                    <a16:creationId xmlns:a16="http://schemas.microsoft.com/office/drawing/2014/main" id="{9E2407A8-984F-4DBA-B5CD-E75E74EBF8A2}"/>
                  </a:ext>
                </a:extLst>
              </p:cNvPr>
              <p:cNvPicPr/>
              <p:nvPr/>
            </p:nvPicPr>
            <p:blipFill>
              <a:blip r:embed="rId20"/>
              <a:stretch>
                <a:fillRect/>
              </a:stretch>
            </p:blipFill>
            <p:spPr>
              <a:xfrm>
                <a:off x="3577355" y="47136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Ink 41">
                <a:extLst>
                  <a:ext uri="{FF2B5EF4-FFF2-40B4-BE49-F238E27FC236}">
                    <a16:creationId xmlns:a16="http://schemas.microsoft.com/office/drawing/2014/main" xmlns="" id="{53C0E95C-675D-4D89-8F4F-27831E7B85A3}"/>
                  </a:ext>
                </a:extLst>
              </p14:cNvPr>
              <p14:cNvContentPartPr/>
              <p14:nvPr/>
            </p14:nvContentPartPr>
            <p14:xfrm>
              <a:off x="6658235" y="2440943"/>
              <a:ext cx="360" cy="360"/>
            </p14:xfrm>
          </p:contentPart>
        </mc:Choice>
        <mc:Fallback xmlns="">
          <p:pic>
            <p:nvPicPr>
              <p:cNvPr id="42" name="Ink 41">
                <a:extLst>
                  <a:ext uri="{FF2B5EF4-FFF2-40B4-BE49-F238E27FC236}">
                    <a16:creationId xmlns:a16="http://schemas.microsoft.com/office/drawing/2014/main" id="{53C0E95C-675D-4D89-8F4F-27831E7B85A3}"/>
                  </a:ext>
                </a:extLst>
              </p:cNvPr>
              <p:cNvPicPr/>
              <p:nvPr/>
            </p:nvPicPr>
            <p:blipFill>
              <a:blip r:embed="rId20"/>
              <a:stretch>
                <a:fillRect/>
              </a:stretch>
            </p:blipFill>
            <p:spPr>
              <a:xfrm>
                <a:off x="6640235" y="242294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xmlns="" id="{699CE0D3-7C13-4724-BBB4-A549C9DCA79F}"/>
                  </a:ext>
                </a:extLst>
              </p14:cNvPr>
              <p14:cNvContentPartPr/>
              <p14:nvPr/>
            </p14:nvContentPartPr>
            <p14:xfrm>
              <a:off x="6516035" y="4314383"/>
              <a:ext cx="360" cy="360"/>
            </p14:xfrm>
          </p:contentPart>
        </mc:Choice>
        <mc:Fallback xmlns="">
          <p:pic>
            <p:nvPicPr>
              <p:cNvPr id="43" name="Ink 42">
                <a:extLst>
                  <a:ext uri="{FF2B5EF4-FFF2-40B4-BE49-F238E27FC236}">
                    <a16:creationId xmlns:a16="http://schemas.microsoft.com/office/drawing/2014/main" id="{699CE0D3-7C13-4724-BBB4-A549C9DCA79F}"/>
                  </a:ext>
                </a:extLst>
              </p:cNvPr>
              <p:cNvPicPr/>
              <p:nvPr/>
            </p:nvPicPr>
            <p:blipFill>
              <a:blip r:embed="rId20"/>
              <a:stretch>
                <a:fillRect/>
              </a:stretch>
            </p:blipFill>
            <p:spPr>
              <a:xfrm>
                <a:off x="6498035" y="4296383"/>
                <a:ext cx="36000" cy="3600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316" y="2852331"/>
            <a:ext cx="10214804" cy="2736304"/>
          </a:xfrm>
        </p:spPr>
        <p:txBody>
          <a:bodyPr>
            <a:normAutofit/>
          </a:bodyPr>
          <a:lstStyle/>
          <a:p>
            <a:pPr marL="182880" indent="0">
              <a:buNone/>
            </a:pPr>
            <a:r>
              <a:rPr lang="ru-RU" sz="2100" b="1" dirty="0">
                <a:solidFill>
                  <a:srgbClr val="0070C0"/>
                </a:solidFill>
              </a:rPr>
              <a:t>Баланы </a:t>
            </a:r>
            <a:r>
              <a:rPr lang="ru-RU" sz="2100" b="1" dirty="0" err="1">
                <a:solidFill>
                  <a:srgbClr val="0070C0"/>
                </a:solidFill>
              </a:rPr>
              <a:t>дұрыс</a:t>
            </a:r>
            <a:r>
              <a:rPr lang="ru-RU" sz="2100" b="1" dirty="0">
                <a:solidFill>
                  <a:srgbClr val="0070C0"/>
                </a:solidFill>
              </a:rPr>
              <a:t> </a:t>
            </a:r>
            <a:r>
              <a:rPr lang="ru-RU" sz="2100" b="1" dirty="0" err="1">
                <a:solidFill>
                  <a:srgbClr val="0070C0"/>
                </a:solidFill>
              </a:rPr>
              <a:t>мақтау</a:t>
            </a:r>
            <a:r>
              <a:rPr lang="ru-RU" sz="2100" b="1" dirty="0">
                <a:solidFill>
                  <a:srgbClr val="0070C0"/>
                </a:solidFill>
              </a:rPr>
              <a:t> </a:t>
            </a:r>
            <a:r>
              <a:rPr lang="ru-RU" sz="2100" b="1" dirty="0" err="1">
                <a:solidFill>
                  <a:srgbClr val="0070C0"/>
                </a:solidFill>
              </a:rPr>
              <a:t>үшін</a:t>
            </a:r>
            <a:r>
              <a:rPr lang="ru-RU" sz="2100" b="1" dirty="0">
                <a:solidFill>
                  <a:srgbClr val="0070C0"/>
                </a:solidFill>
              </a:rPr>
              <a:t> </a:t>
            </a:r>
            <a:r>
              <a:rPr lang="ru-RU" sz="2100" b="1" dirty="0" err="1">
                <a:solidFill>
                  <a:srgbClr val="0070C0"/>
                </a:solidFill>
              </a:rPr>
              <a:t>бірнеше</a:t>
            </a:r>
            <a:r>
              <a:rPr lang="ru-RU" sz="2100" b="1" dirty="0">
                <a:solidFill>
                  <a:srgbClr val="0070C0"/>
                </a:solidFill>
              </a:rPr>
              <a:t> </a:t>
            </a:r>
            <a:r>
              <a:rPr lang="ru-RU" sz="2100" b="1" dirty="0" err="1">
                <a:solidFill>
                  <a:srgbClr val="0070C0"/>
                </a:solidFill>
              </a:rPr>
              <a:t>ережені</a:t>
            </a:r>
            <a:r>
              <a:rPr lang="ru-RU" sz="2100" b="1" dirty="0">
                <a:solidFill>
                  <a:srgbClr val="0070C0"/>
                </a:solidFill>
              </a:rPr>
              <a:t> </a:t>
            </a:r>
            <a:r>
              <a:rPr lang="ru-RU" sz="2100" b="1" dirty="0" err="1">
                <a:solidFill>
                  <a:srgbClr val="0070C0"/>
                </a:solidFill>
              </a:rPr>
              <a:t>ұстаныңыз</a:t>
            </a:r>
            <a:r>
              <a:rPr lang="ru-RU" sz="2100" b="1" dirty="0">
                <a:solidFill>
                  <a:srgbClr val="0070C0"/>
                </a:solidFill>
              </a:rPr>
              <a:t>:</a:t>
            </a:r>
            <a:endParaRPr lang="ru-RU" sz="2100" b="1" dirty="0">
              <a:solidFill>
                <a:schemeClr val="accent1">
                  <a:lumMod val="75000"/>
                </a:schemeClr>
              </a:solidFill>
            </a:endParaRPr>
          </a:p>
          <a:p>
            <a:pPr marL="182880" indent="0">
              <a:lnSpc>
                <a:spcPct val="100000"/>
              </a:lnSpc>
              <a:spcBef>
                <a:spcPts val="600"/>
              </a:spcBef>
              <a:spcAft>
                <a:spcPts val="600"/>
              </a:spcAft>
              <a:buFont typeface="Wingdings" pitchFamily="2" charset="2"/>
              <a:buChar char="ü"/>
            </a:pPr>
            <a:r>
              <a:rPr lang="ru-RU" sz="2100" b="1" dirty="0"/>
              <a:t> Не </a:t>
            </a:r>
            <a:r>
              <a:rPr lang="ru-RU" sz="2100" b="1" dirty="0" err="1"/>
              <a:t>көріп</a:t>
            </a:r>
            <a:r>
              <a:rPr lang="ru-RU" sz="2100" b="1" dirty="0"/>
              <a:t> </a:t>
            </a:r>
            <a:r>
              <a:rPr lang="ru-RU" sz="2100" dirty="0" err="1"/>
              <a:t>тұрғаныңызды</a:t>
            </a:r>
            <a:r>
              <a:rPr lang="ru-RU" sz="2100" dirty="0"/>
              <a:t> </a:t>
            </a:r>
            <a:r>
              <a:rPr lang="ru-RU" sz="2100" dirty="0" err="1"/>
              <a:t>сипаттаңыз</a:t>
            </a:r>
            <a:r>
              <a:rPr lang="ru-RU" sz="2100" dirty="0"/>
              <a:t>: </a:t>
            </a:r>
            <a:r>
              <a:rPr lang="ru-RU" sz="2100" i="1" dirty="0" err="1"/>
              <a:t>әдемі</a:t>
            </a:r>
            <a:r>
              <a:rPr lang="ru-RU" sz="2100" i="1" dirty="0"/>
              <a:t> </a:t>
            </a:r>
            <a:r>
              <a:rPr lang="ru-RU" sz="2100" i="1" dirty="0" err="1"/>
              <a:t>әріптер</a:t>
            </a:r>
            <a:r>
              <a:rPr lang="ru-RU" sz="2100" i="1" dirty="0"/>
              <a:t>, таза </a:t>
            </a:r>
            <a:r>
              <a:rPr lang="ru-RU" sz="2100" i="1" dirty="0" err="1"/>
              <a:t>киім</a:t>
            </a:r>
            <a:r>
              <a:rPr lang="ru-RU" sz="2100" i="1" dirty="0"/>
              <a:t>, </a:t>
            </a:r>
            <a:r>
              <a:rPr lang="ru-RU" sz="2100" i="1" dirty="0" err="1"/>
              <a:t>жинақы</a:t>
            </a:r>
            <a:r>
              <a:rPr lang="ru-RU" sz="2100" i="1" dirty="0"/>
              <a:t> </a:t>
            </a:r>
            <a:r>
              <a:rPr lang="ru-RU" sz="2100" i="1" dirty="0" err="1"/>
              <a:t>үстел</a:t>
            </a:r>
            <a:r>
              <a:rPr lang="ru-RU" sz="2100" i="1" dirty="0"/>
              <a:t>, </a:t>
            </a:r>
            <a:r>
              <a:rPr lang="ru-RU" sz="2100" i="1" dirty="0" err="1"/>
              <a:t>т.б</a:t>
            </a:r>
            <a:r>
              <a:rPr lang="ru-RU" sz="2100" i="1" dirty="0"/>
              <a:t>. </a:t>
            </a:r>
          </a:p>
          <a:p>
            <a:pPr marL="182880" indent="0">
              <a:lnSpc>
                <a:spcPct val="100000"/>
              </a:lnSpc>
              <a:spcBef>
                <a:spcPts val="600"/>
              </a:spcBef>
              <a:spcAft>
                <a:spcPts val="600"/>
              </a:spcAft>
              <a:buFont typeface="Wingdings" pitchFamily="2" charset="2"/>
              <a:buChar char="ü"/>
            </a:pPr>
            <a:r>
              <a:rPr lang="ru-RU" sz="2100" dirty="0"/>
              <a:t> </a:t>
            </a:r>
            <a:r>
              <a:rPr lang="ru-RU" sz="2100" dirty="0" err="1"/>
              <a:t>Соған</a:t>
            </a:r>
            <a:r>
              <a:rPr lang="ru-RU" sz="2100" dirty="0"/>
              <a:t> </a:t>
            </a:r>
            <a:r>
              <a:rPr lang="ru-RU" sz="2100" dirty="0" err="1"/>
              <a:t>байланысты</a:t>
            </a:r>
            <a:r>
              <a:rPr lang="ru-RU" sz="2100" dirty="0"/>
              <a:t> </a:t>
            </a:r>
            <a:r>
              <a:rPr lang="ru-RU" sz="2100" b="1" dirty="0" err="1"/>
              <a:t>қандай</a:t>
            </a:r>
            <a:r>
              <a:rPr lang="ru-RU" sz="2100" dirty="0"/>
              <a:t> </a:t>
            </a:r>
            <a:r>
              <a:rPr lang="ru-RU" sz="2100" b="1" dirty="0" err="1"/>
              <a:t>сезімде</a:t>
            </a:r>
            <a:r>
              <a:rPr lang="ru-RU" sz="2100" b="1" dirty="0"/>
              <a:t> </a:t>
            </a:r>
            <a:r>
              <a:rPr lang="ru-RU" sz="2100" dirty="0" err="1"/>
              <a:t>екеніңізді</a:t>
            </a:r>
            <a:r>
              <a:rPr lang="ru-RU" sz="2100" dirty="0"/>
              <a:t> </a:t>
            </a:r>
            <a:r>
              <a:rPr lang="ru-RU" sz="2100" dirty="0" err="1"/>
              <a:t>сипаттаңыз</a:t>
            </a:r>
            <a:r>
              <a:rPr lang="ru-RU" sz="2100" b="1" dirty="0"/>
              <a:t>:</a:t>
            </a:r>
            <a:r>
              <a:rPr lang="ru-RU" sz="2100" dirty="0"/>
              <a:t> </a:t>
            </a:r>
            <a:r>
              <a:rPr lang="ru-RU" sz="2100" i="1" dirty="0" err="1"/>
              <a:t>қуаныш</a:t>
            </a:r>
            <a:r>
              <a:rPr lang="ru-RU" sz="2100" i="1" dirty="0"/>
              <a:t>, </a:t>
            </a:r>
            <a:r>
              <a:rPr lang="ru-RU" sz="2100" i="1" dirty="0" err="1"/>
              <a:t>шаттық</a:t>
            </a:r>
            <a:r>
              <a:rPr lang="ru-RU" sz="2100" i="1" dirty="0"/>
              <a:t>, </a:t>
            </a:r>
            <a:r>
              <a:rPr lang="ru-RU" sz="2100" i="1" dirty="0" err="1"/>
              <a:t>рақат</a:t>
            </a:r>
            <a:r>
              <a:rPr lang="ru-RU" sz="2100" i="1" dirty="0"/>
              <a:t>, </a:t>
            </a:r>
            <a:r>
              <a:rPr lang="ru-RU" sz="2100" i="1" dirty="0" err="1"/>
              <a:t>қанағаттану</a:t>
            </a:r>
            <a:r>
              <a:rPr lang="ru-RU" sz="2100" i="1" dirty="0"/>
              <a:t>, </a:t>
            </a:r>
            <a:r>
              <a:rPr lang="ru-RU" sz="2100" i="1" dirty="0" err="1"/>
              <a:t>т.с.с</a:t>
            </a:r>
            <a:r>
              <a:rPr lang="ru-RU" sz="2100" i="1" dirty="0"/>
              <a:t>. – </a:t>
            </a:r>
            <a:r>
              <a:rPr lang="ru-RU" sz="2100" i="1" dirty="0" err="1"/>
              <a:t>ұнамды</a:t>
            </a:r>
            <a:r>
              <a:rPr lang="ru-RU" sz="2100" i="1" dirty="0"/>
              <a:t> </a:t>
            </a:r>
            <a:r>
              <a:rPr lang="ru-RU" sz="2100" i="1" dirty="0" err="1"/>
              <a:t>сезім</a:t>
            </a:r>
            <a:r>
              <a:rPr lang="ru-RU" sz="2100" i="1" dirty="0"/>
              <a:t>!</a:t>
            </a:r>
          </a:p>
          <a:p>
            <a:pPr marL="182880" indent="0">
              <a:lnSpc>
                <a:spcPct val="100000"/>
              </a:lnSpc>
              <a:spcBef>
                <a:spcPts val="600"/>
              </a:spcBef>
              <a:spcAft>
                <a:spcPts val="600"/>
              </a:spcAft>
              <a:buFont typeface="Wingdings" pitchFamily="2" charset="2"/>
              <a:buChar char="ü"/>
            </a:pPr>
            <a:r>
              <a:rPr lang="ru-RU" sz="2100" dirty="0"/>
              <a:t> </a:t>
            </a:r>
            <a:r>
              <a:rPr lang="ru-RU" sz="2100" dirty="0" err="1"/>
              <a:t>Баланың</a:t>
            </a:r>
            <a:r>
              <a:rPr lang="ru-RU" sz="2100" dirty="0"/>
              <a:t> </a:t>
            </a:r>
            <a:r>
              <a:rPr lang="ru-RU" sz="2100" dirty="0" err="1"/>
              <a:t>мақтауға</a:t>
            </a:r>
            <a:r>
              <a:rPr lang="ru-RU" sz="2100" dirty="0"/>
              <a:t> </a:t>
            </a:r>
            <a:r>
              <a:rPr lang="ru-RU" sz="2100" dirty="0" err="1"/>
              <a:t>лайық</a:t>
            </a:r>
            <a:r>
              <a:rPr lang="ru-RU" sz="2100" dirty="0"/>
              <a:t> </a:t>
            </a:r>
            <a:r>
              <a:rPr lang="ru-RU" sz="2100" dirty="0" err="1"/>
              <a:t>қылығын</a:t>
            </a:r>
            <a:r>
              <a:rPr lang="ru-RU" sz="2100" dirty="0"/>
              <a:t> </a:t>
            </a:r>
            <a:r>
              <a:rPr lang="ru-RU" sz="2100" dirty="0" err="1"/>
              <a:t>сол</a:t>
            </a:r>
            <a:r>
              <a:rPr lang="ru-RU" sz="2100" dirty="0"/>
              <a:t> </a:t>
            </a:r>
            <a:r>
              <a:rPr lang="ru-RU" sz="2100" dirty="0" err="1"/>
              <a:t>жағдайға</a:t>
            </a:r>
            <a:r>
              <a:rPr lang="ru-RU" sz="2100" dirty="0"/>
              <a:t> </a:t>
            </a:r>
            <a:r>
              <a:rPr lang="ru-RU" sz="2100" b="1" dirty="0" err="1"/>
              <a:t>көрінген</a:t>
            </a:r>
            <a:r>
              <a:rPr lang="ru-RU" sz="2100" b="1" dirty="0"/>
              <a:t> </a:t>
            </a:r>
            <a:r>
              <a:rPr lang="ru-RU" sz="2100" b="1" dirty="0" err="1"/>
              <a:t>қасиетін</a:t>
            </a:r>
            <a:r>
              <a:rPr lang="ru-RU" sz="2100" b="1" dirty="0"/>
              <a:t> </a:t>
            </a:r>
            <a:r>
              <a:rPr lang="ru-RU" sz="2100" b="1" dirty="0" err="1"/>
              <a:t>көрсететін</a:t>
            </a:r>
            <a:r>
              <a:rPr lang="ru-RU" sz="2100" b="1" dirty="0"/>
              <a:t> </a:t>
            </a:r>
            <a:r>
              <a:rPr lang="ru-RU" sz="2100" b="1" dirty="0" err="1"/>
              <a:t>сөзбен</a:t>
            </a:r>
            <a:r>
              <a:rPr lang="ru-RU" sz="2100" b="1" dirty="0"/>
              <a:t> </a:t>
            </a:r>
            <a:r>
              <a:rPr lang="ru-RU" sz="2100" dirty="0" err="1"/>
              <a:t>қорытындылаңыз</a:t>
            </a:r>
            <a:r>
              <a:rPr lang="ru-RU" sz="2100" dirty="0"/>
              <a:t>: </a:t>
            </a:r>
            <a:r>
              <a:rPr lang="ru-RU" sz="2100" i="1" dirty="0" err="1"/>
              <a:t>ұқыптылық</a:t>
            </a:r>
            <a:r>
              <a:rPr lang="ru-RU" sz="2100" i="1" dirty="0"/>
              <a:t>, </a:t>
            </a:r>
            <a:r>
              <a:rPr lang="ru-RU" sz="2100" i="1" dirty="0" err="1"/>
              <a:t>тәртіптілік</a:t>
            </a:r>
            <a:r>
              <a:rPr lang="ru-RU" sz="2100" i="1" dirty="0"/>
              <a:t>, </a:t>
            </a:r>
            <a:r>
              <a:rPr lang="ru-RU" sz="2100" i="1" dirty="0" err="1"/>
              <a:t>шыдамдылық</a:t>
            </a:r>
            <a:r>
              <a:rPr lang="ru-RU" sz="2100" i="1" dirty="0"/>
              <a:t>, </a:t>
            </a:r>
            <a:r>
              <a:rPr lang="ru-RU" sz="2100" i="1" dirty="0" err="1"/>
              <a:t>ынталылық</a:t>
            </a:r>
            <a:r>
              <a:rPr lang="ru-RU" sz="2100" i="1" dirty="0"/>
              <a:t>, </a:t>
            </a:r>
            <a:r>
              <a:rPr lang="ru-RU" sz="2100" i="1" dirty="0" err="1"/>
              <a:t>шапшаңдық</a:t>
            </a:r>
            <a:r>
              <a:rPr lang="ru-RU" sz="2100" i="1" dirty="0"/>
              <a:t>, </a:t>
            </a:r>
            <a:r>
              <a:rPr lang="ru-RU" sz="2100" i="1" dirty="0" err="1"/>
              <a:t>ептіілк</a:t>
            </a:r>
            <a:r>
              <a:rPr lang="ru-RU" sz="2100" i="1" dirty="0"/>
              <a:t>, </a:t>
            </a:r>
            <a:r>
              <a:rPr lang="ru-RU" sz="2100" i="1" dirty="0" err="1"/>
              <a:t>тапқырлық</a:t>
            </a:r>
            <a:r>
              <a:rPr lang="ru-RU" sz="2100" i="1" dirty="0"/>
              <a:t>, </a:t>
            </a:r>
            <a:r>
              <a:rPr lang="ru-RU" sz="2100" i="1" dirty="0" err="1"/>
              <a:t>т.б</a:t>
            </a:r>
            <a:r>
              <a:rPr lang="ru-RU" sz="2100" i="1" dirty="0"/>
              <a:t>.</a:t>
            </a:r>
          </a:p>
        </p:txBody>
      </p:sp>
      <p:graphicFrame>
        <p:nvGraphicFramePr>
          <p:cNvPr id="7" name="Таблица 6"/>
          <p:cNvGraphicFramePr>
            <a:graphicFrameLocks noGrp="1"/>
          </p:cNvGraphicFramePr>
          <p:nvPr>
            <p:extLst>
              <p:ext uri="{D42A27DB-BD31-4B8C-83A1-F6EECF244321}">
                <p14:modId xmlns:p14="http://schemas.microsoft.com/office/powerpoint/2010/main" val="3003477760"/>
              </p:ext>
            </p:extLst>
          </p:nvPr>
        </p:nvGraphicFramePr>
        <p:xfrm>
          <a:off x="207353" y="1130047"/>
          <a:ext cx="11811927" cy="822960"/>
        </p:xfrm>
        <a:graphic>
          <a:graphicData uri="http://schemas.openxmlformats.org/drawingml/2006/table">
            <a:tbl>
              <a:tblPr firstRow="1" bandRow="1">
                <a:tableStyleId>{5C22544A-7EE6-4342-B048-85BDC9FD1C3A}</a:tableStyleId>
              </a:tblPr>
              <a:tblGrid>
                <a:gridCol w="2159928">
                  <a:extLst>
                    <a:ext uri="{9D8B030D-6E8A-4147-A177-3AD203B41FA5}">
                      <a16:colId xmlns:a16="http://schemas.microsoft.com/office/drawing/2014/main" xmlns="" val="20000"/>
                    </a:ext>
                  </a:extLst>
                </a:gridCol>
                <a:gridCol w="9651999">
                  <a:extLst>
                    <a:ext uri="{9D8B030D-6E8A-4147-A177-3AD203B41FA5}">
                      <a16:colId xmlns:a16="http://schemas.microsoft.com/office/drawing/2014/main" xmlns="" val="20001"/>
                    </a:ext>
                  </a:extLst>
                </a:gridCol>
              </a:tblGrid>
              <a:tr h="581840">
                <a:tc>
                  <a:txBody>
                    <a:bodyPr/>
                    <a:lstStyle/>
                    <a:p>
                      <a:r>
                        <a:rPr lang="ru-RU" sz="2400" i="1" dirty="0" err="1"/>
                        <a:t>Жарайсың</a:t>
                      </a:r>
                      <a:r>
                        <a:rPr lang="ru-RU" sz="2400" i="1" dirty="0"/>
                        <a:t>!</a:t>
                      </a:r>
                      <a:endParaRPr lang="ru-RU" sz="2400" dirty="0"/>
                    </a:p>
                  </a:txBody>
                  <a:tcPr/>
                </a:tc>
                <a:tc>
                  <a:txBody>
                    <a:bodyPr/>
                    <a:lstStyle/>
                    <a:p>
                      <a:r>
                        <a:rPr lang="ru-RU" sz="2400" i="1" dirty="0" err="1"/>
                        <a:t>Әріптерді</a:t>
                      </a:r>
                      <a:r>
                        <a:rPr lang="ru-RU" sz="2400" i="1" dirty="0"/>
                        <a:t> </a:t>
                      </a:r>
                      <a:r>
                        <a:rPr lang="ru-RU" sz="2400" i="1" dirty="0" err="1"/>
                        <a:t>әдем</a:t>
                      </a:r>
                      <a:r>
                        <a:rPr lang="ru-RU" sz="2400" i="1" dirty="0"/>
                        <a:t> </a:t>
                      </a:r>
                      <a:r>
                        <a:rPr lang="ru-RU" sz="2400" i="1" dirty="0" err="1"/>
                        <a:t>жазып</a:t>
                      </a:r>
                      <a:r>
                        <a:rPr lang="ru-RU" sz="2400" i="1" dirty="0"/>
                        <a:t> </a:t>
                      </a:r>
                      <a:r>
                        <a:rPr lang="ru-RU" sz="2400" i="1" dirty="0" err="1"/>
                        <a:t>жатқаныңа</a:t>
                      </a:r>
                      <a:r>
                        <a:rPr lang="ru-RU" sz="2400" i="1" dirty="0"/>
                        <a:t> </a:t>
                      </a:r>
                      <a:r>
                        <a:rPr lang="ru-RU" sz="2400" i="1" dirty="0" err="1"/>
                        <a:t>қуанып</a:t>
                      </a:r>
                      <a:r>
                        <a:rPr lang="ru-RU" sz="2400" i="1" dirty="0"/>
                        <a:t> </a:t>
                      </a:r>
                      <a:r>
                        <a:rPr lang="ru-RU" sz="2400" i="1" dirty="0" err="1"/>
                        <a:t>тұрмын</a:t>
                      </a:r>
                      <a:r>
                        <a:rPr lang="ru-RU" sz="2400" i="1" dirty="0"/>
                        <a:t>, </a:t>
                      </a:r>
                      <a:r>
                        <a:rPr lang="ru-RU" sz="2400" i="1" dirty="0" err="1"/>
                        <a:t>өте</a:t>
                      </a:r>
                      <a:r>
                        <a:rPr lang="ru-RU" sz="2400" i="1" dirty="0"/>
                        <a:t> </a:t>
                      </a:r>
                      <a:r>
                        <a:rPr lang="ru-RU" sz="2400" i="1" dirty="0" err="1"/>
                        <a:t>ынталысың</a:t>
                      </a:r>
                      <a:r>
                        <a:rPr lang="ru-RU" sz="2400" i="1" dirty="0"/>
                        <a:t>!</a:t>
                      </a:r>
                      <a:endParaRPr lang="ru-RU" sz="2400" dirty="0"/>
                    </a:p>
                  </a:txBody>
                  <a:tcPr/>
                </a:tc>
                <a:extLst>
                  <a:ext uri="{0D108BD9-81ED-4DB2-BD59-A6C34878D82A}">
                    <a16:rowId xmlns:a16="http://schemas.microsoft.com/office/drawing/2014/main" xmlns="" val="10000"/>
                  </a:ext>
                </a:extLst>
              </a:tr>
            </a:tbl>
          </a:graphicData>
        </a:graphic>
      </p:graphicFrame>
      <p:sp>
        <p:nvSpPr>
          <p:cNvPr id="8" name="Прямоугольник 7"/>
          <p:cNvSpPr/>
          <p:nvPr/>
        </p:nvSpPr>
        <p:spPr>
          <a:xfrm>
            <a:off x="207353" y="741353"/>
            <a:ext cx="6920735" cy="461665"/>
          </a:xfrm>
          <a:prstGeom prst="rect">
            <a:avLst/>
          </a:prstGeom>
        </p:spPr>
        <p:txBody>
          <a:bodyPr wrap="square">
            <a:spAutoFit/>
          </a:bodyPr>
          <a:lstStyle/>
          <a:p>
            <a:pPr lvl="0">
              <a:spcBef>
                <a:spcPct val="20000"/>
              </a:spcBef>
            </a:pPr>
            <a:r>
              <a:rPr lang="ru-RU" sz="2400" b="1" dirty="0">
                <a:solidFill>
                  <a:srgbClr val="002060"/>
                </a:solidFill>
              </a:rPr>
              <a:t>Бала </a:t>
            </a:r>
            <a:r>
              <a:rPr lang="ru-RU" sz="2400" b="1" dirty="0" err="1">
                <a:solidFill>
                  <a:srgbClr val="002060"/>
                </a:solidFill>
              </a:rPr>
              <a:t>төмендегіні</a:t>
            </a:r>
            <a:r>
              <a:rPr lang="ru-RU" sz="2400" b="1" dirty="0">
                <a:solidFill>
                  <a:srgbClr val="002060"/>
                </a:solidFill>
              </a:rPr>
              <a:t> </a:t>
            </a:r>
            <a:r>
              <a:rPr lang="ru-RU" sz="2400" b="1" dirty="0" err="1">
                <a:solidFill>
                  <a:srgbClr val="002060"/>
                </a:solidFill>
              </a:rPr>
              <a:t>естігенде</a:t>
            </a:r>
            <a:r>
              <a:rPr lang="ru-RU" sz="2400" b="1" dirty="0">
                <a:solidFill>
                  <a:srgbClr val="002060"/>
                </a:solidFill>
              </a:rPr>
              <a:t> не </a:t>
            </a:r>
            <a:r>
              <a:rPr lang="ru-RU" sz="2400" b="1" dirty="0" err="1">
                <a:solidFill>
                  <a:srgbClr val="002060"/>
                </a:solidFill>
              </a:rPr>
              <a:t>сезеді</a:t>
            </a:r>
            <a:r>
              <a:rPr lang="ru-RU" sz="2400" b="1" dirty="0">
                <a:solidFill>
                  <a:srgbClr val="002060"/>
                </a:solidFill>
              </a:rPr>
              <a:t>?</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70" r="23262"/>
          <a:stretch/>
        </p:blipFill>
        <p:spPr bwMode="auto">
          <a:xfrm>
            <a:off x="10232120" y="2710795"/>
            <a:ext cx="1884264" cy="249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190036" y="2002909"/>
            <a:ext cx="11811927" cy="830997"/>
          </a:xfrm>
          <a:prstGeom prst="rect">
            <a:avLst/>
          </a:prstGeom>
        </p:spPr>
        <p:txBody>
          <a:bodyPr wrap="square">
            <a:spAutoFit/>
          </a:bodyPr>
          <a:lstStyle/>
          <a:p>
            <a:r>
              <a:rPr lang="ru-RU" sz="2400" b="1" dirty="0" err="1">
                <a:solidFill>
                  <a:prstClr val="black"/>
                </a:solidFill>
              </a:rPr>
              <a:t>Мақтау</a:t>
            </a:r>
            <a:r>
              <a:rPr lang="ru-RU" sz="2400" dirty="0">
                <a:solidFill>
                  <a:prstClr val="black"/>
                </a:solidFill>
              </a:rPr>
              <a:t> – </a:t>
            </a:r>
            <a:r>
              <a:rPr lang="ru-RU" sz="2400" dirty="0" err="1">
                <a:solidFill>
                  <a:prstClr val="black"/>
                </a:solidFill>
              </a:rPr>
              <a:t>әлдекім</a:t>
            </a:r>
            <a:r>
              <a:rPr lang="ru-RU" sz="2400" dirty="0">
                <a:solidFill>
                  <a:prstClr val="black"/>
                </a:solidFill>
              </a:rPr>
              <a:t>, </a:t>
            </a:r>
            <a:r>
              <a:rPr lang="ru-RU" sz="2400" dirty="0" err="1">
                <a:solidFill>
                  <a:prstClr val="black"/>
                </a:solidFill>
              </a:rPr>
              <a:t>әлдене</a:t>
            </a:r>
            <a:r>
              <a:rPr lang="ru-RU" sz="2400" dirty="0">
                <a:solidFill>
                  <a:prstClr val="black"/>
                </a:solidFill>
              </a:rPr>
              <a:t> </a:t>
            </a:r>
            <a:r>
              <a:rPr lang="ru-RU" sz="2400" dirty="0" err="1">
                <a:solidFill>
                  <a:prstClr val="black"/>
                </a:solidFill>
              </a:rPr>
              <a:t>туралы</a:t>
            </a:r>
            <a:r>
              <a:rPr lang="ru-RU" sz="2400" dirty="0">
                <a:solidFill>
                  <a:prstClr val="black"/>
                </a:solidFill>
              </a:rPr>
              <a:t> </a:t>
            </a:r>
            <a:r>
              <a:rPr lang="ru-RU" sz="2400" dirty="0" err="1">
                <a:solidFill>
                  <a:prstClr val="black"/>
                </a:solidFill>
              </a:rPr>
              <a:t>мақтаулы</a:t>
            </a:r>
            <a:r>
              <a:rPr lang="ru-RU" sz="2400" dirty="0">
                <a:solidFill>
                  <a:prstClr val="black"/>
                </a:solidFill>
              </a:rPr>
              <a:t>, </a:t>
            </a:r>
            <a:r>
              <a:rPr lang="ru-RU" sz="2400" dirty="0" err="1">
                <a:solidFill>
                  <a:prstClr val="black"/>
                </a:solidFill>
              </a:rPr>
              <a:t>жағымды</a:t>
            </a:r>
            <a:r>
              <a:rPr lang="ru-RU" sz="2400" dirty="0">
                <a:solidFill>
                  <a:prstClr val="black"/>
                </a:solidFill>
              </a:rPr>
              <a:t> </a:t>
            </a:r>
            <a:r>
              <a:rPr lang="ru-RU" sz="2400" dirty="0" err="1">
                <a:solidFill>
                  <a:prstClr val="black"/>
                </a:solidFill>
              </a:rPr>
              <a:t>пікір</a:t>
            </a:r>
            <a:r>
              <a:rPr lang="ru-RU" sz="2400" dirty="0">
                <a:solidFill>
                  <a:prstClr val="black"/>
                </a:solidFill>
              </a:rPr>
              <a:t>, </a:t>
            </a:r>
            <a:r>
              <a:rPr lang="ru-RU" sz="2400" dirty="0" err="1">
                <a:solidFill>
                  <a:prstClr val="black"/>
                </a:solidFill>
              </a:rPr>
              <a:t>әлдекімді</a:t>
            </a:r>
            <a:r>
              <a:rPr lang="ru-RU" sz="2400" dirty="0">
                <a:solidFill>
                  <a:prstClr val="black"/>
                </a:solidFill>
              </a:rPr>
              <a:t>, </a:t>
            </a:r>
            <a:r>
              <a:rPr lang="ru-RU" sz="2400" dirty="0" err="1">
                <a:solidFill>
                  <a:prstClr val="black"/>
                </a:solidFill>
              </a:rPr>
              <a:t>әлденені</a:t>
            </a:r>
            <a:r>
              <a:rPr lang="ru-RU" sz="2400" dirty="0">
                <a:solidFill>
                  <a:prstClr val="black"/>
                </a:solidFill>
              </a:rPr>
              <a:t> </a:t>
            </a:r>
            <a:r>
              <a:rPr lang="ru-RU" sz="2400" dirty="0" err="1">
                <a:solidFill>
                  <a:prstClr val="black"/>
                </a:solidFill>
              </a:rPr>
              <a:t>мақұлдау</a:t>
            </a:r>
            <a:r>
              <a:rPr lang="ru-RU" sz="2400" dirty="0"/>
              <a:t>.</a:t>
            </a:r>
          </a:p>
        </p:txBody>
      </p:sp>
      <p:sp>
        <p:nvSpPr>
          <p:cNvPr id="11" name="Прямоугольник 10"/>
          <p:cNvSpPr/>
          <p:nvPr/>
        </p:nvSpPr>
        <p:spPr>
          <a:xfrm>
            <a:off x="680153" y="5633962"/>
            <a:ext cx="11219774" cy="954107"/>
          </a:xfrm>
          <a:prstGeom prst="rect">
            <a:avLst/>
          </a:prstGeom>
          <a:ln w="19050">
            <a:solidFill>
              <a:srgbClr val="FF0000"/>
            </a:solidFill>
          </a:ln>
        </p:spPr>
        <p:txBody>
          <a:bodyPr wrap="square">
            <a:spAutoFit/>
          </a:bodyPr>
          <a:lstStyle/>
          <a:p>
            <a:r>
              <a:rPr lang="ru-RU" sz="2800" b="1" dirty="0" err="1">
                <a:solidFill>
                  <a:srgbClr val="C00000"/>
                </a:solidFill>
              </a:rPr>
              <a:t>Есте</a:t>
            </a:r>
            <a:r>
              <a:rPr lang="ru-RU" sz="2800" b="1" dirty="0">
                <a:solidFill>
                  <a:srgbClr val="C00000"/>
                </a:solidFill>
              </a:rPr>
              <a:t> </a:t>
            </a:r>
            <a:r>
              <a:rPr lang="ru-RU" sz="2800" b="1" dirty="0" err="1">
                <a:solidFill>
                  <a:srgbClr val="C00000"/>
                </a:solidFill>
              </a:rPr>
              <a:t>сақтау</a:t>
            </a:r>
            <a:r>
              <a:rPr lang="ru-RU" sz="2800" b="1" dirty="0">
                <a:solidFill>
                  <a:srgbClr val="C00000"/>
                </a:solidFill>
              </a:rPr>
              <a:t> 	</a:t>
            </a:r>
            <a:r>
              <a:rPr lang="ru-RU" sz="2800" dirty="0"/>
              <a:t>– </a:t>
            </a:r>
            <a:r>
              <a:rPr lang="ru-RU" sz="2800" dirty="0">
                <a:solidFill>
                  <a:srgbClr val="C00000"/>
                </a:solidFill>
              </a:rPr>
              <a:t> </a:t>
            </a:r>
            <a:r>
              <a:rPr lang="ru-RU" sz="2800" dirty="0" err="1"/>
              <a:t>ұнамсыз</a:t>
            </a:r>
            <a:r>
              <a:rPr lang="ru-RU" sz="2800" dirty="0"/>
              <a:t> </a:t>
            </a:r>
            <a:r>
              <a:rPr lang="ru-RU" sz="2800" dirty="0" err="1"/>
              <a:t>тұсын</a:t>
            </a:r>
            <a:r>
              <a:rPr lang="ru-RU" sz="2800" dirty="0"/>
              <a:t> емес, </a:t>
            </a:r>
            <a:r>
              <a:rPr lang="ru-RU" sz="2800" dirty="0" err="1"/>
              <a:t>ұнамды</a:t>
            </a:r>
            <a:r>
              <a:rPr lang="ru-RU" sz="2800" dirty="0"/>
              <a:t> </a:t>
            </a:r>
            <a:r>
              <a:rPr lang="ru-RU" sz="2800" dirty="0" err="1"/>
              <a:t>тұсын</a:t>
            </a:r>
            <a:r>
              <a:rPr lang="ru-RU" sz="2800" dirty="0"/>
              <a:t> </a:t>
            </a:r>
            <a:r>
              <a:rPr lang="ru-RU" sz="2800" dirty="0" err="1"/>
              <a:t>қуаттаймыз</a:t>
            </a:r>
            <a:endParaRPr lang="ru-RU" sz="2800" dirty="0"/>
          </a:p>
          <a:p>
            <a:r>
              <a:rPr lang="ru-RU" sz="2800" b="1" dirty="0">
                <a:solidFill>
                  <a:srgbClr val="C00000"/>
                </a:solidFill>
              </a:rPr>
              <a:t>МАҢЫЗДЫ</a:t>
            </a:r>
            <a:r>
              <a:rPr lang="ru-RU" sz="2800" dirty="0">
                <a:solidFill>
                  <a:srgbClr val="C00000"/>
                </a:solidFill>
              </a:rPr>
              <a:t>:</a:t>
            </a:r>
            <a:r>
              <a:rPr lang="ru-RU" sz="2800" dirty="0"/>
              <a:t>     –  БАҒАЛАМАЙМЫЗ, </a:t>
            </a:r>
            <a:r>
              <a:rPr lang="ru-RU" sz="2800" dirty="0" err="1"/>
              <a:t>дамуға</a:t>
            </a:r>
            <a:r>
              <a:rPr lang="ru-RU" sz="2800" dirty="0"/>
              <a:t> </a:t>
            </a:r>
            <a:r>
              <a:rPr lang="ru-RU" sz="2800" dirty="0" err="1"/>
              <a:t>ынталандырамыз</a:t>
            </a:r>
            <a:endParaRPr lang="ru-RU" sz="2800" dirty="0"/>
          </a:p>
        </p:txBody>
      </p:sp>
      <p:sp>
        <p:nvSpPr>
          <p:cNvPr id="12" name="Заголовок 1">
            <a:extLst>
              <a:ext uri="{FF2B5EF4-FFF2-40B4-BE49-F238E27FC236}">
                <a16:creationId xmlns:a16="http://schemas.microsoft.com/office/drawing/2014/main" xmlns="" id="{738D6671-6073-4945-A826-C0D14EDE1CC7}"/>
              </a:ext>
            </a:extLst>
          </p:cNvPr>
          <p:cNvSpPr>
            <a:spLocks noGrp="1"/>
          </p:cNvSpPr>
          <p:nvPr>
            <p:ph type="title"/>
          </p:nvPr>
        </p:nvSpPr>
        <p:spPr>
          <a:xfrm>
            <a:off x="1454727" y="0"/>
            <a:ext cx="8950113" cy="640982"/>
          </a:xfrm>
        </p:spPr>
        <p:txBody>
          <a:bodyPr vert="horz" lIns="91440" tIns="45720" rIns="91440" bIns="45720" rtlCol="0" anchor="ctr">
            <a:noAutofit/>
          </a:bodyPr>
          <a:lstStyle/>
          <a:p>
            <a:pPr algn="ctr"/>
            <a:r>
              <a:rPr lang="ru-RU" b="1" dirty="0">
                <a:solidFill>
                  <a:srgbClr val="0070C0"/>
                </a:solidFill>
                <a:latin typeface="+mn-lt"/>
                <a:ea typeface="+mn-ea"/>
                <a:cs typeface="+mn-cs"/>
              </a:rPr>
              <a:t>Баланы </a:t>
            </a:r>
            <a:r>
              <a:rPr lang="ru-RU" b="1" dirty="0" err="1">
                <a:solidFill>
                  <a:srgbClr val="0070C0"/>
                </a:solidFill>
                <a:latin typeface="+mn-lt"/>
                <a:ea typeface="+mn-ea"/>
                <a:cs typeface="+mn-cs"/>
              </a:rPr>
              <a:t>қалай</a:t>
            </a:r>
            <a:r>
              <a:rPr lang="ru-RU" b="1" dirty="0">
                <a:solidFill>
                  <a:srgbClr val="0070C0"/>
                </a:solidFill>
                <a:latin typeface="+mn-lt"/>
                <a:ea typeface="+mn-ea"/>
                <a:cs typeface="+mn-cs"/>
              </a:rPr>
              <a:t> </a:t>
            </a:r>
            <a:r>
              <a:rPr lang="ru-RU" b="1" dirty="0" err="1">
                <a:solidFill>
                  <a:srgbClr val="0070C0"/>
                </a:solidFill>
                <a:latin typeface="+mn-lt"/>
                <a:ea typeface="+mn-ea"/>
                <a:cs typeface="+mn-cs"/>
              </a:rPr>
              <a:t>дұрыс</a:t>
            </a:r>
            <a:r>
              <a:rPr lang="ru-RU" b="1" dirty="0">
                <a:solidFill>
                  <a:srgbClr val="0070C0"/>
                </a:solidFill>
                <a:latin typeface="+mn-lt"/>
                <a:ea typeface="+mn-ea"/>
                <a:cs typeface="+mn-cs"/>
              </a:rPr>
              <a:t> </a:t>
            </a:r>
            <a:r>
              <a:rPr lang="ru-RU" b="1" dirty="0" err="1">
                <a:solidFill>
                  <a:srgbClr val="0070C0"/>
                </a:solidFill>
                <a:latin typeface="+mn-lt"/>
                <a:ea typeface="+mn-ea"/>
                <a:cs typeface="+mn-cs"/>
              </a:rPr>
              <a:t>мақтау</a:t>
            </a:r>
            <a:r>
              <a:rPr lang="ru-RU" b="1" dirty="0">
                <a:solidFill>
                  <a:srgbClr val="0070C0"/>
                </a:solidFill>
                <a:latin typeface="+mn-lt"/>
                <a:ea typeface="+mn-ea"/>
                <a:cs typeface="+mn-cs"/>
              </a:rPr>
              <a:t> </a:t>
            </a:r>
            <a:r>
              <a:rPr lang="ru-RU" b="1" dirty="0" err="1">
                <a:solidFill>
                  <a:srgbClr val="0070C0"/>
                </a:solidFill>
                <a:latin typeface="+mn-lt"/>
                <a:ea typeface="+mn-ea"/>
                <a:cs typeface="+mn-cs"/>
              </a:rPr>
              <a:t>керек</a:t>
            </a:r>
            <a:endParaRPr lang="ru-RU" b="1" dirty="0">
              <a:solidFill>
                <a:srgbClr val="0070C0"/>
              </a:solidFill>
              <a:latin typeface="+mn-lt"/>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xmlns="" id="{4680871A-DF3C-4299-B27E-5557DAA942D2}"/>
                  </a:ext>
                </a:extLst>
              </p14:cNvPr>
              <p14:cNvContentPartPr/>
              <p14:nvPr/>
            </p14:nvContentPartPr>
            <p14:xfrm>
              <a:off x="4278635" y="5130748"/>
              <a:ext cx="360" cy="360"/>
            </p14:xfrm>
          </p:contentPart>
        </mc:Choice>
        <mc:Fallback xmlns="">
          <p:pic>
            <p:nvPicPr>
              <p:cNvPr id="2" name="Ink 1">
                <a:extLst>
                  <a:ext uri="{FF2B5EF4-FFF2-40B4-BE49-F238E27FC236}">
                    <a16:creationId xmlns:a16="http://schemas.microsoft.com/office/drawing/2014/main" id="{4680871A-DF3C-4299-B27E-5557DAA942D2}"/>
                  </a:ext>
                </a:extLst>
              </p:cNvPr>
              <p:cNvPicPr/>
              <p:nvPr/>
            </p:nvPicPr>
            <p:blipFill>
              <a:blip r:embed="rId5"/>
              <a:stretch>
                <a:fillRect/>
              </a:stretch>
            </p:blipFill>
            <p:spPr>
              <a:xfrm>
                <a:off x="4260995" y="5113108"/>
                <a:ext cx="36000" cy="36000"/>
              </a:xfrm>
              <a:prstGeom prst="rect">
                <a:avLst/>
              </a:prstGeom>
            </p:spPr>
          </p:pic>
        </mc:Fallback>
      </mc:AlternateContent>
    </p:spTree>
    <p:extLst>
      <p:ext uri="{BB962C8B-B14F-4D97-AF65-F5344CB8AC3E}">
        <p14:creationId xmlns:p14="http://schemas.microsoft.com/office/powerpoint/2010/main" val="131190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0174" y="908086"/>
            <a:ext cx="11771777" cy="5697559"/>
          </a:xfrm>
        </p:spPr>
        <p:txBody>
          <a:bodyPr>
            <a:normAutofit/>
          </a:bodyPr>
          <a:lstStyle/>
          <a:p>
            <a:pPr>
              <a:buNone/>
            </a:pPr>
            <a:r>
              <a:rPr lang="ru-RU" sz="3600" b="1" dirty="0"/>
              <a:t>1 </a:t>
            </a:r>
            <a:r>
              <a:rPr lang="ru-RU" sz="3600" b="1" dirty="0" err="1"/>
              <a:t>сыныпта</a:t>
            </a:r>
            <a:r>
              <a:rPr lang="ru-RU" sz="3600" b="1" dirty="0"/>
              <a:t> – </a:t>
            </a:r>
            <a:r>
              <a:rPr lang="ru-RU" sz="3600" b="1" dirty="0" err="1"/>
              <a:t>шамамен</a:t>
            </a:r>
            <a:r>
              <a:rPr lang="ru-RU" sz="3600" b="1" dirty="0"/>
              <a:t> 30 минут</a:t>
            </a:r>
          </a:p>
          <a:p>
            <a:pPr>
              <a:buNone/>
            </a:pPr>
            <a:r>
              <a:rPr lang="ru-RU" sz="3600" b="1" dirty="0"/>
              <a:t>2 </a:t>
            </a:r>
            <a:r>
              <a:rPr lang="ru-RU" sz="3600" b="1" dirty="0" err="1"/>
              <a:t>сыныпта</a:t>
            </a:r>
            <a:r>
              <a:rPr lang="ru-RU" sz="3600" b="1" dirty="0"/>
              <a:t> – 1 </a:t>
            </a:r>
            <a:r>
              <a:rPr lang="ru-RU" sz="3600" b="1" dirty="0" err="1"/>
              <a:t>сағатқа</a:t>
            </a:r>
            <a:r>
              <a:rPr lang="ru-RU" sz="3600" b="1" dirty="0"/>
              <a:t> </a:t>
            </a:r>
            <a:r>
              <a:rPr lang="ru-RU" sz="3600" b="1" dirty="0" err="1"/>
              <a:t>дейін</a:t>
            </a:r>
            <a:endParaRPr lang="ru-RU" sz="3600" b="1" dirty="0"/>
          </a:p>
          <a:p>
            <a:pPr>
              <a:buNone/>
            </a:pPr>
            <a:r>
              <a:rPr lang="ru-RU" sz="3600" b="1" dirty="0"/>
              <a:t>3 және 4 </a:t>
            </a:r>
            <a:r>
              <a:rPr lang="ru-RU" sz="3600" b="1" dirty="0" err="1"/>
              <a:t>сыныптарда</a:t>
            </a:r>
            <a:r>
              <a:rPr lang="ru-RU" sz="3600" b="1" dirty="0"/>
              <a:t> – 1,5 </a:t>
            </a:r>
            <a:r>
              <a:rPr lang="ru-RU" sz="3600" b="1" dirty="0" err="1"/>
              <a:t>сағатқа</a:t>
            </a:r>
            <a:r>
              <a:rPr lang="ru-RU" sz="3600" b="1" dirty="0"/>
              <a:t> </a:t>
            </a:r>
            <a:r>
              <a:rPr lang="ru-RU" sz="3600" b="1" dirty="0" err="1"/>
              <a:t>дейін</a:t>
            </a:r>
            <a:endParaRPr lang="ru-RU" sz="3600" b="1" dirty="0"/>
          </a:p>
          <a:p>
            <a:pPr>
              <a:buNone/>
            </a:pPr>
            <a:endParaRPr lang="ru-RU" sz="3200" dirty="0"/>
          </a:p>
          <a:p>
            <a:pPr marL="0" indent="0">
              <a:lnSpc>
                <a:spcPct val="100000"/>
              </a:lnSpc>
              <a:spcBef>
                <a:spcPts val="0"/>
              </a:spcBef>
              <a:buNone/>
            </a:pPr>
            <a:r>
              <a:rPr lang="ru-RU" sz="3200" dirty="0" err="1"/>
              <a:t>Бірінші</a:t>
            </a:r>
            <a:r>
              <a:rPr lang="ru-RU" sz="3200" dirty="0"/>
              <a:t> </a:t>
            </a:r>
            <a:r>
              <a:rPr lang="ru-RU" sz="3200" dirty="0" err="1"/>
              <a:t>сынып</a:t>
            </a:r>
            <a:r>
              <a:rPr lang="ru-RU" sz="3200" dirty="0"/>
              <a:t> </a:t>
            </a:r>
            <a:r>
              <a:rPr lang="ru-RU" sz="3200" dirty="0" err="1"/>
              <a:t>оқушыларында</a:t>
            </a:r>
            <a:r>
              <a:rPr lang="ru-RU" sz="3200" dirty="0"/>
              <a:t> </a:t>
            </a:r>
            <a:r>
              <a:rPr lang="ru-RU" sz="3200" dirty="0" err="1"/>
              <a:t>өз</a:t>
            </a:r>
            <a:r>
              <a:rPr lang="ru-RU" sz="3200" dirty="0"/>
              <a:t> </a:t>
            </a:r>
            <a:r>
              <a:rPr lang="ru-RU" sz="3200" dirty="0" err="1"/>
              <a:t>бетінше</a:t>
            </a:r>
            <a:r>
              <a:rPr lang="ru-RU" sz="3200" dirty="0"/>
              <a:t> </a:t>
            </a:r>
            <a:r>
              <a:rPr lang="ru-RU" sz="3200" dirty="0" err="1"/>
              <a:t>жұмыс</a:t>
            </a:r>
            <a:r>
              <a:rPr lang="ru-RU" sz="3200" dirty="0"/>
              <a:t> </a:t>
            </a:r>
            <a:r>
              <a:rPr lang="ru-RU" sz="3200" dirty="0" err="1"/>
              <a:t>жасау</a:t>
            </a:r>
            <a:r>
              <a:rPr lang="ru-RU" sz="3200" dirty="0"/>
              <a:t> </a:t>
            </a:r>
            <a:r>
              <a:rPr lang="ru-RU" sz="3200" dirty="0" err="1"/>
              <a:t>дағдылары</a:t>
            </a:r>
            <a:r>
              <a:rPr lang="ru-RU" sz="3200" dirty="0"/>
              <a:t> </a:t>
            </a:r>
            <a:r>
              <a:rPr lang="ru-RU" sz="3200" dirty="0" err="1"/>
              <a:t>әлі</a:t>
            </a:r>
            <a:r>
              <a:rPr lang="ru-RU" sz="3200" dirty="0"/>
              <a:t> ҚАЛЫПТАСПАҒАН. </a:t>
            </a:r>
            <a:r>
              <a:rPr lang="ru-RU" sz="3200" dirty="0" err="1"/>
              <a:t>Кейбір</a:t>
            </a:r>
            <a:r>
              <a:rPr lang="ru-RU" sz="3200" dirty="0"/>
              <a:t> </a:t>
            </a:r>
            <a:r>
              <a:rPr lang="ru-RU" sz="3200" dirty="0" err="1"/>
              <a:t>ата</a:t>
            </a:r>
            <a:r>
              <a:rPr lang="en-GB" sz="3200" dirty="0"/>
              <a:t>-</a:t>
            </a:r>
            <a:r>
              <a:rPr lang="kk-KZ" sz="3200" dirty="0"/>
              <a:t>атаналар тапсырмаларды көп рет қайта жазуды талап етеді, бәрін бірақ жасап тастауға мәжбүрлейді, баланың шаршайтынын ескермейді. </a:t>
            </a:r>
            <a:endParaRPr lang="ru-RU" sz="3200" dirty="0"/>
          </a:p>
          <a:p>
            <a:pPr>
              <a:buNone/>
            </a:pPr>
            <a:endParaRPr lang="ru-RU" sz="3200" dirty="0"/>
          </a:p>
          <a:p>
            <a:endParaRPr lang="ru-RU" sz="3200" dirty="0"/>
          </a:p>
        </p:txBody>
      </p:sp>
      <p:sp>
        <p:nvSpPr>
          <p:cNvPr id="4" name="Скругленный прямоугольник 3"/>
          <p:cNvSpPr/>
          <p:nvPr/>
        </p:nvSpPr>
        <p:spPr>
          <a:xfrm>
            <a:off x="386649" y="5648029"/>
            <a:ext cx="11418701"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t>САБАҚ ОҚУ КЕЗІНДЕ ӘРБІР 15-20 МИНУТ САЙЫН 15 МИНУТТАН ҮЗІЛІС ЖАСАП ТҰРУ КЕРЕК</a:t>
            </a:r>
            <a:endParaRPr lang="ru-RU" sz="3200" dirty="0"/>
          </a:p>
        </p:txBody>
      </p:sp>
      <p:sp>
        <p:nvSpPr>
          <p:cNvPr id="5" name="Заголовок 1">
            <a:extLst>
              <a:ext uri="{FF2B5EF4-FFF2-40B4-BE49-F238E27FC236}">
                <a16:creationId xmlns:a16="http://schemas.microsoft.com/office/drawing/2014/main" xmlns="" id="{30AFB33D-57D6-4D6A-85B7-4237BAD80C74}"/>
              </a:ext>
            </a:extLst>
          </p:cNvPr>
          <p:cNvSpPr>
            <a:spLocks noGrp="1"/>
          </p:cNvSpPr>
          <p:nvPr>
            <p:ph type="title"/>
          </p:nvPr>
        </p:nvSpPr>
        <p:spPr>
          <a:xfrm>
            <a:off x="240174" y="108546"/>
            <a:ext cx="11951826" cy="694729"/>
          </a:xfrm>
        </p:spPr>
        <p:txBody>
          <a:bodyPr vert="horz" lIns="91440" tIns="45720" rIns="91440" bIns="45720" rtlCol="0" anchor="ctr">
            <a:normAutofit/>
          </a:bodyPr>
          <a:lstStyle/>
          <a:p>
            <a:pPr algn="ctr">
              <a:lnSpc>
                <a:spcPts val="3900"/>
              </a:lnSpc>
            </a:pPr>
            <a:r>
              <a:rPr lang="ru-RU" sz="4000" b="1" dirty="0" err="1">
                <a:solidFill>
                  <a:srgbClr val="0070C0"/>
                </a:solidFill>
                <a:latin typeface="+mn-lt"/>
              </a:rPr>
              <a:t>Үй</a:t>
            </a:r>
            <a:r>
              <a:rPr lang="ru-RU" sz="4000" b="1" dirty="0">
                <a:solidFill>
                  <a:srgbClr val="0070C0"/>
                </a:solidFill>
                <a:latin typeface="+mn-lt"/>
              </a:rPr>
              <a:t> </a:t>
            </a:r>
            <a:r>
              <a:rPr lang="ru-RU" sz="4000" b="1" dirty="0" err="1">
                <a:solidFill>
                  <a:srgbClr val="0070C0"/>
                </a:solidFill>
                <a:latin typeface="+mn-lt"/>
              </a:rPr>
              <a:t>тапсырмасын</a:t>
            </a:r>
            <a:r>
              <a:rPr lang="ru-RU" sz="4000" b="1" dirty="0">
                <a:solidFill>
                  <a:srgbClr val="0070C0"/>
                </a:solidFill>
                <a:latin typeface="+mn-lt"/>
              </a:rPr>
              <a:t> </a:t>
            </a:r>
            <a:r>
              <a:rPr lang="ru-RU" sz="4000" b="1" dirty="0" err="1">
                <a:solidFill>
                  <a:srgbClr val="0070C0"/>
                </a:solidFill>
                <a:latin typeface="+mn-lt"/>
              </a:rPr>
              <a:t>орындау</a:t>
            </a:r>
            <a:r>
              <a:rPr lang="ru-RU" sz="4000" b="1" dirty="0">
                <a:solidFill>
                  <a:srgbClr val="0070C0"/>
                </a:solidFill>
                <a:latin typeface="+mn-lt"/>
              </a:rPr>
              <a:t> </a:t>
            </a:r>
            <a:r>
              <a:rPr lang="ru-RU" sz="4000" b="1" dirty="0" err="1">
                <a:solidFill>
                  <a:srgbClr val="0070C0"/>
                </a:solidFill>
                <a:latin typeface="+mn-lt"/>
              </a:rPr>
              <a:t>ұзақтығы</a:t>
            </a:r>
            <a:endParaRPr lang="ru-RU" sz="4000" b="1" dirty="0">
              <a:solidFill>
                <a:srgbClr val="0070C0"/>
              </a:solidFill>
              <a:latin typeface="+mn-lt"/>
            </a:endParaRPr>
          </a:p>
        </p:txBody>
      </p:sp>
    </p:spTree>
    <p:extLst>
      <p:ext uri="{BB962C8B-B14F-4D97-AF65-F5344CB8AC3E}">
        <p14:creationId xmlns:p14="http://schemas.microsoft.com/office/powerpoint/2010/main" val="1167282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040" y="64595"/>
            <a:ext cx="9169917" cy="1143000"/>
          </a:xfrm>
        </p:spPr>
        <p:txBody>
          <a:bodyPr vert="horz" lIns="91440" tIns="45720" rIns="91440" bIns="45720" rtlCol="0" anchor="ctr">
            <a:normAutofit/>
          </a:bodyPr>
          <a:lstStyle/>
          <a:p>
            <a:pPr algn="ctr">
              <a:lnSpc>
                <a:spcPts val="3900"/>
              </a:lnSpc>
            </a:pPr>
            <a:r>
              <a:rPr lang="ru-RU" sz="4000" b="1" dirty="0" err="1">
                <a:solidFill>
                  <a:srgbClr val="002060"/>
                </a:solidFill>
                <a:latin typeface="+mn-lt"/>
              </a:rPr>
              <a:t>Мұғалімдермен</a:t>
            </a:r>
            <a:r>
              <a:rPr lang="ru-RU" sz="4000" b="1" dirty="0">
                <a:solidFill>
                  <a:srgbClr val="002060"/>
                </a:solidFill>
                <a:latin typeface="+mn-lt"/>
              </a:rPr>
              <a:t> </a:t>
            </a:r>
            <a:r>
              <a:rPr lang="ru-RU" sz="4000" b="1" dirty="0" err="1">
                <a:solidFill>
                  <a:srgbClr val="002060"/>
                </a:solidFill>
                <a:latin typeface="+mn-lt"/>
              </a:rPr>
              <a:t>ынтмақтастық</a:t>
            </a:r>
            <a:r>
              <a:rPr lang="ru-RU" sz="4000" b="1" dirty="0">
                <a:solidFill>
                  <a:srgbClr val="002060"/>
                </a:solidFill>
                <a:latin typeface="+mn-lt"/>
              </a:rPr>
              <a:t> </a:t>
            </a:r>
            <a:r>
              <a:rPr lang="ru-RU" sz="4000" b="1" dirty="0" err="1">
                <a:solidFill>
                  <a:srgbClr val="002060"/>
                </a:solidFill>
                <a:latin typeface="+mn-lt"/>
              </a:rPr>
              <a:t>орнатыңыз</a:t>
            </a:r>
            <a:r>
              <a:rPr lang="ru-RU" sz="4000" b="1" dirty="0">
                <a:solidFill>
                  <a:srgbClr val="002060"/>
                </a:solidFill>
                <a:latin typeface="+mn-lt"/>
              </a:rPr>
              <a:t>!</a:t>
            </a:r>
          </a:p>
        </p:txBody>
      </p:sp>
      <p:sp>
        <p:nvSpPr>
          <p:cNvPr id="3" name="Содержимое 2"/>
          <p:cNvSpPr>
            <a:spLocks noGrp="1"/>
          </p:cNvSpPr>
          <p:nvPr>
            <p:ph idx="1"/>
          </p:nvPr>
        </p:nvSpPr>
        <p:spPr>
          <a:xfrm>
            <a:off x="619899" y="1479381"/>
            <a:ext cx="11162294" cy="5043510"/>
          </a:xfrm>
        </p:spPr>
        <p:txBody>
          <a:bodyPr vert="horz" lIns="91440" tIns="45720" rIns="91440" bIns="45720" rtlCol="0">
            <a:noAutofit/>
          </a:bodyPr>
          <a:lstStyle/>
          <a:p>
            <a:pPr marL="0" indent="0">
              <a:lnSpc>
                <a:spcPct val="100000"/>
              </a:lnSpc>
              <a:spcBef>
                <a:spcPts val="600"/>
              </a:spcBef>
              <a:spcAft>
                <a:spcPts val="600"/>
              </a:spcAft>
              <a:buFont typeface="Wingdings" panose="05000000000000000000" pitchFamily="2" charset="2"/>
              <a:buChar char="v"/>
            </a:pP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Баланың</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эмоциялық</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күйі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туралы</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сұрап</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отырыңыз</a:t>
            </a:r>
            <a:endParaRPr lang="ru-RU" b="1"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Font typeface="Wingdings" panose="05000000000000000000" pitchFamily="2" charset="2"/>
              <a:buChar char="v"/>
            </a:pPr>
            <a:r>
              <a:rPr lang="ru-RU" b="1" dirty="0">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Мұғалімнен</a:t>
            </a:r>
            <a:r>
              <a:rPr lang="ru-RU" b="1" dirty="0">
                <a:solidFill>
                  <a:srgbClr val="0070C0"/>
                </a:solidFill>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кеңес</a:t>
            </a:r>
            <a:r>
              <a:rPr lang="ru-RU" b="1" dirty="0">
                <a:solidFill>
                  <a:srgbClr val="0070C0"/>
                </a:solidFill>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сұраңыз</a:t>
            </a:r>
            <a:endParaRPr lang="ru-RU" b="1" dirty="0">
              <a:solidFill>
                <a:srgbClr val="0070C0"/>
              </a:solidFill>
              <a:latin typeface="Arial" panose="020B0604020202020204" pitchFamily="34" charset="0"/>
              <a:cs typeface="Arial" panose="020B0604020202020204" pitchFamily="34" charset="0"/>
            </a:endParaRPr>
          </a:p>
          <a:p>
            <a:pPr marL="0" indent="0">
              <a:lnSpc>
                <a:spcPct val="100000"/>
              </a:lnSpc>
              <a:spcBef>
                <a:spcPts val="600"/>
              </a:spcBef>
              <a:spcAft>
                <a:spcPts val="600"/>
              </a:spcAft>
              <a:buFont typeface="Wingdings" panose="05000000000000000000" pitchFamily="2" charset="2"/>
              <a:buChar char="v"/>
            </a:pP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Үй</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тапсырмасын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нақтылап</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сұрап</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алыңыз</a:t>
            </a:r>
            <a:endParaRPr lang="ru-RU" b="1"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Font typeface="Wingdings" panose="05000000000000000000" pitchFamily="2" charset="2"/>
              <a:buChar char="v"/>
            </a:pPr>
            <a:r>
              <a:rPr lang="ru-RU" b="1" dirty="0">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Мұғалімге</a:t>
            </a:r>
            <a:r>
              <a:rPr lang="ru-RU" b="1" dirty="0">
                <a:solidFill>
                  <a:srgbClr val="0070C0"/>
                </a:solidFill>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балаңыздың</a:t>
            </a:r>
            <a:r>
              <a:rPr lang="ru-RU" b="1" dirty="0">
                <a:solidFill>
                  <a:srgbClr val="0070C0"/>
                </a:solidFill>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эмоциялық</a:t>
            </a:r>
            <a:r>
              <a:rPr lang="ru-RU" b="1" dirty="0">
                <a:solidFill>
                  <a:srgbClr val="0070C0"/>
                </a:solidFill>
                <a:latin typeface="Arial" panose="020B0604020202020204" pitchFamily="34" charset="0"/>
                <a:cs typeface="Arial" panose="020B0604020202020204" pitchFamily="34" charset="0"/>
              </a:rPr>
              <a:t> және </a:t>
            </a:r>
            <a:r>
              <a:rPr lang="ru-RU" b="1" dirty="0" err="1">
                <a:solidFill>
                  <a:srgbClr val="0070C0"/>
                </a:solidFill>
                <a:latin typeface="Arial" panose="020B0604020202020204" pitchFamily="34" charset="0"/>
                <a:cs typeface="Arial" panose="020B0604020202020204" pitchFamily="34" charset="0"/>
              </a:rPr>
              <a:t>психикалық</a:t>
            </a:r>
            <a:r>
              <a:rPr lang="ru-RU" b="1" dirty="0">
                <a:solidFill>
                  <a:srgbClr val="0070C0"/>
                </a:solidFill>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дамуының</a:t>
            </a:r>
            <a:r>
              <a:rPr lang="ru-RU" b="1" dirty="0">
                <a:solidFill>
                  <a:srgbClr val="0070C0"/>
                </a:solidFill>
                <a:latin typeface="Arial" panose="020B0604020202020204" pitchFamily="34" charset="0"/>
                <a:cs typeface="Arial" panose="020B0604020202020204" pitchFamily="34" charset="0"/>
              </a:rPr>
              <a:t> және </a:t>
            </a:r>
            <a:r>
              <a:rPr lang="ru-RU" b="1" dirty="0" err="1">
                <a:solidFill>
                  <a:srgbClr val="0070C0"/>
                </a:solidFill>
                <a:latin typeface="Arial" panose="020B0604020202020204" pitchFamily="34" charset="0"/>
                <a:cs typeface="Arial" panose="020B0604020202020204" pitchFamily="34" charset="0"/>
              </a:rPr>
              <a:t>мінез</a:t>
            </a:r>
            <a:r>
              <a:rPr lang="en-GB" b="1" dirty="0">
                <a:solidFill>
                  <a:srgbClr val="0070C0"/>
                </a:solidFill>
                <a:latin typeface="Arial" panose="020B0604020202020204" pitchFamily="34" charset="0"/>
                <a:cs typeface="Arial" panose="020B0604020202020204" pitchFamily="34" charset="0"/>
              </a:rPr>
              <a:t>-</a:t>
            </a:r>
            <a:r>
              <a:rPr lang="kk-KZ" b="1" dirty="0">
                <a:solidFill>
                  <a:srgbClr val="0070C0"/>
                </a:solidFill>
                <a:latin typeface="Arial" panose="020B0604020202020204" pitchFamily="34" charset="0"/>
                <a:cs typeface="Arial" panose="020B0604020202020204" pitchFamily="34" charset="0"/>
              </a:rPr>
              <a:t>құлқының ерекшеліктерін айтып беріңіз</a:t>
            </a:r>
            <a:endParaRPr lang="ru-RU" b="1" dirty="0">
              <a:solidFill>
                <a:srgbClr val="0070C0"/>
              </a:solidFill>
              <a:latin typeface="Arial" panose="020B0604020202020204" pitchFamily="34" charset="0"/>
              <a:cs typeface="Arial" panose="020B0604020202020204" pitchFamily="34" charset="0"/>
            </a:endParaRPr>
          </a:p>
          <a:p>
            <a:pPr marL="0" indent="0">
              <a:lnSpc>
                <a:spcPct val="100000"/>
              </a:lnSpc>
              <a:spcBef>
                <a:spcPts val="600"/>
              </a:spcBef>
              <a:spcAft>
                <a:spcPts val="600"/>
              </a:spcAft>
              <a:buFont typeface="Wingdings" panose="05000000000000000000" pitchFamily="2" charset="2"/>
              <a:buChar char="v"/>
            </a:pP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Көмек</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сұраңыз</a:t>
            </a:r>
            <a:endParaRPr lang="ru-RU" b="1"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Font typeface="Wingdings" panose="05000000000000000000" pitchFamily="2" charset="2"/>
              <a:buChar char="v"/>
            </a:pPr>
            <a:r>
              <a:rPr lang="ru-RU" b="1" dirty="0">
                <a:latin typeface="Arial" panose="020B0604020202020204" pitchFamily="34" charset="0"/>
                <a:cs typeface="Arial" panose="020B0604020202020204" pitchFamily="34" charset="0"/>
              </a:rPr>
              <a:t> </a:t>
            </a:r>
            <a:r>
              <a:rPr lang="ru-RU" b="1" dirty="0" err="1">
                <a:solidFill>
                  <a:srgbClr val="0070C0"/>
                </a:solidFill>
                <a:latin typeface="Arial" panose="020B0604020202020204" pitchFamily="34" charset="0"/>
                <a:cs typeface="Arial" panose="020B0604020202020204" pitchFamily="34" charset="0"/>
              </a:rPr>
              <a:t>Балалар</a:t>
            </a:r>
            <a:r>
              <a:rPr lang="ru-RU" b="1" dirty="0">
                <a:solidFill>
                  <a:srgbClr val="0070C0"/>
                </a:solidFill>
                <a:latin typeface="Arial" panose="020B0604020202020204" pitchFamily="34" charset="0"/>
                <a:cs typeface="Arial" panose="020B0604020202020204" pitchFamily="34" charset="0"/>
              </a:rPr>
              <a:t> мен </a:t>
            </a:r>
            <a:r>
              <a:rPr lang="ru-RU" b="1" dirty="0" err="1">
                <a:solidFill>
                  <a:srgbClr val="0070C0"/>
                </a:solidFill>
                <a:latin typeface="Arial" panose="020B0604020202020204" pitchFamily="34" charset="0"/>
                <a:cs typeface="Arial" panose="020B0604020202020204" pitchFamily="34" charset="0"/>
              </a:rPr>
              <a:t>ата</a:t>
            </a:r>
            <a:r>
              <a:rPr lang="en-GB" b="1" dirty="0">
                <a:solidFill>
                  <a:srgbClr val="0070C0"/>
                </a:solidFill>
                <a:latin typeface="Arial" panose="020B0604020202020204" pitchFamily="34" charset="0"/>
                <a:cs typeface="Arial" panose="020B0604020202020204" pitchFamily="34" charset="0"/>
              </a:rPr>
              <a:t>-</a:t>
            </a:r>
            <a:r>
              <a:rPr lang="kk-KZ" b="1" dirty="0">
                <a:solidFill>
                  <a:srgbClr val="0070C0"/>
                </a:solidFill>
                <a:latin typeface="Arial" panose="020B0604020202020204" pitchFamily="34" charset="0"/>
                <a:cs typeface="Arial" panose="020B0604020202020204" pitchFamily="34" charset="0"/>
              </a:rPr>
              <a:t>аналар арасындағы мәселелер мен дауларды міндетті түрде мұғалімді қатыстыра отырып шешіңіз</a:t>
            </a:r>
            <a:endParaRPr lang="ru-RU" b="1" dirty="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254"/>
            <a:ext cx="12192000" cy="1168520"/>
          </a:xfrm>
        </p:spPr>
        <p:txBody>
          <a:bodyPr>
            <a:normAutofit fontScale="90000"/>
          </a:bodyPr>
          <a:lstStyle/>
          <a:p>
            <a:pPr algn="ctr">
              <a:lnSpc>
                <a:spcPct val="100000"/>
              </a:lnSpc>
            </a:pPr>
            <a:r>
              <a:rPr lang="ru-RU" sz="4800" b="1" dirty="0" err="1">
                <a:solidFill>
                  <a:srgbClr val="0070C0"/>
                </a:solidFill>
              </a:rPr>
              <a:t>Қабылдау</a:t>
            </a:r>
            <a:r>
              <a:rPr lang="ru-RU" sz="4800" b="1" dirty="0">
                <a:solidFill>
                  <a:srgbClr val="0070C0"/>
                </a:solidFill>
              </a:rPr>
              <a:t> мен </a:t>
            </a:r>
            <a:r>
              <a:rPr lang="ru-RU" sz="4800" b="1" dirty="0" err="1">
                <a:solidFill>
                  <a:srgbClr val="0070C0"/>
                </a:solidFill>
              </a:rPr>
              <a:t>махаббат</a:t>
            </a:r>
            <a:r>
              <a:rPr lang="ru-RU" sz="4800" b="1" dirty="0">
                <a:solidFill>
                  <a:srgbClr val="0070C0"/>
                </a:solidFill>
              </a:rPr>
              <a:t> </a:t>
            </a:r>
            <a:r>
              <a:rPr lang="ru-RU" sz="4800" b="1" dirty="0" err="1">
                <a:solidFill>
                  <a:srgbClr val="0070C0"/>
                </a:solidFill>
              </a:rPr>
              <a:t>ортасын</a:t>
            </a:r>
            <a:r>
              <a:rPr lang="ru-RU" sz="4800" b="1" dirty="0">
                <a:solidFill>
                  <a:srgbClr val="0070C0"/>
                </a:solidFill>
              </a:rPr>
              <a:t> </a:t>
            </a:r>
            <a:r>
              <a:rPr lang="ru-RU" sz="4800" b="1" dirty="0" err="1">
                <a:solidFill>
                  <a:srgbClr val="0070C0"/>
                </a:solidFill>
              </a:rPr>
              <a:t>қалыптастырыңыз</a:t>
            </a:r>
            <a:endParaRPr lang="ru-RU" sz="4800" b="1" dirty="0">
              <a:solidFill>
                <a:srgbClr val="0070C0"/>
              </a:solidFill>
            </a:endParaRPr>
          </a:p>
        </p:txBody>
      </p:sp>
      <p:sp>
        <p:nvSpPr>
          <p:cNvPr id="3" name="Объект 2"/>
          <p:cNvSpPr>
            <a:spLocks noGrp="1"/>
          </p:cNvSpPr>
          <p:nvPr>
            <p:ph idx="1"/>
          </p:nvPr>
        </p:nvSpPr>
        <p:spPr>
          <a:xfrm>
            <a:off x="943015" y="1642746"/>
            <a:ext cx="10944185" cy="4351338"/>
          </a:xfrm>
        </p:spPr>
        <p:txBody>
          <a:bodyPr>
            <a:normAutofit/>
          </a:bodyPr>
          <a:lstStyle/>
          <a:p>
            <a:pPr>
              <a:lnSpc>
                <a:spcPct val="100000"/>
              </a:lnSpc>
              <a:spcBef>
                <a:spcPts val="600"/>
              </a:spcBef>
              <a:spcAft>
                <a:spcPts val="600"/>
              </a:spcAft>
              <a:buFont typeface="Wingdings" panose="05000000000000000000" pitchFamily="2" charset="2"/>
              <a:buChar char="ü"/>
            </a:pPr>
            <a:r>
              <a:rPr lang="ru-RU" sz="3600" b="1" dirty="0" err="1"/>
              <a:t>Көңіл</a:t>
            </a:r>
            <a:r>
              <a:rPr lang="ru-RU" sz="3600" b="1" dirty="0"/>
              <a:t> </a:t>
            </a:r>
            <a:r>
              <a:rPr lang="ru-RU" sz="3600" b="1" dirty="0" err="1"/>
              <a:t>қуантар</a:t>
            </a:r>
            <a:r>
              <a:rPr lang="ru-RU" sz="3600" b="1" dirty="0"/>
              <a:t> </a:t>
            </a:r>
            <a:r>
              <a:rPr lang="ru-RU" sz="3600" b="1" dirty="0" err="1"/>
              <a:t>таң</a:t>
            </a:r>
            <a:r>
              <a:rPr lang="ru-RU" sz="3600" b="1" dirty="0"/>
              <a:t> </a:t>
            </a:r>
          </a:p>
          <a:p>
            <a:pPr>
              <a:lnSpc>
                <a:spcPct val="100000"/>
              </a:lnSpc>
              <a:spcBef>
                <a:spcPts val="600"/>
              </a:spcBef>
              <a:spcAft>
                <a:spcPts val="600"/>
              </a:spcAft>
              <a:buFont typeface="Wingdings" panose="05000000000000000000" pitchFamily="2" charset="2"/>
              <a:buChar char="ü"/>
            </a:pPr>
            <a:r>
              <a:rPr lang="ru-RU" sz="3600" b="1" dirty="0" err="1">
                <a:solidFill>
                  <a:srgbClr val="002060"/>
                </a:solidFill>
              </a:rPr>
              <a:t>Күннің</a:t>
            </a:r>
            <a:r>
              <a:rPr lang="ru-RU" sz="3600" b="1" dirty="0">
                <a:solidFill>
                  <a:srgbClr val="002060"/>
                </a:solidFill>
              </a:rPr>
              <a:t> </a:t>
            </a:r>
            <a:r>
              <a:rPr lang="ru-RU" sz="3600" b="1" dirty="0" err="1">
                <a:solidFill>
                  <a:srgbClr val="002060"/>
                </a:solidFill>
              </a:rPr>
              <a:t>ойдағыдай</a:t>
            </a:r>
            <a:r>
              <a:rPr lang="ru-RU" sz="3600" b="1" dirty="0">
                <a:solidFill>
                  <a:srgbClr val="002060"/>
                </a:solidFill>
              </a:rPr>
              <a:t> </a:t>
            </a:r>
            <a:r>
              <a:rPr lang="ru-RU" sz="3600" b="1" dirty="0" err="1">
                <a:solidFill>
                  <a:srgbClr val="002060"/>
                </a:solidFill>
              </a:rPr>
              <a:t>аяқталуы</a:t>
            </a:r>
            <a:endParaRPr lang="ru-RU" sz="3600" b="1" dirty="0">
              <a:solidFill>
                <a:srgbClr val="002060"/>
              </a:solidFill>
            </a:endParaRPr>
          </a:p>
          <a:p>
            <a:pPr>
              <a:lnSpc>
                <a:spcPct val="100000"/>
              </a:lnSpc>
              <a:spcBef>
                <a:spcPts val="600"/>
              </a:spcBef>
              <a:spcAft>
                <a:spcPts val="600"/>
              </a:spcAft>
              <a:buFont typeface="Wingdings" panose="05000000000000000000" pitchFamily="2" charset="2"/>
              <a:buChar char="ü"/>
            </a:pPr>
            <a:r>
              <a:rPr lang="ru-RU" sz="3600" b="1" dirty="0" err="1"/>
              <a:t>Отбасы</a:t>
            </a:r>
            <a:r>
              <a:rPr lang="ru-RU" sz="3600" b="1" dirty="0"/>
              <a:t> </a:t>
            </a:r>
            <a:r>
              <a:rPr lang="ru-RU" sz="3600" b="1" dirty="0" err="1"/>
              <a:t>мүшелері</a:t>
            </a:r>
            <a:r>
              <a:rPr lang="ru-RU" sz="3600" b="1" dirty="0"/>
              <a:t> </a:t>
            </a:r>
            <a:r>
              <a:rPr lang="ru-RU" sz="3600" b="1" dirty="0" err="1"/>
              <a:t>арасындағы</a:t>
            </a:r>
            <a:r>
              <a:rPr lang="ru-RU" sz="3600" b="1" dirty="0"/>
              <a:t> атмосфера</a:t>
            </a:r>
          </a:p>
          <a:p>
            <a:pPr>
              <a:lnSpc>
                <a:spcPct val="100000"/>
              </a:lnSpc>
              <a:spcBef>
                <a:spcPts val="600"/>
              </a:spcBef>
              <a:spcAft>
                <a:spcPts val="600"/>
              </a:spcAft>
              <a:buFont typeface="Wingdings" panose="05000000000000000000" pitchFamily="2" charset="2"/>
              <a:buChar char="ü"/>
            </a:pPr>
            <a:r>
              <a:rPr lang="ru-RU" sz="3600" b="1" dirty="0" err="1">
                <a:solidFill>
                  <a:srgbClr val="002060"/>
                </a:solidFill>
              </a:rPr>
              <a:t>Бірге</a:t>
            </a:r>
            <a:r>
              <a:rPr lang="ru-RU" sz="3600" b="1" dirty="0">
                <a:solidFill>
                  <a:srgbClr val="002060"/>
                </a:solidFill>
              </a:rPr>
              <a:t> </a:t>
            </a:r>
            <a:r>
              <a:rPr lang="ru-RU" sz="3600" b="1" dirty="0" err="1">
                <a:solidFill>
                  <a:srgbClr val="002060"/>
                </a:solidFill>
              </a:rPr>
              <a:t>атқаратын</a:t>
            </a:r>
            <a:r>
              <a:rPr lang="ru-RU" sz="3600" b="1" dirty="0">
                <a:solidFill>
                  <a:srgbClr val="002060"/>
                </a:solidFill>
              </a:rPr>
              <a:t> </a:t>
            </a:r>
            <a:r>
              <a:rPr lang="ru-RU" sz="3600" b="1" dirty="0" err="1">
                <a:solidFill>
                  <a:srgbClr val="002060"/>
                </a:solidFill>
              </a:rPr>
              <a:t>істер</a:t>
            </a:r>
            <a:r>
              <a:rPr lang="ru-RU" sz="3600" b="1" dirty="0">
                <a:solidFill>
                  <a:srgbClr val="002060"/>
                </a:solidFill>
              </a:rPr>
              <a:t> мен </a:t>
            </a:r>
            <a:r>
              <a:rPr lang="ru-RU" sz="3600" b="1" dirty="0" err="1">
                <a:solidFill>
                  <a:srgbClr val="002060"/>
                </a:solidFill>
              </a:rPr>
              <a:t>оқиғалар</a:t>
            </a:r>
            <a:r>
              <a:rPr lang="ru-RU" sz="3600" b="1" dirty="0">
                <a:solidFill>
                  <a:srgbClr val="002060"/>
                </a:solidFill>
              </a:rPr>
              <a:t> </a:t>
            </a:r>
          </a:p>
          <a:p>
            <a:pPr>
              <a:lnSpc>
                <a:spcPct val="100000"/>
              </a:lnSpc>
              <a:spcBef>
                <a:spcPts val="600"/>
              </a:spcBef>
              <a:spcAft>
                <a:spcPts val="600"/>
              </a:spcAft>
              <a:buFont typeface="Wingdings" panose="05000000000000000000" pitchFamily="2" charset="2"/>
              <a:buChar char="ü"/>
            </a:pPr>
            <a:r>
              <a:rPr lang="ru-RU" sz="3600" b="1" dirty="0" err="1"/>
              <a:t>Үйдегі</a:t>
            </a:r>
            <a:r>
              <a:rPr lang="ru-RU" sz="3600" b="1" dirty="0"/>
              <a:t> </a:t>
            </a:r>
            <a:r>
              <a:rPr lang="ru-RU" sz="3600" b="1" dirty="0" err="1"/>
              <a:t>барлық</a:t>
            </a:r>
            <a:r>
              <a:rPr lang="ru-RU" sz="3600" b="1" dirty="0"/>
              <a:t> </a:t>
            </a:r>
            <a:r>
              <a:rPr lang="ru-RU" sz="3600" b="1" dirty="0" err="1"/>
              <a:t>жанжалдарға</a:t>
            </a:r>
            <a:r>
              <a:rPr lang="ru-RU" sz="3600" b="1" dirty="0"/>
              <a:t> </a:t>
            </a:r>
            <a:r>
              <a:rPr lang="ru-RU" sz="3600" b="1" dirty="0" err="1"/>
              <a:t>баланы</a:t>
            </a:r>
            <a:r>
              <a:rPr lang="ru-RU" sz="3600" b="1" dirty="0"/>
              <a:t> </a:t>
            </a:r>
            <a:r>
              <a:rPr lang="ru-RU" sz="3600" b="1" dirty="0" err="1"/>
              <a:t>қатыстырмау</a:t>
            </a:r>
            <a:endParaRPr lang="ru-RU" sz="3600" b="1" dirty="0"/>
          </a:p>
        </p:txBody>
      </p:sp>
    </p:spTree>
    <p:extLst>
      <p:ext uri="{BB962C8B-B14F-4D97-AF65-F5344CB8AC3E}">
        <p14:creationId xmlns:p14="http://schemas.microsoft.com/office/powerpoint/2010/main" val="419508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Таблица 20"/>
          <p:cNvGraphicFramePr>
            <a:graphicFrameLocks noGrp="1"/>
          </p:cNvGraphicFramePr>
          <p:nvPr>
            <p:extLst>
              <p:ext uri="{D42A27DB-BD31-4B8C-83A1-F6EECF244321}">
                <p14:modId xmlns:p14="http://schemas.microsoft.com/office/powerpoint/2010/main" val="388847865"/>
              </p:ext>
            </p:extLst>
          </p:nvPr>
        </p:nvGraphicFramePr>
        <p:xfrm>
          <a:off x="7895060" y="2868299"/>
          <a:ext cx="3844396" cy="1280160"/>
        </p:xfrm>
        <a:graphic>
          <a:graphicData uri="http://schemas.openxmlformats.org/drawingml/2006/table">
            <a:tbl>
              <a:tblPr firstRow="1" firstCol="1" bandRow="1">
                <a:tableStyleId>{5C22544A-7EE6-4342-B048-85BDC9FD1C3A}</a:tableStyleId>
              </a:tblPr>
              <a:tblGrid>
                <a:gridCol w="1685780">
                  <a:extLst>
                    <a:ext uri="{9D8B030D-6E8A-4147-A177-3AD203B41FA5}">
                      <a16:colId xmlns:a16="http://schemas.microsoft.com/office/drawing/2014/main" xmlns="" val="20000"/>
                    </a:ext>
                  </a:extLst>
                </a:gridCol>
                <a:gridCol w="2158616">
                  <a:extLst>
                    <a:ext uri="{9D8B030D-6E8A-4147-A177-3AD203B41FA5}">
                      <a16:colId xmlns:a16="http://schemas.microsoft.com/office/drawing/2014/main" xmlns="" val="20001"/>
                    </a:ext>
                  </a:extLst>
                </a:gridCol>
              </a:tblGrid>
              <a:tr h="560832">
                <a:tc rowSpan="2">
                  <a:txBody>
                    <a:bodyPr/>
                    <a:lstStyle/>
                    <a:p>
                      <a:pPr>
                        <a:lnSpc>
                          <a:spcPct val="100000"/>
                        </a:lnSpc>
                        <a:spcAft>
                          <a:spcPts val="0"/>
                        </a:spcAft>
                      </a:pPr>
                      <a:r>
                        <a:rPr lang="ru-RU" sz="2800" dirty="0">
                          <a:effectLst/>
                        </a:rPr>
                        <a:t> </a:t>
                      </a:r>
                    </a:p>
                    <a:p>
                      <a:pPr>
                        <a:lnSpc>
                          <a:spcPct val="100000"/>
                        </a:lnSpc>
                        <a:spcAft>
                          <a:spcPts val="0"/>
                        </a:spcAft>
                      </a:pPr>
                      <a:r>
                        <a:rPr lang="ru-RU" sz="2800" dirty="0">
                          <a:solidFill>
                            <a:schemeClr val="tx1"/>
                          </a:solidFill>
                          <a:effectLst/>
                        </a:rPr>
                        <a:t>БҰЙРЫҚ</a:t>
                      </a:r>
                    </a:p>
                    <a:p>
                      <a:pPr>
                        <a:lnSpc>
                          <a:spcPct val="100000"/>
                        </a:lnSpc>
                        <a:spcAft>
                          <a:spcPts val="0"/>
                        </a:spcAft>
                      </a:pPr>
                      <a:r>
                        <a:rPr lang="ru-RU" sz="2800" dirty="0">
                          <a:effectLst/>
                        </a:rPr>
                        <a:t> </a:t>
                      </a:r>
                      <a:endParaRPr lang="ru-RU" sz="2800" dirty="0">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ru-RU" sz="2800" dirty="0">
                          <a:solidFill>
                            <a:schemeClr val="accent6">
                              <a:lumMod val="75000"/>
                            </a:schemeClr>
                          </a:solidFill>
                          <a:effectLst/>
                        </a:rPr>
                        <a:t>ӨТІНІШ </a:t>
                      </a:r>
                    </a:p>
                    <a:p>
                      <a:pPr algn="ctr">
                        <a:lnSpc>
                          <a:spcPct val="115000"/>
                        </a:lnSpc>
                        <a:spcAft>
                          <a:spcPts val="0"/>
                        </a:spcAft>
                      </a:pPr>
                      <a:endParaRPr lang="ru-RU" sz="1100" dirty="0">
                        <a:solidFill>
                          <a:schemeClr val="accent6">
                            <a:lumMod val="75000"/>
                          </a:schemeClr>
                        </a:solidFill>
                        <a:effectLst/>
                        <a:latin typeface="Calibri"/>
                        <a:ea typeface="Calibri"/>
                        <a:cs typeface="Times New Roman"/>
                      </a:endParaRPr>
                    </a:p>
                  </a:txBody>
                  <a:tcPr marL="68580" marR="68580" marT="0" marB="0">
                    <a:noFill/>
                  </a:tcPr>
                </a:tc>
                <a:extLst>
                  <a:ext uri="{0D108BD9-81ED-4DB2-BD59-A6C34878D82A}">
                    <a16:rowId xmlns:a16="http://schemas.microsoft.com/office/drawing/2014/main" xmlns="" val="10000"/>
                  </a:ext>
                </a:extLst>
              </a:tr>
              <a:tr h="508575">
                <a:tc vMerge="1">
                  <a:txBody>
                    <a:bodyPr/>
                    <a:lstStyle/>
                    <a:p>
                      <a:endParaRPr lang="ru-RU"/>
                    </a:p>
                  </a:txBody>
                  <a:tcPr/>
                </a:tc>
                <a:tc>
                  <a:txBody>
                    <a:bodyPr/>
                    <a:lstStyle/>
                    <a:p>
                      <a:pPr algn="ctr">
                        <a:lnSpc>
                          <a:spcPct val="115000"/>
                        </a:lnSpc>
                        <a:spcAft>
                          <a:spcPts val="0"/>
                        </a:spcAft>
                      </a:pPr>
                      <a:r>
                        <a:rPr lang="ru-RU" sz="2800" b="1" dirty="0">
                          <a:solidFill>
                            <a:schemeClr val="accent6">
                              <a:lumMod val="75000"/>
                            </a:schemeClr>
                          </a:solidFill>
                          <a:effectLst/>
                        </a:rPr>
                        <a:t>ТАПСЫРМА</a:t>
                      </a:r>
                      <a:endParaRPr lang="ru-RU" sz="2800" b="1" dirty="0">
                        <a:solidFill>
                          <a:schemeClr val="accent6">
                            <a:lumMod val="75000"/>
                          </a:schemeClr>
                        </a:solidFill>
                        <a:effectLst/>
                        <a:latin typeface="Calibri"/>
                        <a:ea typeface="Calibri"/>
                        <a:cs typeface="Times New Roman"/>
                      </a:endParaRPr>
                    </a:p>
                  </a:txBody>
                  <a:tcPr marL="68580" marR="68580" marT="0" marB="0">
                    <a:noFill/>
                  </a:tcPr>
                </a:tc>
                <a:extLst>
                  <a:ext uri="{0D108BD9-81ED-4DB2-BD59-A6C34878D82A}">
                    <a16:rowId xmlns:a16="http://schemas.microsoft.com/office/drawing/2014/main" xmlns="" val="10001"/>
                  </a:ext>
                </a:extLst>
              </a:tr>
            </a:tbl>
          </a:graphicData>
        </a:graphic>
      </p:graphicFrame>
      <p:grpSp>
        <p:nvGrpSpPr>
          <p:cNvPr id="23" name="Группа 22"/>
          <p:cNvGrpSpPr/>
          <p:nvPr/>
        </p:nvGrpSpPr>
        <p:grpSpPr>
          <a:xfrm>
            <a:off x="7895060" y="3117313"/>
            <a:ext cx="1104781" cy="771580"/>
            <a:chOff x="3478213" y="4510088"/>
            <a:chExt cx="857250" cy="609600"/>
          </a:xfrm>
        </p:grpSpPr>
        <p:sp>
          <p:nvSpPr>
            <p:cNvPr id="9" name="AutoShape 3"/>
            <p:cNvSpPr>
              <a:spLocks noChangeShapeType="1"/>
            </p:cNvSpPr>
            <p:nvPr/>
          </p:nvSpPr>
          <p:spPr bwMode="auto">
            <a:xfrm>
              <a:off x="3478213" y="4551455"/>
              <a:ext cx="857250" cy="552450"/>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400"/>
            </a:p>
          </p:txBody>
        </p:sp>
        <p:sp>
          <p:nvSpPr>
            <p:cNvPr id="10" name="AutoShape 2"/>
            <p:cNvSpPr>
              <a:spLocks noChangeShapeType="1"/>
            </p:cNvSpPr>
            <p:nvPr/>
          </p:nvSpPr>
          <p:spPr bwMode="auto">
            <a:xfrm flipH="1">
              <a:off x="3521075" y="4510088"/>
              <a:ext cx="771525" cy="609600"/>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sz="2400"/>
            </a:p>
          </p:txBody>
        </p:sp>
      </p:grpSp>
      <p:sp>
        <p:nvSpPr>
          <p:cNvPr id="15" name="Заголовок 14"/>
          <p:cNvSpPr>
            <a:spLocks noGrp="1"/>
          </p:cNvSpPr>
          <p:nvPr>
            <p:ph type="ctrTitle"/>
          </p:nvPr>
        </p:nvSpPr>
        <p:spPr>
          <a:xfrm>
            <a:off x="2031086" y="166999"/>
            <a:ext cx="7772400" cy="518849"/>
          </a:xfrm>
        </p:spPr>
        <p:txBody>
          <a:bodyPr anchor="ctr">
            <a:noAutofit/>
          </a:bodyPr>
          <a:lstStyle/>
          <a:p>
            <a:r>
              <a:rPr lang="ru-RU" sz="4400" b="1" dirty="0">
                <a:solidFill>
                  <a:srgbClr val="0070C0"/>
                </a:solidFill>
                <a:latin typeface="+mn-lt"/>
                <a:ea typeface="+mn-ea"/>
                <a:cs typeface="+mn-cs"/>
              </a:rPr>
              <a:t>ҚАПЕРГЕ АЛАТЫН ҚҰПИЯЛАР</a:t>
            </a:r>
          </a:p>
        </p:txBody>
      </p:sp>
      <p:sp>
        <p:nvSpPr>
          <p:cNvPr id="17" name="Прямоугольник 16"/>
          <p:cNvSpPr/>
          <p:nvPr/>
        </p:nvSpPr>
        <p:spPr>
          <a:xfrm>
            <a:off x="1773968" y="1135038"/>
            <a:ext cx="5294651" cy="1138773"/>
          </a:xfrm>
          <a:prstGeom prst="rect">
            <a:avLst/>
          </a:prstGeom>
        </p:spPr>
        <p:txBody>
          <a:bodyPr wrap="square">
            <a:spAutoFit/>
          </a:bodyPr>
          <a:lstStyle/>
          <a:p>
            <a:r>
              <a:rPr lang="ru-RU" sz="2800" b="1" dirty="0" err="1"/>
              <a:t>Балаңызға</a:t>
            </a:r>
            <a:r>
              <a:rPr lang="ru-RU" sz="2800" b="1" dirty="0"/>
              <a:t> </a:t>
            </a:r>
            <a:r>
              <a:rPr lang="ru-RU" sz="2800" b="1" dirty="0" err="1"/>
              <a:t>жақын</a:t>
            </a:r>
            <a:r>
              <a:rPr lang="ru-RU" sz="2800" b="1" dirty="0"/>
              <a:t> бола </a:t>
            </a:r>
            <a:r>
              <a:rPr lang="ru-RU" sz="2800" b="1" dirty="0" err="1"/>
              <a:t>түсуге</a:t>
            </a:r>
            <a:r>
              <a:rPr lang="ru-RU" sz="2800" b="1" dirty="0"/>
              <a:t> </a:t>
            </a:r>
            <a:r>
              <a:rPr lang="ru-RU" sz="2800" b="1" dirty="0" err="1"/>
              <a:t>көмектесетін</a:t>
            </a:r>
            <a:r>
              <a:rPr lang="ru-RU" sz="2800" b="1" dirty="0"/>
              <a:t> </a:t>
            </a:r>
            <a:r>
              <a:rPr lang="ru-RU" sz="4000" b="1" dirty="0">
                <a:solidFill>
                  <a:srgbClr val="0070C0"/>
                </a:solidFill>
              </a:rPr>
              <a:t>3 </a:t>
            </a:r>
            <a:r>
              <a:rPr lang="ru-RU" sz="4000" b="1" dirty="0" err="1">
                <a:solidFill>
                  <a:srgbClr val="0070C0"/>
                </a:solidFill>
              </a:rPr>
              <a:t>құпия</a:t>
            </a:r>
            <a:r>
              <a:rPr lang="ru-RU" sz="4000" b="1" dirty="0">
                <a:solidFill>
                  <a:srgbClr val="0070C0"/>
                </a:solidFill>
              </a:rPr>
              <a:t> </a:t>
            </a:r>
            <a:endParaRPr lang="ru-RU" sz="2800" b="1" dirty="0"/>
          </a:p>
        </p:txBody>
      </p:sp>
      <p:sp>
        <p:nvSpPr>
          <p:cNvPr id="18" name="Прямоугольник 17"/>
          <p:cNvSpPr/>
          <p:nvPr/>
        </p:nvSpPr>
        <p:spPr>
          <a:xfrm>
            <a:off x="7826205" y="1024860"/>
            <a:ext cx="2941112" cy="1487587"/>
          </a:xfrm>
          <a:prstGeom prst="rect">
            <a:avLst/>
          </a:prstGeom>
        </p:spPr>
        <p:txBody>
          <a:bodyPr wrap="square">
            <a:spAutoFit/>
          </a:bodyPr>
          <a:lstStyle/>
          <a:p>
            <a:pPr algn="ctr">
              <a:spcBef>
                <a:spcPts val="200"/>
              </a:spcBef>
              <a:spcAft>
                <a:spcPts val="200"/>
              </a:spcAft>
            </a:pPr>
            <a:r>
              <a:rPr lang="ru-RU" sz="2800" b="1" dirty="0">
                <a:solidFill>
                  <a:srgbClr val="0070C0"/>
                </a:solidFill>
              </a:rPr>
              <a:t>МАҚТАУ</a:t>
            </a:r>
          </a:p>
          <a:p>
            <a:pPr algn="ctr">
              <a:spcBef>
                <a:spcPts val="200"/>
              </a:spcBef>
              <a:spcAft>
                <a:spcPts val="200"/>
              </a:spcAft>
            </a:pPr>
            <a:r>
              <a:rPr lang="ru-RU" sz="2800" b="1" dirty="0">
                <a:solidFill>
                  <a:srgbClr val="0070C0"/>
                </a:solidFill>
              </a:rPr>
              <a:t>КӨМЕК</a:t>
            </a:r>
          </a:p>
          <a:p>
            <a:pPr algn="ctr">
              <a:spcBef>
                <a:spcPts val="200"/>
              </a:spcBef>
              <a:spcAft>
                <a:spcPts val="200"/>
              </a:spcAft>
            </a:pPr>
            <a:r>
              <a:rPr lang="ru-RU" sz="2800" b="1" dirty="0">
                <a:solidFill>
                  <a:srgbClr val="0070C0"/>
                </a:solidFill>
              </a:rPr>
              <a:t>ҚОЛДАУ</a:t>
            </a:r>
          </a:p>
        </p:txBody>
      </p:sp>
      <p:sp>
        <p:nvSpPr>
          <p:cNvPr id="19" name="Прямоугольник 18"/>
          <p:cNvSpPr/>
          <p:nvPr/>
        </p:nvSpPr>
        <p:spPr>
          <a:xfrm>
            <a:off x="1732604" y="2831953"/>
            <a:ext cx="5507432" cy="1138773"/>
          </a:xfrm>
          <a:prstGeom prst="rect">
            <a:avLst/>
          </a:prstGeom>
        </p:spPr>
        <p:txBody>
          <a:bodyPr wrap="square">
            <a:spAutoFit/>
          </a:bodyPr>
          <a:lstStyle/>
          <a:p>
            <a:r>
              <a:rPr lang="ru-RU" sz="2800" b="1" dirty="0" err="1"/>
              <a:t>Мінез</a:t>
            </a:r>
            <a:r>
              <a:rPr lang="en-GB" sz="2800" b="1" dirty="0"/>
              <a:t>-</a:t>
            </a:r>
            <a:r>
              <a:rPr lang="kk-KZ" sz="2800" b="1" dirty="0"/>
              <a:t>құлықты басқаруға көмектесетін </a:t>
            </a:r>
            <a:r>
              <a:rPr lang="ru-RU" sz="4000" b="1" dirty="0">
                <a:solidFill>
                  <a:schemeClr val="accent6">
                    <a:lumMod val="75000"/>
                  </a:schemeClr>
                </a:solidFill>
              </a:rPr>
              <a:t>3 </a:t>
            </a:r>
            <a:r>
              <a:rPr lang="ru-RU" sz="4000" b="1" dirty="0" err="1">
                <a:solidFill>
                  <a:schemeClr val="accent6">
                    <a:lumMod val="75000"/>
                  </a:schemeClr>
                </a:solidFill>
              </a:rPr>
              <a:t>құпия</a:t>
            </a:r>
            <a:r>
              <a:rPr lang="ru-RU" sz="4000" b="1" dirty="0">
                <a:solidFill>
                  <a:schemeClr val="accent6">
                    <a:lumMod val="75000"/>
                  </a:schemeClr>
                </a:solidFill>
              </a:rPr>
              <a:t> </a:t>
            </a:r>
            <a:endParaRPr lang="ru-RU" sz="2800" b="1" dirty="0"/>
          </a:p>
        </p:txBody>
      </p:sp>
      <p:sp>
        <p:nvSpPr>
          <p:cNvPr id="24" name="Прямоугольник 23"/>
          <p:cNvSpPr/>
          <p:nvPr/>
        </p:nvSpPr>
        <p:spPr>
          <a:xfrm>
            <a:off x="1721220" y="4554540"/>
            <a:ext cx="5518816" cy="1138773"/>
          </a:xfrm>
          <a:prstGeom prst="rect">
            <a:avLst/>
          </a:prstGeom>
        </p:spPr>
        <p:txBody>
          <a:bodyPr wrap="square">
            <a:spAutoFit/>
          </a:bodyPr>
          <a:lstStyle/>
          <a:p>
            <a:r>
              <a:rPr lang="ru-RU" sz="2800" b="1" dirty="0" err="1"/>
              <a:t>Балаға</a:t>
            </a:r>
            <a:r>
              <a:rPr lang="ru-RU" sz="2800" b="1" dirty="0"/>
              <a:t> </a:t>
            </a:r>
            <a:r>
              <a:rPr lang="ru-RU" sz="2800" b="1" dirty="0" err="1"/>
              <a:t>қолайсыздықтарды</a:t>
            </a:r>
            <a:r>
              <a:rPr lang="ru-RU" sz="2800" b="1" dirty="0"/>
              <a:t> </a:t>
            </a:r>
            <a:r>
              <a:rPr lang="ru-RU" sz="2800" b="1" dirty="0" err="1"/>
              <a:t>бастан</a:t>
            </a:r>
            <a:r>
              <a:rPr lang="ru-RU" sz="2800" b="1" dirty="0"/>
              <a:t> </a:t>
            </a:r>
            <a:r>
              <a:rPr lang="ru-RU" sz="2800" b="1" dirty="0" err="1"/>
              <a:t>кешіруге</a:t>
            </a:r>
            <a:r>
              <a:rPr lang="ru-RU" sz="2800" b="1" dirty="0"/>
              <a:t> </a:t>
            </a:r>
            <a:r>
              <a:rPr lang="ru-RU" sz="2800" b="1" dirty="0" err="1"/>
              <a:t>үйрететін</a:t>
            </a:r>
            <a:r>
              <a:rPr lang="ru-RU" sz="2800" b="1" dirty="0"/>
              <a:t> </a:t>
            </a:r>
            <a:r>
              <a:rPr lang="ru-RU" sz="4000" b="1" dirty="0">
                <a:solidFill>
                  <a:srgbClr val="C00000"/>
                </a:solidFill>
              </a:rPr>
              <a:t>3 </a:t>
            </a:r>
            <a:r>
              <a:rPr lang="ru-RU" sz="4000" b="1" dirty="0" err="1">
                <a:solidFill>
                  <a:srgbClr val="C00000"/>
                </a:solidFill>
              </a:rPr>
              <a:t>құпия</a:t>
            </a:r>
            <a:endParaRPr lang="ru-RU" sz="2800" b="1" dirty="0"/>
          </a:p>
        </p:txBody>
      </p:sp>
      <p:sp>
        <p:nvSpPr>
          <p:cNvPr id="25" name="Прямоугольник 24"/>
          <p:cNvSpPr/>
          <p:nvPr/>
        </p:nvSpPr>
        <p:spPr>
          <a:xfrm>
            <a:off x="7832760" y="4480314"/>
            <a:ext cx="2647272" cy="1487587"/>
          </a:xfrm>
          <a:prstGeom prst="rect">
            <a:avLst/>
          </a:prstGeom>
        </p:spPr>
        <p:txBody>
          <a:bodyPr wrap="square">
            <a:spAutoFit/>
          </a:bodyPr>
          <a:lstStyle/>
          <a:p>
            <a:pPr algn="ctr">
              <a:spcBef>
                <a:spcPts val="200"/>
              </a:spcBef>
              <a:spcAft>
                <a:spcPts val="200"/>
              </a:spcAft>
            </a:pPr>
            <a:r>
              <a:rPr lang="ru-RU" sz="2800" b="1" dirty="0">
                <a:solidFill>
                  <a:srgbClr val="C00000"/>
                </a:solidFill>
              </a:rPr>
              <a:t>АЙМАЛАУ</a:t>
            </a:r>
          </a:p>
          <a:p>
            <a:pPr algn="ctr">
              <a:spcBef>
                <a:spcPts val="200"/>
              </a:spcBef>
              <a:spcAft>
                <a:spcPts val="200"/>
              </a:spcAft>
            </a:pPr>
            <a:r>
              <a:rPr lang="ru-RU" sz="2800" b="1" dirty="0">
                <a:solidFill>
                  <a:srgbClr val="C00000"/>
                </a:solidFill>
              </a:rPr>
              <a:t>ШЫДАУ</a:t>
            </a:r>
          </a:p>
          <a:p>
            <a:pPr algn="ctr">
              <a:spcBef>
                <a:spcPts val="200"/>
              </a:spcBef>
              <a:spcAft>
                <a:spcPts val="200"/>
              </a:spcAft>
            </a:pPr>
            <a:r>
              <a:rPr lang="ru-RU" sz="2800" b="1" dirty="0">
                <a:solidFill>
                  <a:srgbClr val="C00000"/>
                </a:solidFill>
              </a:rPr>
              <a:t>ОЙЛАНУ</a:t>
            </a:r>
          </a:p>
        </p:txBody>
      </p:sp>
      <p:sp>
        <p:nvSpPr>
          <p:cNvPr id="26" name="Прямоугольник 25"/>
          <p:cNvSpPr/>
          <p:nvPr/>
        </p:nvSpPr>
        <p:spPr>
          <a:xfrm>
            <a:off x="66782" y="6135161"/>
            <a:ext cx="12058435" cy="584775"/>
          </a:xfrm>
          <a:prstGeom prst="rect">
            <a:avLst/>
          </a:prstGeom>
        </p:spPr>
        <p:txBody>
          <a:bodyPr wrap="square">
            <a:spAutoFit/>
          </a:bodyPr>
          <a:lstStyle/>
          <a:p>
            <a:pPr algn="ctr"/>
            <a:r>
              <a:rPr lang="ru-RU" sz="3200" b="1" dirty="0">
                <a:solidFill>
                  <a:srgbClr val="0070C0"/>
                </a:solidFill>
              </a:rPr>
              <a:t>ОСЫ ОҢАЙ ЕМЕС, БІРАҚ МАҢЫЗДЫ ІСТЕ СӘТТІЛІК ТІЛЕЙМІЗ!</a:t>
            </a:r>
          </a:p>
        </p:txBody>
      </p:sp>
      <p:pic>
        <p:nvPicPr>
          <p:cNvPr id="2060"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66" r="9721"/>
          <a:stretch/>
        </p:blipFill>
        <p:spPr bwMode="auto">
          <a:xfrm>
            <a:off x="419324" y="2743251"/>
            <a:ext cx="1360966" cy="130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544" y="4463426"/>
            <a:ext cx="1321425" cy="119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194" y="958581"/>
            <a:ext cx="1303704" cy="141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23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957" y="8509"/>
            <a:ext cx="8567056" cy="706090"/>
          </a:xfrm>
        </p:spPr>
        <p:txBody>
          <a:bodyPr>
            <a:normAutofit fontScale="90000"/>
          </a:bodyPr>
          <a:lstStyle/>
          <a:p>
            <a:pPr algn="ctr"/>
            <a:r>
              <a:rPr lang="ru-RU" sz="4800" b="1" dirty="0" err="1">
                <a:solidFill>
                  <a:srgbClr val="0070C0"/>
                </a:solidFill>
              </a:rPr>
              <a:t>Балаға</a:t>
            </a:r>
            <a:r>
              <a:rPr lang="ru-RU" sz="4800" b="1" dirty="0">
                <a:solidFill>
                  <a:srgbClr val="0070C0"/>
                </a:solidFill>
              </a:rPr>
              <a:t> </a:t>
            </a:r>
            <a:r>
              <a:rPr lang="ru-RU" sz="4800" b="1" dirty="0" err="1">
                <a:solidFill>
                  <a:srgbClr val="0070C0"/>
                </a:solidFill>
              </a:rPr>
              <a:t>қалай</a:t>
            </a:r>
            <a:r>
              <a:rPr lang="ru-RU" sz="4800" b="1" dirty="0">
                <a:solidFill>
                  <a:srgbClr val="0070C0"/>
                </a:solidFill>
              </a:rPr>
              <a:t> </a:t>
            </a:r>
            <a:r>
              <a:rPr lang="ru-RU" sz="4800" b="1" dirty="0" err="1">
                <a:solidFill>
                  <a:srgbClr val="0070C0"/>
                </a:solidFill>
              </a:rPr>
              <a:t>дұрыс</a:t>
            </a:r>
            <a:r>
              <a:rPr lang="ru-RU" sz="4800" b="1" dirty="0">
                <a:solidFill>
                  <a:srgbClr val="0070C0"/>
                </a:solidFill>
              </a:rPr>
              <a:t> </a:t>
            </a:r>
            <a:r>
              <a:rPr lang="ru-RU" sz="4800" b="1" dirty="0" err="1">
                <a:solidFill>
                  <a:srgbClr val="0070C0"/>
                </a:solidFill>
              </a:rPr>
              <a:t>көмектесу</a:t>
            </a:r>
            <a:r>
              <a:rPr lang="ru-RU" sz="4800" b="1" dirty="0">
                <a:solidFill>
                  <a:srgbClr val="0070C0"/>
                </a:solidFill>
              </a:rPr>
              <a:t> </a:t>
            </a:r>
            <a:r>
              <a:rPr lang="ru-RU" sz="4800" b="1" dirty="0" err="1">
                <a:solidFill>
                  <a:srgbClr val="0070C0"/>
                </a:solidFill>
              </a:rPr>
              <a:t>керек</a:t>
            </a:r>
            <a:endParaRPr lang="ru-RU" sz="4800" b="1" dirty="0">
              <a:solidFill>
                <a:srgbClr val="0070C0"/>
              </a:solidFill>
            </a:endParaRPr>
          </a:p>
        </p:txBody>
      </p:sp>
      <p:sp>
        <p:nvSpPr>
          <p:cNvPr id="5" name="Прямоугольник 4"/>
          <p:cNvSpPr/>
          <p:nvPr/>
        </p:nvSpPr>
        <p:spPr>
          <a:xfrm>
            <a:off x="4038613" y="1859592"/>
            <a:ext cx="5072341" cy="923330"/>
          </a:xfrm>
          <a:prstGeom prst="rect">
            <a:avLst/>
          </a:prstGeom>
        </p:spPr>
        <p:txBody>
          <a:bodyPr wrap="square">
            <a:spAutoFit/>
          </a:bodyPr>
          <a:lstStyle/>
          <a:p>
            <a:pPr lvl="0"/>
            <a:r>
              <a:rPr lang="ru-RU" sz="4000" b="1" dirty="0">
                <a:solidFill>
                  <a:schemeClr val="accent6">
                    <a:lumMod val="75000"/>
                  </a:schemeClr>
                </a:solidFill>
              </a:rPr>
              <a:t>БІРГЕ</a:t>
            </a:r>
            <a:r>
              <a:rPr lang="ru-RU" sz="3600" b="1" dirty="0">
                <a:solidFill>
                  <a:schemeClr val="accent6">
                    <a:lumMod val="75000"/>
                  </a:schemeClr>
                </a:solidFill>
              </a:rPr>
              <a:t>    </a:t>
            </a:r>
            <a:r>
              <a:rPr lang="ru-RU" sz="5400" b="1" dirty="0">
                <a:solidFill>
                  <a:schemeClr val="accent6">
                    <a:lumMod val="75000"/>
                  </a:schemeClr>
                </a:solidFill>
              </a:rPr>
              <a:t>≠</a:t>
            </a:r>
            <a:r>
              <a:rPr lang="ru-RU" sz="4000" b="1" dirty="0">
                <a:solidFill>
                  <a:schemeClr val="accent6">
                    <a:lumMod val="75000"/>
                  </a:schemeClr>
                </a:solidFill>
              </a:rPr>
              <a:t> </a:t>
            </a:r>
            <a:r>
              <a:rPr lang="ru-RU" sz="3600" b="1" dirty="0">
                <a:solidFill>
                  <a:schemeClr val="accent6">
                    <a:lumMod val="75000"/>
                  </a:schemeClr>
                </a:solidFill>
              </a:rPr>
              <a:t>  </a:t>
            </a:r>
            <a:r>
              <a:rPr lang="ru-RU" sz="3600" b="1" dirty="0">
                <a:solidFill>
                  <a:srgbClr val="C00000"/>
                </a:solidFill>
              </a:rPr>
              <a:t>ОРНЫНА</a:t>
            </a:r>
            <a:r>
              <a:rPr lang="ru-RU" sz="3600" b="1" dirty="0">
                <a:solidFill>
                  <a:schemeClr val="accent6">
                    <a:lumMod val="75000"/>
                  </a:schemeClr>
                </a:solidFill>
              </a:rPr>
              <a:t> </a:t>
            </a:r>
          </a:p>
        </p:txBody>
      </p:sp>
      <p:graphicFrame>
        <p:nvGraphicFramePr>
          <p:cNvPr id="6" name="Таблица 5"/>
          <p:cNvGraphicFramePr>
            <a:graphicFrameLocks noGrp="1"/>
          </p:cNvGraphicFramePr>
          <p:nvPr>
            <p:extLst>
              <p:ext uri="{D42A27DB-BD31-4B8C-83A1-F6EECF244321}">
                <p14:modId xmlns:p14="http://schemas.microsoft.com/office/powerpoint/2010/main" val="30763832"/>
              </p:ext>
            </p:extLst>
          </p:nvPr>
        </p:nvGraphicFramePr>
        <p:xfrm>
          <a:off x="567159" y="2782922"/>
          <a:ext cx="11348688" cy="2682240"/>
        </p:xfrm>
        <a:graphic>
          <a:graphicData uri="http://schemas.openxmlformats.org/drawingml/2006/table">
            <a:tbl>
              <a:tblPr firstRow="1" bandRow="1">
                <a:tableStyleId>{5C22544A-7EE6-4342-B048-85BDC9FD1C3A}</a:tableStyleId>
              </a:tblPr>
              <a:tblGrid>
                <a:gridCol w="5674344">
                  <a:extLst>
                    <a:ext uri="{9D8B030D-6E8A-4147-A177-3AD203B41FA5}">
                      <a16:colId xmlns:a16="http://schemas.microsoft.com/office/drawing/2014/main" xmlns="" val="20000"/>
                    </a:ext>
                  </a:extLst>
                </a:gridCol>
                <a:gridCol w="5674344">
                  <a:extLst>
                    <a:ext uri="{9D8B030D-6E8A-4147-A177-3AD203B41FA5}">
                      <a16:colId xmlns:a16="http://schemas.microsoft.com/office/drawing/2014/main" xmlns="" val="20001"/>
                    </a:ext>
                  </a:extLst>
                </a:gridCol>
              </a:tblGrid>
              <a:tr h="370840">
                <a:tc>
                  <a:txBody>
                    <a:bodyPr/>
                    <a:lstStyle/>
                    <a:p>
                      <a:pPr algn="ctr"/>
                      <a:r>
                        <a:rPr lang="ru-RU" sz="2000" dirty="0"/>
                        <a:t>ЕГЕР «БАЛАМЕН БІРГЕ» БОЛСА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a:t>ЕГЕР «БАЛАНЫҢ ОРНЫНА» БОЛСА</a:t>
                      </a:r>
                    </a:p>
                  </a:txBody>
                  <a:tcPr/>
                </a:tc>
                <a:extLst>
                  <a:ext uri="{0D108BD9-81ED-4DB2-BD59-A6C34878D82A}">
                    <a16:rowId xmlns:a16="http://schemas.microsoft.com/office/drawing/2014/main" xmlns="" val="10000"/>
                  </a:ext>
                </a:extLst>
              </a:tr>
              <a:tr h="370840">
                <a:tc>
                  <a:txBody>
                    <a:bodyPr/>
                    <a:lstStyle/>
                    <a:p>
                      <a:pPr algn="ctr"/>
                      <a:r>
                        <a:rPr lang="ru-RU" sz="2400" dirty="0"/>
                        <a:t>Мен </a:t>
                      </a:r>
                      <a:r>
                        <a:rPr lang="ru-RU" sz="2400" dirty="0" err="1"/>
                        <a:t>керекпін</a:t>
                      </a:r>
                      <a:endParaRPr lang="ru-RU" sz="2400" dirty="0"/>
                    </a:p>
                  </a:txBody>
                  <a:tcPr/>
                </a:tc>
                <a:tc>
                  <a:txBody>
                    <a:bodyPr/>
                    <a:lstStyle/>
                    <a:p>
                      <a:pPr algn="ctr"/>
                      <a:r>
                        <a:rPr lang="kk-KZ" sz="2400" dirty="0"/>
                        <a:t>Маған сенбейді</a:t>
                      </a:r>
                      <a:endParaRPr lang="ru-RU" sz="2400" dirty="0"/>
                    </a:p>
                  </a:txBody>
                  <a:tcPr/>
                </a:tc>
                <a:extLst>
                  <a:ext uri="{0D108BD9-81ED-4DB2-BD59-A6C34878D82A}">
                    <a16:rowId xmlns:a16="http://schemas.microsoft.com/office/drawing/2014/main" xmlns="" val="10001"/>
                  </a:ext>
                </a:extLst>
              </a:tr>
              <a:tr h="370840">
                <a:tc>
                  <a:txBody>
                    <a:bodyPr/>
                    <a:lstStyle/>
                    <a:p>
                      <a:pPr algn="ctr"/>
                      <a:r>
                        <a:rPr lang="ru-RU" sz="2400" dirty="0" err="1"/>
                        <a:t>Менің</a:t>
                      </a:r>
                      <a:r>
                        <a:rPr lang="ru-RU" sz="2400" dirty="0"/>
                        <a:t> </a:t>
                      </a:r>
                      <a:r>
                        <a:rPr lang="ru-RU" sz="2400" dirty="0" err="1"/>
                        <a:t>сүйенішім</a:t>
                      </a:r>
                      <a:r>
                        <a:rPr lang="ru-RU" sz="2400" dirty="0"/>
                        <a:t> бар</a:t>
                      </a:r>
                    </a:p>
                  </a:txBody>
                  <a:tcPr/>
                </a:tc>
                <a:tc>
                  <a:txBody>
                    <a:bodyPr/>
                    <a:lstStyle/>
                    <a:p>
                      <a:pPr algn="ctr"/>
                      <a:r>
                        <a:rPr lang="kk-KZ" sz="2400" dirty="0"/>
                        <a:t>Менің орныма істей салады</a:t>
                      </a:r>
                      <a:endParaRPr lang="ru-RU" sz="2400" dirty="0"/>
                    </a:p>
                  </a:txBody>
                  <a:tcPr/>
                </a:tc>
                <a:extLst>
                  <a:ext uri="{0D108BD9-81ED-4DB2-BD59-A6C34878D82A}">
                    <a16:rowId xmlns:a16="http://schemas.microsoft.com/office/drawing/2014/main" xmlns="" val="10002"/>
                  </a:ext>
                </a:extLst>
              </a:tr>
              <a:tr h="370840">
                <a:tc>
                  <a:txBody>
                    <a:bodyPr/>
                    <a:lstStyle/>
                    <a:p>
                      <a:pPr algn="ctr"/>
                      <a:r>
                        <a:rPr lang="ru-RU" sz="2400" dirty="0" err="1"/>
                        <a:t>Қолымнан</a:t>
                      </a:r>
                      <a:r>
                        <a:rPr lang="ru-RU" sz="2400" dirty="0"/>
                        <a:t> </a:t>
                      </a:r>
                      <a:r>
                        <a:rPr lang="ru-RU" sz="2400" dirty="0" err="1"/>
                        <a:t>келеді</a:t>
                      </a:r>
                      <a:endParaRPr lang="ru-RU" sz="2400" dirty="0"/>
                    </a:p>
                  </a:txBody>
                  <a:tcPr/>
                </a:tc>
                <a:tc>
                  <a:txBody>
                    <a:bodyPr/>
                    <a:lstStyle/>
                    <a:p>
                      <a:pPr algn="ctr"/>
                      <a:r>
                        <a:rPr lang="kk-KZ" sz="2400" dirty="0"/>
                        <a:t>Өзім істей алмаймын</a:t>
                      </a:r>
                      <a:endParaRPr lang="ru-RU" sz="2400" dirty="0"/>
                    </a:p>
                  </a:txBody>
                  <a:tcPr/>
                </a:tc>
                <a:extLst>
                  <a:ext uri="{0D108BD9-81ED-4DB2-BD59-A6C34878D82A}">
                    <a16:rowId xmlns:a16="http://schemas.microsoft.com/office/drawing/2014/main" xmlns=""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err="1"/>
                        <a:t>Бәрін</a:t>
                      </a:r>
                      <a:r>
                        <a:rPr lang="ru-RU" sz="2400" dirty="0"/>
                        <a:t> </a:t>
                      </a:r>
                      <a:r>
                        <a:rPr lang="ru-RU" sz="2400" dirty="0" err="1"/>
                        <a:t>істей</a:t>
                      </a:r>
                      <a:r>
                        <a:rPr lang="ru-RU" sz="2400" dirty="0"/>
                        <a:t> </a:t>
                      </a:r>
                      <a:r>
                        <a:rPr lang="ru-RU" sz="2400" dirty="0" err="1"/>
                        <a:t>аламын</a:t>
                      </a:r>
                      <a:endParaRPr lang="ru-RU" sz="2400" dirty="0"/>
                    </a:p>
                  </a:txBody>
                  <a:tcPr/>
                </a:tc>
                <a:tc>
                  <a:txBody>
                    <a:bodyPr/>
                    <a:lstStyle/>
                    <a:p>
                      <a:pPr algn="ctr"/>
                      <a:r>
                        <a:rPr lang="ru-RU" sz="2400" dirty="0" err="1"/>
                        <a:t>Менде</a:t>
                      </a:r>
                      <a:r>
                        <a:rPr lang="ru-RU" sz="2400" dirty="0"/>
                        <a:t> </a:t>
                      </a:r>
                      <a:r>
                        <a:rPr lang="ru-RU" sz="2400" dirty="0" err="1"/>
                        <a:t>бәрі</a:t>
                      </a:r>
                      <a:r>
                        <a:rPr lang="ru-RU" sz="2400" dirty="0"/>
                        <a:t> </a:t>
                      </a:r>
                      <a:r>
                        <a:rPr lang="ru-RU" sz="2400" dirty="0" err="1"/>
                        <a:t>нашар</a:t>
                      </a:r>
                      <a:endParaRPr lang="ru-RU" sz="2400" dirty="0"/>
                    </a:p>
                  </a:txBody>
                  <a:tcPr/>
                </a:tc>
                <a:extLst>
                  <a:ext uri="{0D108BD9-81ED-4DB2-BD59-A6C34878D82A}">
                    <a16:rowId xmlns:a16="http://schemas.microsoft.com/office/drawing/2014/main" xmlns=""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err="1"/>
                        <a:t>Мені</a:t>
                      </a:r>
                      <a:r>
                        <a:rPr lang="ru-RU" sz="2400" dirty="0"/>
                        <a:t> </a:t>
                      </a:r>
                      <a:r>
                        <a:rPr lang="ru-RU" sz="2400" dirty="0" err="1"/>
                        <a:t>жақсы</a:t>
                      </a:r>
                      <a:r>
                        <a:rPr lang="ru-RU" sz="2400" dirty="0"/>
                        <a:t> </a:t>
                      </a:r>
                      <a:r>
                        <a:rPr lang="ru-RU" sz="2400" dirty="0" err="1"/>
                        <a:t>көреді</a:t>
                      </a:r>
                      <a:endParaRPr lang="ru-RU" sz="2400" dirty="0"/>
                    </a:p>
                  </a:txBody>
                  <a:tcPr/>
                </a:tc>
                <a:tc>
                  <a:txBody>
                    <a:bodyPr/>
                    <a:lstStyle/>
                    <a:p>
                      <a:pPr algn="ctr"/>
                      <a:r>
                        <a:rPr lang="ru-RU" sz="2400" dirty="0" err="1"/>
                        <a:t>Жолым</a:t>
                      </a:r>
                      <a:r>
                        <a:rPr lang="ru-RU" sz="2400" dirty="0"/>
                        <a:t> </a:t>
                      </a:r>
                      <a:r>
                        <a:rPr lang="ru-RU" sz="2400" dirty="0" err="1"/>
                        <a:t>болмайды</a:t>
                      </a:r>
                      <a:endParaRPr lang="ru-RU" sz="2400" dirty="0"/>
                    </a:p>
                  </a:txBody>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1579437" y="5851013"/>
            <a:ext cx="9080847" cy="584775"/>
          </a:xfrm>
          <a:prstGeom prst="rect">
            <a:avLst/>
          </a:prstGeom>
          <a:solidFill>
            <a:schemeClr val="accent5">
              <a:lumMod val="20000"/>
              <a:lumOff val="80000"/>
            </a:schemeClr>
          </a:solidFill>
        </p:spPr>
        <p:txBody>
          <a:bodyPr wrap="square" rtlCol="0">
            <a:spAutoFit/>
          </a:bodyPr>
          <a:lstStyle/>
          <a:p>
            <a:pPr algn="ctr"/>
            <a:r>
              <a:rPr lang="ru-RU" sz="3200" b="1" dirty="0">
                <a:solidFill>
                  <a:srgbClr val="C00000"/>
                </a:solidFill>
              </a:rPr>
              <a:t>СЕНІМ</a:t>
            </a:r>
            <a:r>
              <a:rPr lang="ru-RU" sz="3200" b="1" dirty="0">
                <a:solidFill>
                  <a:srgbClr val="0070C0"/>
                </a:solidFill>
              </a:rPr>
              <a:t>     ЫНТА     </a:t>
            </a:r>
            <a:r>
              <a:rPr lang="ru-RU" sz="3200" b="1" dirty="0">
                <a:solidFill>
                  <a:schemeClr val="accent6">
                    <a:lumMod val="75000"/>
                  </a:schemeClr>
                </a:solidFill>
              </a:rPr>
              <a:t>ӨЗІН-ӨЗІ БАҒАЛАУ</a:t>
            </a:r>
            <a:endParaRPr lang="en-US" sz="3200" dirty="0">
              <a:solidFill>
                <a:schemeClr val="accent6">
                  <a:lumMod val="75000"/>
                </a:schemeClr>
              </a:solidFill>
            </a:endParaRPr>
          </a:p>
        </p:txBody>
      </p:sp>
      <p:sp>
        <p:nvSpPr>
          <p:cNvPr id="10" name="Стрелка вниз 9"/>
          <p:cNvSpPr/>
          <p:nvPr/>
        </p:nvSpPr>
        <p:spPr>
          <a:xfrm rot="10800000">
            <a:off x="729205" y="5555633"/>
            <a:ext cx="681941" cy="93839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solidFill>
                <a:schemeClr val="accent6">
                  <a:lumMod val="75000"/>
                </a:schemeClr>
              </a:solidFill>
            </a:endParaRPr>
          </a:p>
        </p:txBody>
      </p:sp>
      <p:sp>
        <p:nvSpPr>
          <p:cNvPr id="11" name="Стрелка вниз 10"/>
          <p:cNvSpPr/>
          <p:nvPr/>
        </p:nvSpPr>
        <p:spPr>
          <a:xfrm>
            <a:off x="10840150" y="5562156"/>
            <a:ext cx="746108" cy="938394"/>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rgbClr val="FF0000"/>
              </a:solidFill>
            </a:endParaRPr>
          </a:p>
        </p:txBody>
      </p:sp>
      <p:sp>
        <p:nvSpPr>
          <p:cNvPr id="12" name="TextBox 11"/>
          <p:cNvSpPr txBox="1"/>
          <p:nvPr/>
        </p:nvSpPr>
        <p:spPr>
          <a:xfrm>
            <a:off x="113957" y="919011"/>
            <a:ext cx="8567056" cy="1384995"/>
          </a:xfrm>
          <a:prstGeom prst="rect">
            <a:avLst/>
          </a:prstGeom>
          <a:noFill/>
        </p:spPr>
        <p:txBody>
          <a:bodyPr wrap="square" rtlCol="0">
            <a:spAutoFit/>
          </a:bodyPr>
          <a:lstStyle/>
          <a:p>
            <a:r>
              <a:rPr lang="ru-RU" sz="2800" b="1" dirty="0">
                <a:solidFill>
                  <a:srgbClr val="00B050"/>
                </a:solidFill>
              </a:rPr>
              <a:t>КӨМЕК</a:t>
            </a:r>
            <a:r>
              <a:rPr lang="ru-RU" sz="2800" dirty="0">
                <a:solidFill>
                  <a:srgbClr val="00B050"/>
                </a:solidFill>
              </a:rPr>
              <a:t> </a:t>
            </a:r>
            <a:r>
              <a:rPr lang="ru-RU" sz="2800" dirty="0"/>
              <a:t>– </a:t>
            </a:r>
            <a:r>
              <a:rPr lang="ru-RU" sz="2800" dirty="0" err="1"/>
              <a:t>әлдекімге</a:t>
            </a:r>
            <a:r>
              <a:rPr lang="ru-RU" sz="2800" dirty="0"/>
              <a:t> </a:t>
            </a:r>
            <a:r>
              <a:rPr lang="ru-RU" sz="2800" dirty="0" err="1"/>
              <a:t>немесе</a:t>
            </a:r>
            <a:r>
              <a:rPr lang="ru-RU" sz="2800" dirty="0"/>
              <a:t> </a:t>
            </a:r>
            <a:r>
              <a:rPr lang="ru-RU" sz="2800" dirty="0" err="1"/>
              <a:t>әлденеге</a:t>
            </a:r>
            <a:r>
              <a:rPr lang="ru-RU" sz="2800" dirty="0"/>
              <a:t> </a:t>
            </a:r>
            <a:r>
              <a:rPr lang="ru-RU" sz="2800" b="1" dirty="0" err="1"/>
              <a:t>қолғабыс</a:t>
            </a:r>
            <a:r>
              <a:rPr lang="ru-RU" sz="2800" b="1" dirty="0"/>
              <a:t> </a:t>
            </a:r>
            <a:r>
              <a:rPr lang="ru-RU" sz="2800" b="1" dirty="0" err="1"/>
              <a:t>ету</a:t>
            </a:r>
            <a:r>
              <a:rPr lang="ru-RU" sz="2800" dirty="0"/>
              <a:t>; </a:t>
            </a:r>
            <a:r>
              <a:rPr lang="ru-RU" sz="2800" dirty="0" err="1"/>
              <a:t>әлденені</a:t>
            </a:r>
            <a:r>
              <a:rPr lang="ru-RU" sz="2800" dirty="0"/>
              <a:t> </a:t>
            </a:r>
            <a:r>
              <a:rPr lang="ru-RU" sz="2800" dirty="0" err="1"/>
              <a:t>жеңілдететін</a:t>
            </a:r>
            <a:r>
              <a:rPr lang="ru-RU" sz="2800" dirty="0"/>
              <a:t>, </a:t>
            </a:r>
            <a:r>
              <a:rPr lang="ru-RU" sz="2800" dirty="0" err="1"/>
              <a:t>оңайлататын</a:t>
            </a:r>
            <a:r>
              <a:rPr lang="ru-RU" sz="2800" dirty="0"/>
              <a:t> </a:t>
            </a:r>
            <a:r>
              <a:rPr lang="ru-RU" sz="2800" b="1" dirty="0" err="1"/>
              <a:t>әрекеттер</a:t>
            </a:r>
            <a:r>
              <a:rPr lang="ru-RU" sz="2800" b="1" dirty="0"/>
              <a:t> </a:t>
            </a:r>
            <a:r>
              <a:rPr lang="ru-RU" sz="2800" dirty="0" err="1"/>
              <a:t>немесе</a:t>
            </a:r>
            <a:r>
              <a:rPr lang="ru-RU" sz="2800" dirty="0"/>
              <a:t> </a:t>
            </a:r>
            <a:r>
              <a:rPr lang="ru-RU" sz="2800" dirty="0" err="1"/>
              <a:t>құралдар</a:t>
            </a:r>
            <a:endParaRPr lang="ru-RU" sz="2800" dirty="0"/>
          </a:p>
        </p:txBody>
      </p:sp>
      <p:pic>
        <p:nvPicPr>
          <p:cNvPr id="4" name="Picture 3" descr="A picture containing text, book, sitting&#10;&#10;Description automatically generated">
            <a:extLst>
              <a:ext uri="{FF2B5EF4-FFF2-40B4-BE49-F238E27FC236}">
                <a16:creationId xmlns:a16="http://schemas.microsoft.com/office/drawing/2014/main" xmlns="" id="{C16332E4-D9E3-44D2-87C5-33F97752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813" y="-52111"/>
            <a:ext cx="3520187" cy="1707291"/>
          </a:xfrm>
          <a:prstGeom prst="rect">
            <a:avLst/>
          </a:prstGeom>
        </p:spPr>
      </p:pic>
    </p:spTree>
    <p:extLst>
      <p:ext uri="{BB962C8B-B14F-4D97-AF65-F5344CB8AC3E}">
        <p14:creationId xmlns:p14="http://schemas.microsoft.com/office/powerpoint/2010/main" val="148756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151" y="29605"/>
            <a:ext cx="10299539" cy="634082"/>
          </a:xfrm>
        </p:spPr>
        <p:txBody>
          <a:bodyPr>
            <a:normAutofit fontScale="90000"/>
          </a:bodyPr>
          <a:lstStyle/>
          <a:p>
            <a:r>
              <a:rPr lang="ru-RU" b="1" dirty="0" err="1">
                <a:solidFill>
                  <a:srgbClr val="0070C0"/>
                </a:solidFill>
              </a:rPr>
              <a:t>Балаға</a:t>
            </a:r>
            <a:r>
              <a:rPr lang="ru-RU" b="1" dirty="0">
                <a:solidFill>
                  <a:srgbClr val="0070C0"/>
                </a:solidFill>
              </a:rPr>
              <a:t> </a:t>
            </a:r>
            <a:r>
              <a:rPr lang="ru-RU" b="1" dirty="0" err="1">
                <a:solidFill>
                  <a:srgbClr val="0070C0"/>
                </a:solidFill>
              </a:rPr>
              <a:t>қалай</a:t>
            </a:r>
            <a:r>
              <a:rPr lang="ru-RU" b="1" dirty="0">
                <a:solidFill>
                  <a:srgbClr val="0070C0"/>
                </a:solidFill>
              </a:rPr>
              <a:t> </a:t>
            </a:r>
            <a:r>
              <a:rPr lang="ru-RU" b="1" dirty="0" err="1">
                <a:solidFill>
                  <a:srgbClr val="0070C0"/>
                </a:solidFill>
              </a:rPr>
              <a:t>дұрыс</a:t>
            </a:r>
            <a:r>
              <a:rPr lang="ru-RU" b="1" dirty="0">
                <a:solidFill>
                  <a:srgbClr val="0070C0"/>
                </a:solidFill>
              </a:rPr>
              <a:t> </a:t>
            </a:r>
            <a:r>
              <a:rPr lang="ru-RU" b="1" dirty="0" err="1">
                <a:solidFill>
                  <a:srgbClr val="0070C0"/>
                </a:solidFill>
              </a:rPr>
              <a:t>қолдау</a:t>
            </a:r>
            <a:r>
              <a:rPr lang="ru-RU" b="1" dirty="0">
                <a:solidFill>
                  <a:srgbClr val="0070C0"/>
                </a:solidFill>
              </a:rPr>
              <a:t> </a:t>
            </a:r>
            <a:r>
              <a:rPr lang="ru-RU" b="1" dirty="0" err="1">
                <a:solidFill>
                  <a:srgbClr val="0070C0"/>
                </a:solidFill>
              </a:rPr>
              <a:t>көрсету</a:t>
            </a:r>
            <a:r>
              <a:rPr lang="ru-RU" b="1" dirty="0">
                <a:solidFill>
                  <a:srgbClr val="0070C0"/>
                </a:solidFill>
              </a:rPr>
              <a:t> </a:t>
            </a:r>
            <a:r>
              <a:rPr lang="ru-RU" b="1" dirty="0" err="1">
                <a:solidFill>
                  <a:srgbClr val="0070C0"/>
                </a:solidFill>
              </a:rPr>
              <a:t>керек</a:t>
            </a:r>
            <a:endParaRPr lang="ru-RU" dirty="0"/>
          </a:p>
        </p:txBody>
      </p:sp>
      <p:sp>
        <p:nvSpPr>
          <p:cNvPr id="3" name="Объект 2"/>
          <p:cNvSpPr>
            <a:spLocks noGrp="1"/>
          </p:cNvSpPr>
          <p:nvPr>
            <p:ph idx="1"/>
          </p:nvPr>
        </p:nvSpPr>
        <p:spPr>
          <a:xfrm>
            <a:off x="438575" y="2704041"/>
            <a:ext cx="4282281" cy="1027988"/>
          </a:xfrm>
        </p:spPr>
        <p:txBody>
          <a:bodyPr>
            <a:normAutofit/>
          </a:bodyPr>
          <a:lstStyle/>
          <a:p>
            <a:pPr lvl="0"/>
            <a:r>
              <a:rPr lang="ru-RU" sz="2400" b="1" dirty="0" err="1"/>
              <a:t>сүйеніш</a:t>
            </a:r>
            <a:r>
              <a:rPr lang="ru-RU" sz="2400" b="1" dirty="0"/>
              <a:t> </a:t>
            </a:r>
            <a:r>
              <a:rPr lang="ru-RU" sz="2400" b="1" dirty="0" err="1"/>
              <a:t>болады</a:t>
            </a:r>
            <a:endParaRPr lang="ru-RU" sz="2400" b="1" dirty="0"/>
          </a:p>
          <a:p>
            <a:pPr lvl="0"/>
            <a:r>
              <a:rPr lang="ru-RU" sz="2400" b="1" dirty="0" err="1"/>
              <a:t>өміршеңдікті</a:t>
            </a:r>
            <a:r>
              <a:rPr lang="ru-RU" sz="2400" b="1" dirty="0"/>
              <a:t> </a:t>
            </a:r>
            <a:r>
              <a:rPr lang="ru-RU" sz="2400" b="1" dirty="0" err="1"/>
              <a:t>сақтайды</a:t>
            </a:r>
            <a:endParaRPr lang="ru-RU" sz="2400" b="1" dirty="0"/>
          </a:p>
        </p:txBody>
      </p:sp>
      <p:graphicFrame>
        <p:nvGraphicFramePr>
          <p:cNvPr id="4" name="Таблица 3"/>
          <p:cNvGraphicFramePr>
            <a:graphicFrameLocks noGrp="1"/>
          </p:cNvGraphicFramePr>
          <p:nvPr>
            <p:extLst>
              <p:ext uri="{D42A27DB-BD31-4B8C-83A1-F6EECF244321}">
                <p14:modId xmlns:p14="http://schemas.microsoft.com/office/powerpoint/2010/main" val="1663589881"/>
              </p:ext>
            </p:extLst>
          </p:nvPr>
        </p:nvGraphicFramePr>
        <p:xfrm>
          <a:off x="432000" y="1300808"/>
          <a:ext cx="10263689" cy="539568"/>
        </p:xfrm>
        <a:graphic>
          <a:graphicData uri="http://schemas.openxmlformats.org/drawingml/2006/table">
            <a:tbl>
              <a:tblPr firstRow="1" bandRow="1">
                <a:tableStyleId>{5C22544A-7EE6-4342-B048-85BDC9FD1C3A}</a:tableStyleId>
              </a:tblPr>
              <a:tblGrid>
                <a:gridCol w="3342558">
                  <a:extLst>
                    <a:ext uri="{9D8B030D-6E8A-4147-A177-3AD203B41FA5}">
                      <a16:colId xmlns:a16="http://schemas.microsoft.com/office/drawing/2014/main" xmlns="" val="20000"/>
                    </a:ext>
                  </a:extLst>
                </a:gridCol>
                <a:gridCol w="6921131">
                  <a:extLst>
                    <a:ext uri="{9D8B030D-6E8A-4147-A177-3AD203B41FA5}">
                      <a16:colId xmlns:a16="http://schemas.microsoft.com/office/drawing/2014/main" xmlns="" val="20001"/>
                    </a:ext>
                  </a:extLst>
                </a:gridCol>
              </a:tblGrid>
              <a:tr h="539568">
                <a:tc>
                  <a:txBody>
                    <a:bodyPr/>
                    <a:lstStyle/>
                    <a:p>
                      <a:r>
                        <a:rPr lang="ru-RU" sz="2800" b="1" i="1" kern="1200" dirty="0" err="1">
                          <a:solidFill>
                            <a:schemeClr val="lt1"/>
                          </a:solidFill>
                          <a:latin typeface="+mn-lt"/>
                          <a:ea typeface="+mn-ea"/>
                          <a:cs typeface="+mn-cs"/>
                        </a:rPr>
                        <a:t>Ештеңе</a:t>
                      </a:r>
                      <a:r>
                        <a:rPr lang="ru-RU" sz="2800" b="1" i="1" kern="1200" dirty="0">
                          <a:solidFill>
                            <a:schemeClr val="lt1"/>
                          </a:solidFill>
                          <a:latin typeface="+mn-lt"/>
                          <a:ea typeface="+mn-ea"/>
                          <a:cs typeface="+mn-cs"/>
                        </a:rPr>
                        <a:t> </a:t>
                      </a:r>
                      <a:r>
                        <a:rPr lang="ru-RU" sz="2800" b="1" i="1" kern="1200" dirty="0" err="1">
                          <a:solidFill>
                            <a:schemeClr val="lt1"/>
                          </a:solidFill>
                          <a:latin typeface="+mn-lt"/>
                          <a:ea typeface="+mn-ea"/>
                          <a:cs typeface="+mn-cs"/>
                        </a:rPr>
                        <a:t>етпейді</a:t>
                      </a:r>
                      <a:endParaRPr lang="ru-RU" sz="2800" b="1" i="1" kern="1200" dirty="0">
                        <a:solidFill>
                          <a:schemeClr val="lt1"/>
                        </a:solidFill>
                        <a:latin typeface="+mn-lt"/>
                        <a:ea typeface="+mn-ea"/>
                        <a:cs typeface="+mn-cs"/>
                      </a:endParaRPr>
                    </a:p>
                  </a:txBody>
                  <a:tcPr anchor="ctr"/>
                </a:tc>
                <a:tc>
                  <a:txBody>
                    <a:bodyPr/>
                    <a:lstStyle/>
                    <a:p>
                      <a:r>
                        <a:rPr lang="ru-RU" sz="2800" b="1" i="1" kern="1200" dirty="0">
                          <a:solidFill>
                            <a:schemeClr val="lt1"/>
                          </a:solidFill>
                          <a:latin typeface="+mn-lt"/>
                          <a:ea typeface="+mn-ea"/>
                          <a:cs typeface="+mn-cs"/>
                        </a:rPr>
                        <a:t>Мен </a:t>
                      </a:r>
                      <a:r>
                        <a:rPr lang="ru-RU" sz="2800" b="1" i="1" kern="1200" dirty="0" err="1">
                          <a:solidFill>
                            <a:schemeClr val="lt1"/>
                          </a:solidFill>
                          <a:latin typeface="+mn-lt"/>
                          <a:ea typeface="+mn-ea"/>
                          <a:cs typeface="+mn-cs"/>
                        </a:rPr>
                        <a:t>саған</a:t>
                      </a:r>
                      <a:r>
                        <a:rPr lang="ru-RU" sz="2800" b="1" i="1" kern="1200" dirty="0">
                          <a:solidFill>
                            <a:schemeClr val="lt1"/>
                          </a:solidFill>
                          <a:latin typeface="+mn-lt"/>
                          <a:ea typeface="+mn-ea"/>
                          <a:cs typeface="+mn-cs"/>
                        </a:rPr>
                        <a:t> </a:t>
                      </a:r>
                      <a:r>
                        <a:rPr lang="ru-RU" sz="2800" b="1" i="1" kern="1200" dirty="0" err="1">
                          <a:solidFill>
                            <a:schemeClr val="lt1"/>
                          </a:solidFill>
                          <a:latin typeface="+mn-lt"/>
                          <a:ea typeface="+mn-ea"/>
                          <a:cs typeface="+mn-cs"/>
                        </a:rPr>
                        <a:t>сенемін</a:t>
                      </a:r>
                      <a:r>
                        <a:rPr lang="ru-RU" sz="2800" b="1" i="1" kern="1200" dirty="0">
                          <a:solidFill>
                            <a:schemeClr val="lt1"/>
                          </a:solidFill>
                          <a:latin typeface="+mn-lt"/>
                          <a:ea typeface="+mn-ea"/>
                          <a:cs typeface="+mn-cs"/>
                        </a:rPr>
                        <a:t>, </a:t>
                      </a:r>
                      <a:r>
                        <a:rPr lang="ru-RU" sz="2800" b="1" i="1" kern="1200" dirty="0" err="1">
                          <a:solidFill>
                            <a:schemeClr val="lt1"/>
                          </a:solidFill>
                          <a:latin typeface="+mn-lt"/>
                          <a:ea typeface="+mn-ea"/>
                          <a:cs typeface="+mn-cs"/>
                        </a:rPr>
                        <a:t>бірге</a:t>
                      </a:r>
                      <a:r>
                        <a:rPr lang="ru-RU" sz="2800" b="1" i="1" kern="1200" dirty="0">
                          <a:solidFill>
                            <a:schemeClr val="lt1"/>
                          </a:solidFill>
                          <a:latin typeface="+mn-lt"/>
                          <a:ea typeface="+mn-ea"/>
                          <a:cs typeface="+mn-cs"/>
                        </a:rPr>
                        <a:t> </a:t>
                      </a:r>
                      <a:r>
                        <a:rPr lang="ru-RU" sz="2800" b="1" i="1" kern="1200" dirty="0" err="1">
                          <a:solidFill>
                            <a:schemeClr val="lt1"/>
                          </a:solidFill>
                          <a:latin typeface="+mn-lt"/>
                          <a:ea typeface="+mn-ea"/>
                          <a:cs typeface="+mn-cs"/>
                        </a:rPr>
                        <a:t>бәрін</a:t>
                      </a:r>
                      <a:r>
                        <a:rPr lang="ru-RU" sz="2800" b="1" i="1" kern="1200" dirty="0">
                          <a:solidFill>
                            <a:schemeClr val="lt1"/>
                          </a:solidFill>
                          <a:latin typeface="+mn-lt"/>
                          <a:ea typeface="+mn-ea"/>
                          <a:cs typeface="+mn-cs"/>
                        </a:rPr>
                        <a:t> </a:t>
                      </a:r>
                      <a:r>
                        <a:rPr lang="ru-RU" sz="2800" b="1" i="1" kern="1200" dirty="0" err="1">
                          <a:solidFill>
                            <a:schemeClr val="lt1"/>
                          </a:solidFill>
                          <a:latin typeface="+mn-lt"/>
                          <a:ea typeface="+mn-ea"/>
                          <a:cs typeface="+mn-cs"/>
                        </a:rPr>
                        <a:t>жеңеміз</a:t>
                      </a:r>
                      <a:endParaRPr lang="ru-RU" sz="2800" b="1" i="1" kern="1200" dirty="0">
                        <a:solidFill>
                          <a:schemeClr val="lt1"/>
                        </a:solidFill>
                        <a:latin typeface="+mn-lt"/>
                        <a:ea typeface="+mn-ea"/>
                        <a:cs typeface="+mn-cs"/>
                      </a:endParaRPr>
                    </a:p>
                  </a:txBody>
                  <a:tcPr anchor="ctr"/>
                </a:tc>
                <a:extLst>
                  <a:ext uri="{0D108BD9-81ED-4DB2-BD59-A6C34878D82A}">
                    <a16:rowId xmlns:a16="http://schemas.microsoft.com/office/drawing/2014/main" xmlns="" val="10000"/>
                  </a:ext>
                </a:extLst>
              </a:tr>
            </a:tbl>
          </a:graphicData>
        </a:graphic>
      </p:graphicFrame>
      <p:sp>
        <p:nvSpPr>
          <p:cNvPr id="5" name="Прямоугольник 4"/>
          <p:cNvSpPr/>
          <p:nvPr/>
        </p:nvSpPr>
        <p:spPr>
          <a:xfrm>
            <a:off x="396151" y="720887"/>
            <a:ext cx="6053067" cy="523220"/>
          </a:xfrm>
          <a:prstGeom prst="rect">
            <a:avLst/>
          </a:prstGeom>
        </p:spPr>
        <p:txBody>
          <a:bodyPr wrap="none">
            <a:spAutoFit/>
          </a:bodyPr>
          <a:lstStyle/>
          <a:p>
            <a:pPr lvl="0">
              <a:spcBef>
                <a:spcPct val="20000"/>
              </a:spcBef>
            </a:pPr>
            <a:r>
              <a:rPr lang="ru-RU" sz="2800" b="1" dirty="0">
                <a:solidFill>
                  <a:srgbClr val="002060"/>
                </a:solidFill>
              </a:rPr>
              <a:t>Бала </a:t>
            </a:r>
            <a:r>
              <a:rPr lang="ru-RU" sz="2800" b="1" dirty="0" err="1">
                <a:solidFill>
                  <a:srgbClr val="002060"/>
                </a:solidFill>
              </a:rPr>
              <a:t>төмендегіні</a:t>
            </a:r>
            <a:r>
              <a:rPr lang="ru-RU" sz="2800" b="1" dirty="0">
                <a:solidFill>
                  <a:srgbClr val="002060"/>
                </a:solidFill>
              </a:rPr>
              <a:t> </a:t>
            </a:r>
            <a:r>
              <a:rPr lang="ru-RU" sz="2800" b="1" dirty="0" err="1">
                <a:solidFill>
                  <a:srgbClr val="002060"/>
                </a:solidFill>
              </a:rPr>
              <a:t>естігенде</a:t>
            </a:r>
            <a:r>
              <a:rPr lang="ru-RU" sz="2800" b="1" dirty="0">
                <a:solidFill>
                  <a:srgbClr val="002060"/>
                </a:solidFill>
              </a:rPr>
              <a:t> не </a:t>
            </a:r>
            <a:r>
              <a:rPr lang="ru-RU" sz="2800" b="1" dirty="0" err="1">
                <a:solidFill>
                  <a:srgbClr val="002060"/>
                </a:solidFill>
              </a:rPr>
              <a:t>сезеді</a:t>
            </a:r>
            <a:r>
              <a:rPr lang="ru-RU" sz="2800" b="1" dirty="0">
                <a:solidFill>
                  <a:srgbClr val="002060"/>
                </a:solidFill>
              </a:rPr>
              <a:t>?</a:t>
            </a:r>
          </a:p>
        </p:txBody>
      </p:sp>
      <p:sp>
        <p:nvSpPr>
          <p:cNvPr id="6" name="TextBox 5"/>
          <p:cNvSpPr txBox="1"/>
          <p:nvPr/>
        </p:nvSpPr>
        <p:spPr>
          <a:xfrm>
            <a:off x="263886" y="3520950"/>
            <a:ext cx="11489539" cy="3318857"/>
          </a:xfrm>
          <a:prstGeom prst="rect">
            <a:avLst/>
          </a:prstGeom>
          <a:noFill/>
        </p:spPr>
        <p:txBody>
          <a:bodyPr wrap="square" rtlCol="0">
            <a:spAutoFit/>
          </a:bodyPr>
          <a:lstStyle/>
          <a:p>
            <a:pPr>
              <a:spcBef>
                <a:spcPts val="100"/>
              </a:spcBef>
              <a:spcAft>
                <a:spcPts val="100"/>
              </a:spcAft>
            </a:pPr>
            <a:r>
              <a:rPr lang="ru-RU" sz="2400" b="1" dirty="0">
                <a:solidFill>
                  <a:schemeClr val="accent1">
                    <a:lumMod val="75000"/>
                  </a:schemeClr>
                </a:solidFill>
              </a:rPr>
              <a:t>ҚОЛДАУ КӨРСЕТУ ҮШІН КЕЛЕСІ ЕРЕЖЕЛЕРДІ ҰСТАНЫҢЫЗ:</a:t>
            </a:r>
          </a:p>
          <a:p>
            <a:pPr>
              <a:spcBef>
                <a:spcPts val="100"/>
              </a:spcBef>
              <a:spcAft>
                <a:spcPts val="100"/>
              </a:spcAft>
            </a:pPr>
            <a:endParaRPr lang="ru-RU" sz="600" b="1" dirty="0">
              <a:solidFill>
                <a:schemeClr val="accent1">
                  <a:lumMod val="75000"/>
                </a:schemeClr>
              </a:solidFill>
            </a:endParaRPr>
          </a:p>
          <a:p>
            <a:pPr marL="285750" indent="-285750">
              <a:spcBef>
                <a:spcPts val="100"/>
              </a:spcBef>
              <a:spcAft>
                <a:spcPts val="100"/>
              </a:spcAft>
              <a:buFont typeface="Wingdings" pitchFamily="2" charset="2"/>
              <a:buChar char="ü"/>
            </a:pPr>
            <a:r>
              <a:rPr lang="ru-RU" sz="2400" dirty="0"/>
              <a:t> </a:t>
            </a:r>
            <a:r>
              <a:rPr lang="ru-RU" sz="2400" b="1" dirty="0"/>
              <a:t>«БІЗДІҢ </a:t>
            </a:r>
            <a:r>
              <a:rPr lang="ru-RU" sz="2400" b="1" dirty="0" err="1"/>
              <a:t>қолымыздан</a:t>
            </a:r>
            <a:r>
              <a:rPr lang="ru-RU" sz="2400" b="1" dirty="0"/>
              <a:t> </a:t>
            </a:r>
            <a:r>
              <a:rPr lang="ru-RU" sz="2400" b="1" dirty="0" err="1"/>
              <a:t>келеді</a:t>
            </a:r>
            <a:r>
              <a:rPr lang="ru-RU" sz="2400" b="1" dirty="0"/>
              <a:t>» </a:t>
            </a:r>
            <a:r>
              <a:rPr lang="ru-RU" sz="2400" b="1" dirty="0" err="1"/>
              <a:t>деген</a:t>
            </a:r>
            <a:r>
              <a:rPr lang="ru-RU" sz="2400" b="1" dirty="0"/>
              <a:t> </a:t>
            </a:r>
            <a:r>
              <a:rPr lang="ru-RU" sz="2400" b="1" dirty="0" err="1"/>
              <a:t>біріктіруші</a:t>
            </a:r>
            <a:r>
              <a:rPr lang="ru-RU" sz="2400" b="1" dirty="0"/>
              <a:t> </a:t>
            </a:r>
            <a:r>
              <a:rPr lang="ru-RU" sz="2400" b="1" dirty="0" err="1"/>
              <a:t>сөздерді</a:t>
            </a:r>
            <a:r>
              <a:rPr lang="ru-RU" sz="2400" b="1" dirty="0"/>
              <a:t> </a:t>
            </a:r>
            <a:r>
              <a:rPr lang="ru-RU" sz="2400" b="1" dirty="0" err="1"/>
              <a:t>қолданыңыз</a:t>
            </a:r>
            <a:endParaRPr lang="ru-RU" sz="2400" b="1" dirty="0"/>
          </a:p>
          <a:p>
            <a:pPr marL="285750" indent="-285750">
              <a:spcBef>
                <a:spcPts val="100"/>
              </a:spcBef>
              <a:spcAft>
                <a:spcPts val="100"/>
              </a:spcAft>
              <a:buFont typeface="Wingdings" pitchFamily="2" charset="2"/>
              <a:buChar char="ü"/>
            </a:pPr>
            <a:r>
              <a:rPr lang="ru-RU" sz="2400" b="1" dirty="0"/>
              <a:t> </a:t>
            </a:r>
            <a:r>
              <a:rPr lang="ru-RU" sz="2400" b="1" dirty="0" err="1">
                <a:solidFill>
                  <a:srgbClr val="002060"/>
                </a:solidFill>
              </a:rPr>
              <a:t>Көмек</a:t>
            </a:r>
            <a:r>
              <a:rPr lang="ru-RU" sz="2400" b="1" dirty="0">
                <a:solidFill>
                  <a:srgbClr val="002060"/>
                </a:solidFill>
              </a:rPr>
              <a:t> беру, </a:t>
            </a:r>
            <a:r>
              <a:rPr lang="ru-RU" sz="2400" b="1" dirty="0" err="1">
                <a:solidFill>
                  <a:srgbClr val="002060"/>
                </a:solidFill>
              </a:rPr>
              <a:t>түсіндіру</a:t>
            </a:r>
            <a:r>
              <a:rPr lang="ru-RU" sz="2400" b="1" dirty="0">
                <a:solidFill>
                  <a:srgbClr val="002060"/>
                </a:solidFill>
              </a:rPr>
              <a:t> </a:t>
            </a:r>
            <a:r>
              <a:rPr lang="ru-RU" sz="2400" b="1" dirty="0" err="1">
                <a:solidFill>
                  <a:srgbClr val="002060"/>
                </a:solidFill>
              </a:rPr>
              <a:t>әдісін</a:t>
            </a:r>
            <a:r>
              <a:rPr lang="ru-RU" sz="2400" b="1" dirty="0">
                <a:solidFill>
                  <a:srgbClr val="002060"/>
                </a:solidFill>
              </a:rPr>
              <a:t> </a:t>
            </a:r>
            <a:r>
              <a:rPr lang="ru-RU" sz="2400" b="1" dirty="0" err="1">
                <a:solidFill>
                  <a:srgbClr val="002060"/>
                </a:solidFill>
              </a:rPr>
              <a:t>қолданыңыз</a:t>
            </a:r>
            <a:endParaRPr lang="ru-RU" sz="2400" b="1" dirty="0">
              <a:solidFill>
                <a:srgbClr val="002060"/>
              </a:solidFill>
            </a:endParaRPr>
          </a:p>
          <a:p>
            <a:pPr marL="285750" indent="-285750">
              <a:spcBef>
                <a:spcPts val="100"/>
              </a:spcBef>
              <a:spcAft>
                <a:spcPts val="100"/>
              </a:spcAft>
              <a:buFont typeface="Wingdings" pitchFamily="2" charset="2"/>
              <a:buChar char="ü"/>
            </a:pPr>
            <a:r>
              <a:rPr lang="ru-RU" sz="2400" b="1" dirty="0"/>
              <a:t> </a:t>
            </a:r>
            <a:r>
              <a:rPr lang="ru-RU" sz="2400" b="1" dirty="0" err="1"/>
              <a:t>Баланың</a:t>
            </a:r>
            <a:r>
              <a:rPr lang="ru-RU" sz="2400" b="1" dirty="0"/>
              <a:t> </a:t>
            </a:r>
            <a:r>
              <a:rPr lang="ru-RU" sz="2400" b="1" dirty="0" err="1"/>
              <a:t>сезімдеріне</a:t>
            </a:r>
            <a:r>
              <a:rPr lang="ru-RU" sz="2400" b="1" dirty="0"/>
              <a:t> </a:t>
            </a:r>
            <a:r>
              <a:rPr lang="ru-RU" sz="2400" b="1" dirty="0" err="1"/>
              <a:t>ортақтасыңыз</a:t>
            </a:r>
            <a:r>
              <a:rPr lang="ru-RU" sz="2400" b="1" dirty="0"/>
              <a:t>, </a:t>
            </a:r>
            <a:r>
              <a:rPr lang="ru-RU" sz="2400" b="1" dirty="0" err="1"/>
              <a:t>кез</a:t>
            </a:r>
            <a:r>
              <a:rPr lang="en-GB" sz="2400" b="1" dirty="0"/>
              <a:t>-</a:t>
            </a:r>
            <a:r>
              <a:rPr lang="kk-KZ" sz="2400" b="1" dirty="0"/>
              <a:t>келген сезіммен келісіңіз: сезімді атымен атаңыз</a:t>
            </a:r>
            <a:endParaRPr lang="ru-RU" sz="2400" b="1" dirty="0"/>
          </a:p>
          <a:p>
            <a:pPr marL="285750" indent="-285750">
              <a:spcBef>
                <a:spcPts val="100"/>
              </a:spcBef>
              <a:spcAft>
                <a:spcPts val="100"/>
              </a:spcAft>
              <a:buFont typeface="Wingdings" pitchFamily="2" charset="2"/>
              <a:buChar char="ü"/>
            </a:pPr>
            <a:r>
              <a:rPr lang="ru-RU" sz="2400" b="1" dirty="0"/>
              <a:t> </a:t>
            </a:r>
            <a:r>
              <a:rPr lang="ru-RU" sz="2400" b="1" dirty="0" err="1">
                <a:solidFill>
                  <a:srgbClr val="002060"/>
                </a:solidFill>
              </a:rPr>
              <a:t>Ақыл</a:t>
            </a:r>
            <a:r>
              <a:rPr lang="ru-RU" sz="2400" b="1" dirty="0">
                <a:solidFill>
                  <a:srgbClr val="002060"/>
                </a:solidFill>
              </a:rPr>
              <a:t> </a:t>
            </a:r>
            <a:r>
              <a:rPr lang="ru-RU" sz="2400" b="1" dirty="0" err="1">
                <a:solidFill>
                  <a:srgbClr val="002060"/>
                </a:solidFill>
              </a:rPr>
              <a:t>үйретудің</a:t>
            </a:r>
            <a:r>
              <a:rPr lang="ru-RU" sz="2400" b="1" dirty="0">
                <a:solidFill>
                  <a:srgbClr val="002060"/>
                </a:solidFill>
              </a:rPr>
              <a:t> </a:t>
            </a:r>
            <a:r>
              <a:rPr lang="ru-RU" sz="2400" b="1" dirty="0" err="1">
                <a:solidFill>
                  <a:srgbClr val="002060"/>
                </a:solidFill>
              </a:rPr>
              <a:t>орнына</a:t>
            </a:r>
            <a:r>
              <a:rPr lang="ru-RU" sz="2400" b="1" dirty="0">
                <a:solidFill>
                  <a:srgbClr val="002060"/>
                </a:solidFill>
              </a:rPr>
              <a:t> </a:t>
            </a:r>
            <a:r>
              <a:rPr lang="ru-RU" sz="2400" b="1" dirty="0" err="1">
                <a:solidFill>
                  <a:srgbClr val="002060"/>
                </a:solidFill>
              </a:rPr>
              <a:t>тәжірибеңізбен</a:t>
            </a:r>
            <a:r>
              <a:rPr lang="ru-RU" sz="2400" b="1" dirty="0">
                <a:solidFill>
                  <a:srgbClr val="002060"/>
                </a:solidFill>
              </a:rPr>
              <a:t> </a:t>
            </a:r>
            <a:r>
              <a:rPr lang="ru-RU" sz="2400" b="1" dirty="0" err="1">
                <a:solidFill>
                  <a:srgbClr val="002060"/>
                </a:solidFill>
              </a:rPr>
              <a:t>бөлісіңіз</a:t>
            </a:r>
            <a:r>
              <a:rPr lang="ru-RU" sz="2400" b="1" dirty="0">
                <a:solidFill>
                  <a:srgbClr val="002060"/>
                </a:solidFill>
              </a:rPr>
              <a:t> </a:t>
            </a:r>
          </a:p>
          <a:p>
            <a:pPr marL="285750" indent="-285750">
              <a:spcBef>
                <a:spcPts val="100"/>
              </a:spcBef>
              <a:spcAft>
                <a:spcPts val="100"/>
              </a:spcAft>
              <a:buFont typeface="Wingdings" pitchFamily="2" charset="2"/>
              <a:buChar char="ü"/>
            </a:pPr>
            <a:r>
              <a:rPr lang="ru-RU" sz="2400" b="1" dirty="0" err="1"/>
              <a:t>Басқалармен</a:t>
            </a:r>
            <a:r>
              <a:rPr lang="ru-RU" sz="2400" b="1" dirty="0"/>
              <a:t> </a:t>
            </a:r>
            <a:r>
              <a:rPr lang="ru-RU" sz="2400" b="1" dirty="0" err="1"/>
              <a:t>салыстырмаңыз</a:t>
            </a:r>
            <a:r>
              <a:rPr lang="ru-RU" sz="2400" b="1" dirty="0"/>
              <a:t> </a:t>
            </a:r>
            <a:r>
              <a:rPr lang="en-GB" sz="2400" b="1" dirty="0"/>
              <a:t>–</a:t>
            </a:r>
            <a:r>
              <a:rPr lang="kk-KZ" sz="2400" b="1" dirty="0"/>
              <a:t> баланы өз жетістіктерімен ғана салыстырыңыз</a:t>
            </a:r>
            <a:endParaRPr lang="ru-RU" sz="2400" b="1" dirty="0"/>
          </a:p>
          <a:p>
            <a:pPr marL="285750" indent="-285750">
              <a:spcBef>
                <a:spcPts val="100"/>
              </a:spcBef>
              <a:spcAft>
                <a:spcPts val="100"/>
              </a:spcAft>
              <a:buFont typeface="Wingdings" pitchFamily="2" charset="2"/>
              <a:buChar char="ü"/>
            </a:pPr>
            <a:r>
              <a:rPr lang="ru-RU" sz="2400" b="1" dirty="0" err="1">
                <a:solidFill>
                  <a:srgbClr val="002060"/>
                </a:solidFill>
              </a:rPr>
              <a:t>Дұрыс</a:t>
            </a:r>
            <a:r>
              <a:rPr lang="ru-RU" sz="2400" b="1" dirty="0">
                <a:solidFill>
                  <a:srgbClr val="002060"/>
                </a:solidFill>
              </a:rPr>
              <a:t> </a:t>
            </a:r>
            <a:r>
              <a:rPr lang="ru-RU" sz="2400" b="1" dirty="0" err="1">
                <a:solidFill>
                  <a:srgbClr val="002060"/>
                </a:solidFill>
              </a:rPr>
              <a:t>мақтаңыз</a:t>
            </a:r>
            <a:endParaRPr lang="ru-RU" sz="2400" b="1" dirty="0">
              <a:solidFill>
                <a:srgbClr val="00206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65" r="32327"/>
          <a:stretch/>
        </p:blipFill>
        <p:spPr bwMode="auto">
          <a:xfrm>
            <a:off x="10282808" y="44623"/>
            <a:ext cx="163873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Объект 2">
            <a:extLst>
              <a:ext uri="{FF2B5EF4-FFF2-40B4-BE49-F238E27FC236}">
                <a16:creationId xmlns:a16="http://schemas.microsoft.com/office/drawing/2014/main" xmlns="" id="{65FB572F-87E4-4496-B470-EF505102F2BA}"/>
              </a:ext>
            </a:extLst>
          </p:cNvPr>
          <p:cNvSpPr txBox="1">
            <a:spLocks/>
          </p:cNvSpPr>
          <p:nvPr/>
        </p:nvSpPr>
        <p:spPr>
          <a:xfrm>
            <a:off x="386281" y="2124387"/>
            <a:ext cx="9798862" cy="579652"/>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4700" b="1" dirty="0">
                <a:solidFill>
                  <a:schemeClr val="accent6">
                    <a:lumMod val="75000"/>
                  </a:schemeClr>
                </a:solidFill>
              </a:rPr>
              <a:t>ҚОЛДАУ ≠ МАҚҰЛДАУ               ҚОЛДАУ ≠ ТЕРІСКЕ ШЫҒАРУ</a:t>
            </a:r>
            <a:endParaRPr lang="ru-RU" sz="1800" dirty="0"/>
          </a:p>
        </p:txBody>
      </p:sp>
      <p:sp>
        <p:nvSpPr>
          <p:cNvPr id="9" name="Объект 2">
            <a:extLst>
              <a:ext uri="{FF2B5EF4-FFF2-40B4-BE49-F238E27FC236}">
                <a16:creationId xmlns:a16="http://schemas.microsoft.com/office/drawing/2014/main" xmlns="" id="{8E50C1B2-2648-4071-8458-3B7460F9FAB5}"/>
              </a:ext>
            </a:extLst>
          </p:cNvPr>
          <p:cNvSpPr txBox="1">
            <a:spLocks/>
          </p:cNvSpPr>
          <p:nvPr/>
        </p:nvSpPr>
        <p:spPr>
          <a:xfrm>
            <a:off x="5552804" y="2637345"/>
            <a:ext cx="4909655" cy="936104"/>
          </a:xfrm>
          <a:prstGeom prst="rect">
            <a:avLst/>
          </a:prstGeom>
        </p:spPr>
        <p:txBody>
          <a:bodyPr vert="horz" lIns="91440" tIns="45720" rIns="91440" bIns="45720" rtlCol="0">
            <a:normAutofit fontScale="92500"/>
          </a:bodyPr>
          <a:lstStyle>
            <a:lvl1pPr marL="228600" lvl="0" indent="-228600">
              <a:lnSpc>
                <a:spcPct val="90000"/>
              </a:lnSpc>
              <a:spcBef>
                <a:spcPts val="1000"/>
              </a:spcBef>
              <a:buFont typeface="Arial" panose="020B0604020202020204" pitchFamily="34" charset="0"/>
              <a:buChar char="•"/>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b="1" dirty="0" err="1"/>
              <a:t>қуаттайды</a:t>
            </a:r>
            <a:r>
              <a:rPr lang="ru-RU" b="1" dirty="0"/>
              <a:t>, </a:t>
            </a:r>
            <a:r>
              <a:rPr lang="ru-RU" b="1" dirty="0" err="1"/>
              <a:t>күшейтеді</a:t>
            </a:r>
            <a:r>
              <a:rPr lang="ru-RU" b="1" dirty="0"/>
              <a:t> </a:t>
            </a:r>
          </a:p>
          <a:p>
            <a:r>
              <a:rPr lang="ru-RU" b="1" dirty="0" err="1"/>
              <a:t>сенімділік</a:t>
            </a:r>
            <a:r>
              <a:rPr lang="ru-RU" b="1" dirty="0"/>
              <a:t> </a:t>
            </a:r>
            <a:r>
              <a:rPr lang="ru-RU" b="1" dirty="0" err="1"/>
              <a:t>ұялатады</a:t>
            </a:r>
            <a:r>
              <a:rPr lang="ru-RU" b="1" dirty="0"/>
              <a:t>, </a:t>
            </a:r>
            <a:r>
              <a:rPr lang="ru-RU" b="1" dirty="0" err="1"/>
              <a:t>жігерлендіреді</a:t>
            </a:r>
            <a:endParaRPr lang="ru-RU" b="1" dirty="0"/>
          </a:p>
        </p:txBody>
      </p:sp>
    </p:spTree>
    <p:extLst>
      <p:ext uri="{BB962C8B-B14F-4D97-AF65-F5344CB8AC3E}">
        <p14:creationId xmlns:p14="http://schemas.microsoft.com/office/powerpoint/2010/main" val="186683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25976"/>
            <a:ext cx="9550399" cy="1023837"/>
          </a:xfrm>
        </p:spPr>
        <p:txBody>
          <a:bodyPr vert="horz" lIns="91440" tIns="45720" rIns="91440" bIns="45720" rtlCol="0" anchor="ctr">
            <a:noAutofit/>
          </a:bodyPr>
          <a:lstStyle/>
          <a:p>
            <a:pPr algn="ctr">
              <a:lnSpc>
                <a:spcPts val="4600"/>
              </a:lnSpc>
            </a:pPr>
            <a:r>
              <a:rPr lang="ru-RU" sz="4000" b="1" dirty="0" err="1">
                <a:solidFill>
                  <a:srgbClr val="002060"/>
                </a:solidFill>
                <a:latin typeface="+mn-lt"/>
              </a:rPr>
              <a:t>Мектепке</a:t>
            </a:r>
            <a:r>
              <a:rPr lang="ru-RU" sz="4000" b="1" dirty="0">
                <a:solidFill>
                  <a:srgbClr val="002060"/>
                </a:solidFill>
                <a:latin typeface="+mn-lt"/>
              </a:rPr>
              <a:t> </a:t>
            </a:r>
            <a:r>
              <a:rPr lang="ru-RU" sz="4000" b="1" dirty="0" err="1">
                <a:solidFill>
                  <a:srgbClr val="002060"/>
                </a:solidFill>
                <a:latin typeface="+mn-lt"/>
              </a:rPr>
              <a:t>бейімделу</a:t>
            </a:r>
            <a:r>
              <a:rPr lang="ru-RU" sz="4000" b="1" dirty="0">
                <a:solidFill>
                  <a:srgbClr val="002060"/>
                </a:solidFill>
                <a:latin typeface="+mn-lt"/>
              </a:rPr>
              <a:t> </a:t>
            </a:r>
            <a:r>
              <a:rPr lang="ru-RU" sz="4000" b="1" dirty="0" err="1">
                <a:solidFill>
                  <a:srgbClr val="002060"/>
                </a:solidFill>
                <a:latin typeface="+mn-lt"/>
              </a:rPr>
              <a:t>сәтті</a:t>
            </a:r>
            <a:r>
              <a:rPr lang="ru-RU" sz="4000" b="1" dirty="0">
                <a:solidFill>
                  <a:srgbClr val="002060"/>
                </a:solidFill>
                <a:latin typeface="+mn-lt"/>
              </a:rPr>
              <a:t> </a:t>
            </a:r>
            <a:r>
              <a:rPr lang="ru-RU" sz="4000" b="1" dirty="0" err="1">
                <a:solidFill>
                  <a:srgbClr val="002060"/>
                </a:solidFill>
                <a:latin typeface="+mn-lt"/>
              </a:rPr>
              <a:t>өткенін</a:t>
            </a:r>
            <a:r>
              <a:rPr lang="ru-RU" sz="4000" b="1" dirty="0">
                <a:solidFill>
                  <a:srgbClr val="002060"/>
                </a:solidFill>
                <a:latin typeface="+mn-lt"/>
              </a:rPr>
              <a:t> </a:t>
            </a:r>
            <a:r>
              <a:rPr lang="ru-RU" sz="4000" b="1" dirty="0" err="1">
                <a:solidFill>
                  <a:srgbClr val="002060"/>
                </a:solidFill>
                <a:latin typeface="+mn-lt"/>
              </a:rPr>
              <a:t>қалай</a:t>
            </a:r>
            <a:r>
              <a:rPr lang="ru-RU" sz="4000" b="1" dirty="0">
                <a:solidFill>
                  <a:srgbClr val="002060"/>
                </a:solidFill>
                <a:latin typeface="+mn-lt"/>
              </a:rPr>
              <a:t> </a:t>
            </a:r>
            <a:r>
              <a:rPr lang="ru-RU" sz="4000" b="1" dirty="0" err="1">
                <a:solidFill>
                  <a:srgbClr val="002060"/>
                </a:solidFill>
                <a:latin typeface="+mn-lt"/>
              </a:rPr>
              <a:t>түсінемін</a:t>
            </a:r>
            <a:endParaRPr lang="ru-RU" sz="4000" b="1" dirty="0">
              <a:solidFill>
                <a:srgbClr val="002060"/>
              </a:solidFill>
              <a:latin typeface="+mn-lt"/>
            </a:endParaRPr>
          </a:p>
        </p:txBody>
      </p:sp>
      <p:sp>
        <p:nvSpPr>
          <p:cNvPr id="3" name="Содержимое 2"/>
          <p:cNvSpPr>
            <a:spLocks noGrp="1"/>
          </p:cNvSpPr>
          <p:nvPr>
            <p:ph idx="1"/>
          </p:nvPr>
        </p:nvSpPr>
        <p:spPr>
          <a:xfrm>
            <a:off x="301535" y="1437640"/>
            <a:ext cx="11353799" cy="4915975"/>
          </a:xfrm>
        </p:spPr>
        <p:txBody>
          <a:bodyPr vert="horz" lIns="91440" tIns="45720" rIns="91440" bIns="45720" rtlCol="0">
            <a:noAutofit/>
          </a:bodyPr>
          <a:lstStyle/>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Жоғары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деңгейде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жұмысқа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қабілетті</a:t>
            </a:r>
            <a:endParaRPr lang="ru-RU" sz="24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Оқу</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материалын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жақсы</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меңгеріп</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жатыр</a:t>
            </a:r>
            <a:endParaRPr lang="ru-RU" sz="2400" dirty="0">
              <a:solidFill>
                <a:srgbClr val="0070C0"/>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Жиі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ауырмайды</a:t>
            </a:r>
            <a:endParaRPr lang="ru-RU" sz="24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Сабаққа</a:t>
            </a:r>
            <a:r>
              <a:rPr lang="ru-RU" sz="2400" dirty="0">
                <a:solidFill>
                  <a:srgbClr val="0070C0"/>
                </a:solidFill>
                <a:latin typeface="Arial" panose="020B0604020202020204" pitchFamily="34" charset="0"/>
                <a:cs typeface="Arial" panose="020B0604020202020204" pitchFamily="34" charset="0"/>
              </a:rPr>
              <a:t> бар </a:t>
            </a:r>
            <a:r>
              <a:rPr lang="ru-RU" sz="2400" dirty="0" err="1">
                <a:solidFill>
                  <a:srgbClr val="0070C0"/>
                </a:solidFill>
                <a:latin typeface="Arial" panose="020B0604020202020204" pitchFamily="34" charset="0"/>
                <a:cs typeface="Arial" panose="020B0604020202020204" pitchFamily="34" charset="0"/>
              </a:rPr>
              <a:t>құлшынысымен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барады</a:t>
            </a:r>
            <a:endParaRPr lang="ru-RU" sz="2400" dirty="0">
              <a:solidFill>
                <a:srgbClr val="0070C0"/>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Ата</a:t>
            </a:r>
            <a:r>
              <a:rPr lang="en-GB" sz="2400" dirty="0">
                <a:latin typeface="Arial" panose="020B0604020202020204" pitchFamily="34" charset="0"/>
                <a:cs typeface="Arial" panose="020B0604020202020204" pitchFamily="34" charset="0"/>
              </a:rPr>
              <a:t>-</a:t>
            </a:r>
            <a:r>
              <a:rPr lang="ru-RU" sz="2400" dirty="0" err="1">
                <a:latin typeface="Arial" panose="020B0604020202020204" pitchFamily="34" charset="0"/>
                <a:cs typeface="Arial" panose="020B0604020202020204" pitchFamily="34" charset="0"/>
              </a:rPr>
              <a:t>анасымен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мек</a:t>
            </a:r>
            <a:r>
              <a:rPr lang="kk-KZ" sz="2400" dirty="0">
                <a:latin typeface="Arial" panose="020B0604020202020204" pitchFamily="34" charset="0"/>
                <a:cs typeface="Arial" panose="020B0604020202020204" pitchFamily="34" charset="0"/>
              </a:rPr>
              <a:t>тепте болған оқиғалармен бөліседі</a:t>
            </a:r>
            <a:endParaRPr lang="ru-RU" sz="24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Үй</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тапсырмасын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қуана</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орындайды</a:t>
            </a:r>
            <a:endParaRPr lang="ru-RU" sz="2400" dirty="0">
              <a:solidFill>
                <a:srgbClr val="0070C0"/>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Мұғалімі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туралы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жақсы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сөздер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айтады</a:t>
            </a:r>
            <a:r>
              <a:rPr lang="ru-RU" sz="2400" dirty="0">
                <a:latin typeface="Arial" panose="020B0604020202020204" pitchFamily="34" charset="0"/>
                <a:cs typeface="Arial" panose="020B0604020202020204" pitchFamily="34" charset="0"/>
              </a:rPr>
              <a:t> </a:t>
            </a:r>
          </a:p>
          <a:p>
            <a:pPr>
              <a:lnSpc>
                <a:spcPct val="120000"/>
              </a:lnSpc>
              <a:spcBef>
                <a:spcPts val="300"/>
              </a:spcBef>
              <a:spcAft>
                <a:spcPts val="300"/>
              </a:spcAft>
              <a:buFont typeface="Wingdings" panose="05000000000000000000" pitchFamily="2" charset="2"/>
              <a:buChar char="v"/>
            </a:pPr>
            <a:r>
              <a:rPr lang="ru-RU" sz="2400" dirty="0">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Мектепте</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достар</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тапқан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олармен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қарым</a:t>
            </a:r>
            <a:r>
              <a:rPr lang="en-GB" sz="2400" dirty="0">
                <a:solidFill>
                  <a:srgbClr val="0070C0"/>
                </a:solidFill>
                <a:latin typeface="Arial" panose="020B0604020202020204" pitchFamily="34" charset="0"/>
                <a:cs typeface="Arial" panose="020B0604020202020204" pitchFamily="34" charset="0"/>
              </a:rPr>
              <a:t>-</a:t>
            </a:r>
            <a:r>
              <a:rPr lang="kk-KZ" sz="2400" dirty="0">
                <a:solidFill>
                  <a:srgbClr val="0070C0"/>
                </a:solidFill>
                <a:latin typeface="Arial" panose="020B0604020202020204" pitchFamily="34" charset="0"/>
                <a:cs typeface="Arial" panose="020B0604020202020204" pitchFamily="34" charset="0"/>
              </a:rPr>
              <a:t>қатынасты ұйымдастыра біледі </a:t>
            </a:r>
          </a:p>
          <a:p>
            <a:pPr>
              <a:lnSpc>
                <a:spcPct val="120000"/>
              </a:lnSpc>
              <a:spcBef>
                <a:spcPts val="300"/>
              </a:spcBef>
              <a:spcAft>
                <a:spcPts val="300"/>
              </a:spcAft>
              <a:buFont typeface="Wingdings" panose="05000000000000000000" pitchFamily="2" charset="2"/>
              <a:buChar char="v"/>
            </a:pPr>
            <a:r>
              <a:rPr lang="kk-KZ" sz="2400" dirty="0">
                <a:solidFill>
                  <a:srgbClr val="0070C0"/>
                </a:solidFill>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Мектепте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жүріс</a:t>
            </a:r>
            <a:r>
              <a:rPr lang="en-GB" sz="2400" dirty="0">
                <a:latin typeface="Arial" panose="020B0604020202020204" pitchFamily="34" charset="0"/>
                <a:cs typeface="Arial" panose="020B0604020202020204" pitchFamily="34" charset="0"/>
              </a:rPr>
              <a:t>-</a:t>
            </a:r>
            <a:r>
              <a:rPr lang="kk-KZ" sz="2400" dirty="0">
                <a:latin typeface="Arial" panose="020B0604020202020204" pitchFamily="34" charset="0"/>
                <a:cs typeface="Arial" panose="020B0604020202020204" pitchFamily="34" charset="0"/>
              </a:rPr>
              <a:t>тұрысын бақылауда ұстайды</a:t>
            </a:r>
            <a:endParaRPr lang="ru-RU" sz="2400" dirty="0">
              <a:latin typeface="Arial" panose="020B0604020202020204" pitchFamily="34" charset="0"/>
              <a:cs typeface="Arial" panose="020B0604020202020204" pitchFamily="34" charset="0"/>
            </a:endParaRPr>
          </a:p>
        </p:txBody>
      </p:sp>
      <p:pic>
        <p:nvPicPr>
          <p:cNvPr id="5" name="Picture 4" descr="A close up of a toy&#10;&#10;Description automatically generated">
            <a:extLst>
              <a:ext uri="{FF2B5EF4-FFF2-40B4-BE49-F238E27FC236}">
                <a16:creationId xmlns:a16="http://schemas.microsoft.com/office/drawing/2014/main" xmlns="" id="{7E2D169E-0FA1-4AB5-B073-E19AFC689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150" y="0"/>
            <a:ext cx="2590850" cy="2875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8986</TotalTime>
  <Words>2157</Words>
  <Application>Microsoft Office PowerPoint</Application>
  <PresentationFormat>Произвольный</PresentationFormat>
  <Paragraphs>157</Paragraphs>
  <Slides>11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Баланы қалай дұрыс мақтау керек</vt:lpstr>
      <vt:lpstr>Үй тапсырмасын орындау ұзақтығы</vt:lpstr>
      <vt:lpstr>Мұғалімдермен ынтмақтастық орнатыңыз!</vt:lpstr>
      <vt:lpstr>Қабылдау мен махаббат ортасын қалыптастырыңыз</vt:lpstr>
      <vt:lpstr>ҚАПЕРГЕ АЛАТЫН ҚҰПИЯЛАР</vt:lpstr>
      <vt:lpstr>Балаға қалай дұрыс көмектесу керек</vt:lpstr>
      <vt:lpstr>Балаға қалай дұрыс қолдау көрсету керек</vt:lpstr>
      <vt:lpstr>Мектепке бейімделу сәтті өткенін қалай түсінемін</vt:lpstr>
      <vt:lpstr>Балаңызға сіз көрсететін қолдау мен көмек</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Тревога≠ страх, стресс</dc:title>
  <dc:creator>Пользователь</dc:creator>
  <cp:lastModifiedBy>Жанар</cp:lastModifiedBy>
  <cp:revision>283</cp:revision>
  <dcterms:created xsi:type="dcterms:W3CDTF">2020-06-01T02:18:42Z</dcterms:created>
  <dcterms:modified xsi:type="dcterms:W3CDTF">2020-11-30T13:08:19Z</dcterms:modified>
</cp:coreProperties>
</file>