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57" r:id="rId5"/>
    <p:sldId id="259" r:id="rId6"/>
    <p:sldId id="261" r:id="rId7"/>
    <p:sldId id="260" r:id="rId8"/>
    <p:sldId id="263" r:id="rId9"/>
    <p:sldId id="262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9" d="100"/>
          <a:sy n="39" d="100"/>
        </p:scale>
        <p:origin x="-227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i?id=797fde137e2e781d0b4b47f46e51286b_l-5267277-images-thumbs&amp;n=13"/>
          <p:cNvPicPr>
            <a:picLocks noChangeAspect="1" noChangeArrowheads="1"/>
          </p:cNvPicPr>
          <p:nvPr/>
        </p:nvPicPr>
        <p:blipFill>
          <a:blip r:embed="rId2"/>
          <a:srcRect t="30277"/>
          <a:stretch>
            <a:fillRect/>
          </a:stretch>
        </p:blipFill>
        <p:spPr bwMode="auto">
          <a:xfrm>
            <a:off x="0" y="0"/>
            <a:ext cx="9144000" cy="700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i?id=4957c35951d0136eb9b940cb820da76a_l-827293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i?id=95af8e970ff1411c54da56f57a9112ed_l-455343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Ата-аналар жиналысының мақсаты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1. Мұғалім мен ата-ана арасындағы қатынасты орнату</a:t>
            </a:r>
          </a:p>
          <a:p>
            <a:r>
              <a:rPr lang="kk-KZ" dirty="0" smtClean="0"/>
              <a:t>2.Оқушының мектеп өміріне бейімделуіне ықпал жасау</a:t>
            </a:r>
          </a:p>
          <a:p>
            <a:r>
              <a:rPr lang="kk-KZ" dirty="0" smtClean="0"/>
              <a:t>3. “мектеп және біз” бала тәрбиесіндегі өзекті мәселеер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avatars.mds.yandex.net/i?id=e1d06c9ae32262c1d91df2edb6e082d5_l-490395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i?id=024da307f4b1d1cfbe1c47884bda19d1_l-902550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23" y="0"/>
            <a:ext cx="90852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i?id=d8e72171fc42592d4bd9ad67f8c85bb4_l-523404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i?id=d92755a09bc4a393bdc85c6a94663814_l-523426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i?id=31814f578602f7258c2bc7e7089b06a2_l-914823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i?id=fe9690f20d437cceec4ab4f209f28fe9_l-821866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566301" cy="700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 l="1683" t="21867" r="37372" b="246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28</Words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Ата-аналар жиналысының мақсаты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Лозовое</dc:creator>
  <cp:lastModifiedBy>Лозовое</cp:lastModifiedBy>
  <cp:revision>1</cp:revision>
  <dcterms:created xsi:type="dcterms:W3CDTF">2023-09-20T17:47:08Z</dcterms:created>
  <dcterms:modified xsi:type="dcterms:W3CDTF">2023-09-20T18:42:11Z</dcterms:modified>
</cp:coreProperties>
</file>