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67" r:id="rId5"/>
    <p:sldId id="269" r:id="rId6"/>
    <p:sldId id="278" r:id="rId7"/>
    <p:sldId id="279" r:id="rId8"/>
    <p:sldId id="275" r:id="rId9"/>
    <p:sldId id="259" r:id="rId10"/>
    <p:sldId id="260" r:id="rId11"/>
    <p:sldId id="261" r:id="rId12"/>
    <p:sldId id="280" r:id="rId13"/>
    <p:sldId id="283" r:id="rId14"/>
    <p:sldId id="262" r:id="rId15"/>
    <p:sldId id="263" r:id="rId16"/>
    <p:sldId id="264" r:id="rId17"/>
    <p:sldId id="281" r:id="rId18"/>
    <p:sldId id="271" r:id="rId19"/>
    <p:sldId id="273" r:id="rId20"/>
    <p:sldId id="274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C4A93-7EB9-4346-A640-74594E4ED9C9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E7E48-6CC2-4328-A4F7-93FC4D7CC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E7E48-6CC2-4328-A4F7-93FC4D7CCC0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1071538" y="0"/>
            <a:ext cx="7786742" cy="2000240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Білімге ұмтылу еңбексүйгіштік және отаншылдық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71538" y="2214554"/>
            <a:ext cx="7858180" cy="2928958"/>
          </a:xfrm>
        </p:spPr>
        <p:txBody>
          <a:bodyPr>
            <a:normAutofit/>
          </a:bodyPr>
          <a:lstStyle/>
          <a:p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>оқушыларға </a:t>
            </a:r>
            <a:r>
              <a:rPr lang="kk-KZ" sz="2700" dirty="0" smtClean="0">
                <a:latin typeface="Times New Roman" pitchFamily="18" charset="0"/>
                <a:cs typeface="Times New Roman" pitchFamily="18" charset="0"/>
              </a:rPr>
              <a:t>еңбектің адам үшін маңыздылығын жан-жақты аша отырып, шығармашылық тұрғыдан еңбек ету қабілеттерін дамыту;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5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071670" y="214290"/>
            <a:ext cx="5072098" cy="1440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Төрт топқа арналған сұрақтар</a:t>
            </a:r>
            <a:endParaRPr lang="ru-RU" sz="2800" b="1" i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4179020" y="2013962"/>
            <a:ext cx="857256" cy="401184"/>
          </a:xfrm>
          <a:prstGeom prst="strip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klub-drug.ru/wp-content/uploads/2011/04/964197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3206"/>
            <a:ext cx="1652857" cy="1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lub-drug.ru/wp-content/uploads/2011/04/6144484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83654"/>
            <a:ext cx="1789558" cy="13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071538" y="2500306"/>
            <a:ext cx="2571768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1538" y="4500570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86446" y="2500306"/>
            <a:ext cx="2571768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2643182"/>
            <a:ext cx="3143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топ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572132" y="2643182"/>
            <a:ext cx="2857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 топ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785786" y="4572008"/>
            <a:ext cx="26432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 топ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5008" y="4429132"/>
            <a:ext cx="2786082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90713" algn="l"/>
              </a:tabLst>
            </a:pP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2071670" y="3714752"/>
            <a:ext cx="50006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786578" y="3714752"/>
            <a:ext cx="50006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5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357158" y="368660"/>
            <a:ext cx="7358114" cy="1417266"/>
          </a:xfrm>
          <a:prstGeom prst="ribbon2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Шығармашылық  жұмыс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214282" y="2714620"/>
            <a:ext cx="1152128" cy="648072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285720" y="5072074"/>
            <a:ext cx="1149920" cy="648072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s41.radikal.ru/i093/1208/d8/8e4eb797793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297" y="903036"/>
            <a:ext cx="1596222" cy="150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053.radikal.ru/1208/cf/335af1da8dc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5000636"/>
            <a:ext cx="1428760" cy="16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Блок-схема: подготовка 12"/>
          <p:cNvSpPr/>
          <p:nvPr/>
        </p:nvSpPr>
        <p:spPr>
          <a:xfrm>
            <a:off x="1500166" y="2071678"/>
            <a:ext cx="6715172" cy="2000264"/>
          </a:xfrm>
          <a:prstGeom prst="flowChartPrepar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топ: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қушыларға сурет қиындылары таратылады. Құрастырылған суретке тақырып қойып, қорғау тапсырылады. 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«Пазл» әдісі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одготовка 13"/>
          <p:cNvSpPr/>
          <p:nvPr/>
        </p:nvSpPr>
        <p:spPr>
          <a:xfrm>
            <a:off x="1643042" y="4357694"/>
            <a:ext cx="6643734" cy="2071702"/>
          </a:xfrm>
          <a:prstGeom prst="flowChartPrepar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 топ: “Адам көркі - еңбек” (сурет салу)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3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одготовка 1"/>
          <p:cNvSpPr/>
          <p:nvPr/>
        </p:nvSpPr>
        <p:spPr>
          <a:xfrm>
            <a:off x="2357422" y="500042"/>
            <a:ext cx="6429420" cy="2214578"/>
          </a:xfrm>
          <a:prstGeom prst="flowChartPrepar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ІІІ топ: </a:t>
            </a:r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«Синквейн» әдісі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бойынша өлең шығарып, постерге жазып, қорғау тапсырылады.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подготовка 2"/>
          <p:cNvSpPr/>
          <p:nvPr/>
        </p:nvSpPr>
        <p:spPr>
          <a:xfrm>
            <a:off x="2357422" y="3643314"/>
            <a:ext cx="6429420" cy="2428892"/>
          </a:xfrm>
          <a:prstGeom prst="flowChartPrepar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топ: 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«Шатастырылған логикалық тіркестер» әдісі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шатастырылған сөздердің  қиындылары беріледі. Сол қиындылардан мақал құрастыру тапсырылады.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357158" y="4643446"/>
            <a:ext cx="1571636" cy="648072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357158" y="1357298"/>
            <a:ext cx="1571636" cy="648072"/>
          </a:xfrm>
          <a:prstGeom prst="notchedRightArrow">
            <a:avLst/>
          </a:prstGeom>
          <a:solidFill>
            <a:srgbClr val="0070C0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22302\Desktop\б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85720" y="1643050"/>
            <a:ext cx="8710612" cy="2643205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kk-KZ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Бейнежазба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282" y="2071678"/>
            <a:ext cx="2786082" cy="10001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4678" y="1142984"/>
            <a:ext cx="2714644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57290" y="3857628"/>
            <a:ext cx="6572296" cy="17859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Бейнежазбадан  не түйдіңдер?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43636" y="2071678"/>
            <a:ext cx="2570163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714480" y="3214686"/>
            <a:ext cx="121444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000499" y="2786059"/>
            <a:ext cx="1000131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5786446" y="3143248"/>
            <a:ext cx="121444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42910" y="1"/>
            <a:ext cx="29289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Топпен ән айту</a:t>
            </a:r>
            <a:endParaRPr lang="en-US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71802" y="25360"/>
            <a:ext cx="5929354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«Жаса Қазағым»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Жастарының жалыны бар,</a:t>
            </a:r>
            <a:b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Қарттарының қадірі бар,</a:t>
            </a:r>
            <a:b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Жақсылыққа жаны құмар,</a:t>
            </a:r>
            <a:b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 қазағым!</a:t>
            </a:r>
            <a:b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Тарихының тамыры бар,</a:t>
            </a:r>
            <a:b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Дәстүрінің тәлімі бар,</a:t>
            </a:r>
            <a:b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Сақ пен ғұнның сарыны бар,</a:t>
            </a:r>
            <a:b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 қазағым!</a:t>
            </a:r>
            <a:b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Қайырмасы:</a:t>
            </a:r>
            <a:b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Жаса, жаса қазақ тілім!</a:t>
            </a:r>
            <a:b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Жаса, жаса ғажап дінім!</a:t>
            </a:r>
            <a:b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Баянды боп, азат күнің,</a:t>
            </a:r>
            <a:b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Бағың таймасын!</a:t>
            </a:r>
            <a:b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Жаса, жаса рухты халқым!</a:t>
            </a:r>
            <a:b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Жаса, жаса құтты салтым!</a:t>
            </a:r>
            <a:b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Айдан асып мықты даңқың,</a:t>
            </a:r>
            <a:b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Жаның жайнасын!</a:t>
            </a:r>
            <a:b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latin typeface="Arlekin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285728"/>
            <a:ext cx="81439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2338" algn="l"/>
              </a:tabLst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Болашаққа бағдар: рухани жаңғыру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2338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І.  ХХІ   ҒАСЫРДАҒЫ   ҰЛТТЫҚ САНА ТУРАЛЫ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2338" algn="l"/>
              </a:tabLst>
            </a:pPr>
            <a:r>
              <a:rPr kumimoji="0" lang="kk-KZ" sz="32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Бәсекелік қабілет</a:t>
            </a: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2338" algn="l"/>
              </a:tabLst>
            </a:pPr>
            <a:r>
              <a:rPr kumimoji="0" lang="kk-KZ" sz="32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Прагматизм</a:t>
            </a: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2338" algn="l"/>
              </a:tabLst>
            </a:pPr>
            <a:r>
              <a:rPr kumimoji="0" lang="kk-KZ" sz="32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Ұлттық бірегейлікті сақтау</a:t>
            </a: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2338" algn="l"/>
              </a:tabLst>
            </a:pPr>
            <a:r>
              <a:rPr kumimoji="0" lang="kk-KZ" sz="32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Білімнің салтанат құруы</a:t>
            </a: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2338" algn="l"/>
              </a:tabLst>
            </a:pPr>
            <a:r>
              <a:rPr kumimoji="0" lang="kk-KZ" sz="32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Қазақстанның революциялық емес, эволюциялық дамуы</a:t>
            </a: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2338" algn="l"/>
              </a:tabLst>
            </a:pPr>
            <a:r>
              <a:rPr kumimoji="0" lang="kk-KZ" sz="32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Сананың ашықтығы</a:t>
            </a: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2338" algn="l"/>
              </a:tabLst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ІІ.  ТАЯУ   ЖЫЛДАРДАҒЫ  МІНДЕТТЕР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2338" algn="l"/>
              </a:tabLst>
            </a:pPr>
            <a:endParaRPr lang="kk-KZ" sz="2800" b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2338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  </a:t>
            </a: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643050"/>
            <a:ext cx="7933588" cy="3714776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/>
              <a:t> </a:t>
            </a:r>
            <a:r>
              <a:rPr lang="kk-KZ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Оқушыларға  еңбек туралы мақал-мәтелдер, нақыл сөздер жазып, мағынасын жазып келу тапсырылады.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3" name="Picture 5" descr="booc0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14290"/>
            <a:ext cx="3357586" cy="18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571612"/>
            <a:ext cx="7498080" cy="357190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6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Кері  байланыс</a:t>
            </a:r>
            <a:r>
              <a:rPr lang="kk-KZ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 үшін еңбек ... </a:t>
            </a:r>
            <a:r>
              <a:rPr lang="kk-KZ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(оқушылар осы сөйлемді аяқтай отырып, бүгінгі сабақтан алған әсерлерімен бөліседі)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3500438"/>
            <a:ext cx="1320084" cy="12144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 топ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71736" y="3500438"/>
            <a:ext cx="1357322" cy="1214446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ІІ топ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29190" y="3500438"/>
            <a:ext cx="1643074" cy="121444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3BFFFF"/>
                </a:solidFill>
                <a:latin typeface="Times New Roman" pitchFamily="18" charset="0"/>
                <a:cs typeface="Times New Roman" pitchFamily="18" charset="0"/>
              </a:rPr>
              <a:t>ІІІ топ</a:t>
            </a:r>
          </a:p>
        </p:txBody>
      </p:sp>
      <p:sp>
        <p:nvSpPr>
          <p:cNvPr id="5" name="Овал 4"/>
          <p:cNvSpPr/>
          <p:nvPr/>
        </p:nvSpPr>
        <p:spPr>
          <a:xfrm>
            <a:off x="946072" y="1052736"/>
            <a:ext cx="7272808" cy="1264196"/>
          </a:xfrm>
          <a:prstGeom prst="ellipse">
            <a:avLst/>
          </a:prstGeom>
          <a:solidFill>
            <a:srgbClr val="3BFFFF"/>
          </a:solidFill>
          <a:ln>
            <a:solidFill>
              <a:srgbClr val="CC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Топтық  жұмыс</a:t>
            </a:r>
            <a:endParaRPr lang="ru-RU" sz="40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142976" y="2214554"/>
            <a:ext cx="322895" cy="1143008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143240" y="2357430"/>
            <a:ext cx="285752" cy="107157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500694" y="2357430"/>
            <a:ext cx="285752" cy="107157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1714480" y="4000504"/>
            <a:ext cx="720080" cy="167429"/>
          </a:xfrm>
          <a:prstGeom prst="notchedRightArrow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4071934" y="4000504"/>
            <a:ext cx="685046" cy="165174"/>
          </a:xfrm>
          <a:prstGeom prst="notchedRightArrow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miranimacii.ru/_ph/23/12733299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82" y="139565"/>
            <a:ext cx="1384998" cy="99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miranimacii.ru/_ph/23/12733299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482" y="5229200"/>
            <a:ext cx="1384998" cy="99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низ 13"/>
          <p:cNvSpPr/>
          <p:nvPr/>
        </p:nvSpPr>
        <p:spPr>
          <a:xfrm>
            <a:off x="7786710" y="2143116"/>
            <a:ext cx="285752" cy="1123404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6643702" y="4000504"/>
            <a:ext cx="685046" cy="165174"/>
          </a:xfrm>
          <a:prstGeom prst="notchedRightArrow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00958" y="3571876"/>
            <a:ext cx="142876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топ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77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320"/>
            <a:ext cx="4643470" cy="1868796"/>
          </a:xfrm>
        </p:spPr>
        <p:txBody>
          <a:bodyPr>
            <a:normAutofit/>
          </a:bodyPr>
          <a:lstStyle/>
          <a:p>
            <a:pPr algn="ctr"/>
            <a:r>
              <a:rPr lang="kk-KZ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Құндылық ағашы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22302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4" cy="67151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3000373"/>
            <a:ext cx="38576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Стикерлер: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Жасыл алма </a:t>
            </a:r>
            <a:r>
              <a:rPr lang="kk-K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(ұнады)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Сары алма </a:t>
            </a:r>
            <a:r>
              <a:rPr lang="kk-K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(орташа)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Қызыл алма </a:t>
            </a:r>
            <a:r>
              <a:rPr lang="kk-K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(ұнамады)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Стикерлерге жазып алма ағашына ілу.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596" y="2643182"/>
            <a:ext cx="8215370" cy="2000264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12500"/>
                <a:gd name="adj2" fmla="val -450"/>
              </a:avLst>
            </a:prstTxWarp>
            <a:spAutoFit/>
          </a:bodyPr>
          <a:lstStyle/>
          <a:p>
            <a:pPr algn="ctr"/>
            <a:r>
              <a:rPr lang="kk-KZ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Соңғы   тыныштық  сәті</a:t>
            </a:r>
            <a:endParaRPr lang="ru-RU" b="1" dirty="0">
              <a:ln w="1905">
                <a:solidFill>
                  <a:srgbClr val="00206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481577" y="32172"/>
            <a:ext cx="7200800" cy="151216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Ұйымдастыру іс-әрекеті: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6-конечная звезда 2"/>
          <p:cNvSpPr/>
          <p:nvPr/>
        </p:nvSpPr>
        <p:spPr>
          <a:xfrm>
            <a:off x="395536" y="1688356"/>
            <a:ext cx="576064" cy="600968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7311" y="1740247"/>
            <a:ext cx="2990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Тыныштық  сәті. “Нұрға бөлену”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5000629" y="1740247"/>
            <a:ext cx="642941" cy="600968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07181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Үй тапсырмасын сұрау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395536" y="4283750"/>
            <a:ext cx="556916" cy="600968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6-конечная звезда 8"/>
          <p:cNvSpPr/>
          <p:nvPr/>
        </p:nvSpPr>
        <p:spPr>
          <a:xfrm>
            <a:off x="395536" y="5373216"/>
            <a:ext cx="569640" cy="600968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6-конечная звезда 9"/>
          <p:cNvSpPr/>
          <p:nvPr/>
        </p:nvSpPr>
        <p:spPr>
          <a:xfrm>
            <a:off x="395536" y="3000494"/>
            <a:ext cx="569640" cy="591929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4286256"/>
            <a:ext cx="2090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Дәйексөз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7291" y="5489034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Әңгімелеу.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7884" y="1809899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Шығармашылық жұмыс.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6-конечная звезда 14"/>
          <p:cNvSpPr/>
          <p:nvPr/>
        </p:nvSpPr>
        <p:spPr>
          <a:xfrm>
            <a:off x="5072066" y="2848154"/>
            <a:ext cx="642942" cy="600968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29322" y="2917805"/>
            <a:ext cx="249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Топпен ән айту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6-конечная звезда 18"/>
          <p:cNvSpPr/>
          <p:nvPr/>
        </p:nvSpPr>
        <p:spPr>
          <a:xfrm>
            <a:off x="5214943" y="5218831"/>
            <a:ext cx="661538" cy="731867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0760" y="5214950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Соңғы тыныштық сәті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miranimacii.ru/_ph/23/9590277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65" y="310914"/>
            <a:ext cx="1341302" cy="98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9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8662" y="2967334"/>
            <a:ext cx="7429551" cy="1747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-368"/>
              </a:avLst>
            </a:prstTxWarp>
            <a:spAutoFit/>
          </a:bodyPr>
          <a:lstStyle/>
          <a:p>
            <a:pPr algn="ctr"/>
            <a:r>
              <a:rPr lang="kk-KZ" sz="6600" b="1" cap="none" spc="0" dirty="0" smtClean="0">
                <a:ln w="1905"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Тыныштық сәті</a:t>
            </a:r>
            <a:endParaRPr lang="ru-RU" sz="6600" b="1" cap="none" spc="0" dirty="0">
              <a:ln w="1905">
                <a:solidFill>
                  <a:srgbClr val="FFFF0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596" y="571480"/>
            <a:ext cx="83582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kk-KZ" b="1" cap="all" dirty="0" smtClean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4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Дәйексөз</a:t>
            </a:r>
          </a:p>
          <a:p>
            <a:pPr algn="just"/>
            <a:endParaRPr lang="kk-KZ" sz="3600" b="1" cap="all" dirty="0" smtClean="0">
              <a:ln w="9000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Еңбекті жан тәнімен сүймейінше, ешбір талант та, ешбір кемеңгер де шықпайды</a:t>
            </a:r>
            <a:r>
              <a:rPr lang="kk-KZ" sz="3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kk-KZ" sz="3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Д. И. Менделеев</a:t>
            </a:r>
            <a:endParaRPr lang="kk-KZ" sz="3600" b="1" cap="all" dirty="0" smtClean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500040"/>
            <a:ext cx="76438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Толықтырыңдар. </a:t>
            </a:r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Қай ғалымның сөзі?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....... - күллі дүниедегі өнердің дұшпаны. Талапсыздық, жігерсіздік, ....., ......, - бәрі осыдан шығады.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428736"/>
            <a:ext cx="75724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Еріншектік – күллі  дүниедегі өнердің  дұшпаны.  Талапсыздық, жігерсіздік,  ұятсыздық,  кедейлік -бәрі  осыдан  шығады. </a:t>
            </a:r>
          </a:p>
          <a:p>
            <a:pPr algn="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АБАЙ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76600" y="2667000"/>
            <a:ext cx="2819400" cy="16002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1524000" y="1571612"/>
            <a:ext cx="2514600" cy="714388"/>
          </a:xfrm>
          <a:prstGeom prst="flowChartDocumen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1524000" y="4800600"/>
            <a:ext cx="2438400" cy="990600"/>
          </a:xfrm>
          <a:prstGeom prst="flowChartDocumen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5410200" y="4800600"/>
            <a:ext cx="2438400" cy="990600"/>
          </a:xfrm>
          <a:prstGeom prst="flowChartDocumen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5638800" y="1500174"/>
            <a:ext cx="2514600" cy="709626"/>
          </a:xfrm>
          <a:prstGeom prst="flowChartDocumen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" name="Прямая со стрелкой 11"/>
          <p:cNvCxnSpPr>
            <a:stCxn id="2" idx="7"/>
          </p:cNvCxnSpPr>
          <p:nvPr/>
        </p:nvCxnSpPr>
        <p:spPr>
          <a:xfrm rot="5400000" flipH="1" flipV="1">
            <a:off x="5467350" y="2425700"/>
            <a:ext cx="692150" cy="26035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3429000" y="2362200"/>
            <a:ext cx="609600" cy="3048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2819400" y="3352800"/>
            <a:ext cx="457200" cy="635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6"/>
          </p:cNvCxnSpPr>
          <p:nvPr/>
        </p:nvCxnSpPr>
        <p:spPr>
          <a:xfrm flipV="1">
            <a:off x="6096000" y="3357562"/>
            <a:ext cx="619140" cy="10953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5489575" y="4270375"/>
            <a:ext cx="679450" cy="381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165475" y="4156075"/>
            <a:ext cx="679450" cy="6096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214290"/>
            <a:ext cx="9001156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Әңгімелеу.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Тұжырымдамалық карта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әдісін пайдалана отырып, оқушыларға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               «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Еңбек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сөзіне жыл мезгілдеріне қарай еңбектің түрлерін </a:t>
            </a:r>
            <a:r>
              <a:rPr kumimoji="0" lang="kk-KZ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жазып шығу және қорғау тапсырылады.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1142976" y="1500174"/>
            <a:ext cx="7786742" cy="3429024"/>
          </a:xfrm>
          <a:prstGeom prst="flowChartPunched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6000" b="1" i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Мәтінмен жұмыс </a:t>
            </a:r>
            <a:endParaRPr lang="ru-RU" sz="7200" b="1" i="1" dirty="0">
              <a:ln>
                <a:solidFill>
                  <a:srgbClr val="7030A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klub-drug.ru/wp-content/uploads/2011/04/41.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" y="235248"/>
            <a:ext cx="1195190" cy="132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8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483</Words>
  <Application>Microsoft Office PowerPoint</Application>
  <PresentationFormat>Экран (4:3)</PresentationFormat>
  <Paragraphs>80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Arlekino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Мақсаты: оқушыларға еңбектің адам үшін маңыздылығын жан-жақты аша отырып, шығармашылық тұрғыдан еңбек ету қабілеттерін дамыту;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Бейнежазба</vt:lpstr>
      <vt:lpstr>Презентация PowerPoint</vt:lpstr>
      <vt:lpstr>Презентация PowerPoint</vt:lpstr>
      <vt:lpstr>Презентация PowerPoint</vt:lpstr>
      <vt:lpstr>   Оқушыларға  еңбек туралы мақал-мәтелдер, нақыл сөздер жазып, мағынасын жазып келу тапсырылады. </vt:lpstr>
      <vt:lpstr>Кері  байланыс  Мен үшін еңбек ... (оқушылар осы сөйлемді аяқтай отырып, бүгінгі сабақтан алған әсерлерімен бөліседі) </vt:lpstr>
      <vt:lpstr>Құндылық ағашы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Мақсаты: Оқушыларға отбасы – әр адамның жанына жақын, ең қымбат байлық екенін түсіндіру. </dc:title>
  <dc:creator>АҢСАР ЖАНЫМ</dc:creator>
  <cp:lastModifiedBy>Windows User</cp:lastModifiedBy>
  <cp:revision>39</cp:revision>
  <dcterms:created xsi:type="dcterms:W3CDTF">2017-02-22T18:25:22Z</dcterms:created>
  <dcterms:modified xsi:type="dcterms:W3CDTF">2022-08-14T19:15:45Z</dcterms:modified>
</cp:coreProperties>
</file>