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68" r:id="rId3"/>
    <p:sldId id="259" r:id="rId4"/>
    <p:sldId id="260" r:id="rId5"/>
    <p:sldId id="266" r:id="rId6"/>
    <p:sldId id="261" r:id="rId7"/>
    <p:sldId id="262" r:id="rId8"/>
    <p:sldId id="263" r:id="rId9"/>
    <p:sldId id="265" r:id="rId10"/>
    <p:sldId id="270" r:id="rId11"/>
    <p:sldId id="271" r:id="rId12"/>
    <p:sldId id="274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AA98E-FF86-46F3-8767-DBA1F1B0C5FE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59666-49A8-4ADF-BFBF-080DBE142E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59666-49A8-4ADF-BFBF-080DBE142E55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843AA-6569-4E44-9BE6-96D8D45A6DE9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7BCA-27B7-414D-86B8-2EAEB0C08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415310" cy="345759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Білім күні құтты болсын!</a:t>
            </a:r>
            <a:br>
              <a:rPr lang="kk-KZ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6400800" cy="2138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\Local Settings\Temporary Internet Files\Content.Word\скачанные файлы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000504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image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9032148">
            <a:off x="381446" y="237253"/>
            <a:ext cx="2218867" cy="20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b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7122" flipH="1">
            <a:off x="6220286" y="20245"/>
            <a:ext cx="2684489" cy="388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pPr eaLnBrk="1" hangingPunct="1"/>
            <a:r>
              <a:rPr lang="kk-KZ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Алматы</a:t>
            </a:r>
            <a:endParaRPr lang="ru-RU" sz="4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1313">
            <a:off x="0" y="214290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Прямоугольник 12"/>
          <p:cNvSpPr>
            <a:spLocks noChangeArrowheads="1"/>
          </p:cNvSpPr>
          <p:nvPr/>
        </p:nvSpPr>
        <p:spPr bwMode="auto">
          <a:xfrm>
            <a:off x="827088" y="4581525"/>
            <a:ext cx="698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E46C0A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2246">
            <a:off x="8146510" y="147805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9775">
            <a:off x="42693" y="5873104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298">
            <a:off x="8071553" y="5880865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1390" t="5116" r="58310" b="60118"/>
          <a:stretch>
            <a:fillRect/>
          </a:stretch>
        </p:blipFill>
        <p:spPr bwMode="auto">
          <a:xfrm>
            <a:off x="4429124" y="857232"/>
            <a:ext cx="4141785" cy="242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857232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642910" y="3571876"/>
            <a:ext cx="3500462" cy="238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571876"/>
            <a:ext cx="4143404" cy="236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65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Салт-дәстүрлер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643338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429124" y="1071546"/>
            <a:ext cx="4000528" cy="241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571876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1313">
            <a:off x="0" y="214290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4193">
            <a:off x="80698" y="5886196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4006">
            <a:off x="7980304" y="5883965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1062">
            <a:off x="8003924" y="297776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желтоқсан –Тәуелсіздік күні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ka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643050"/>
            <a:ext cx="3857652" cy="46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29124" y="1643050"/>
            <a:ext cx="4214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1991 жылы ата бабаларымыз  сан жылдар бойы армандаған Тәуелсіздікке қол жеткіздік.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65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Қымбатты оқушы!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1571612"/>
            <a:ext cx="65008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 Тәуелсіз елдің бақытты азаматысың. Білім алғысы келетін адамдардың бәріне жақсы мүмкіндік бар. Елің, ата-анаң, Елбасы аған үлкен үміт артады. Сол үмітті, сенімді ақтауымыз керек. Білім сапарында сендерге ақ жол тілеймін! Еліміздің мақтан тұтар азаматы бол! Біз сендерге сенеміз!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2143116"/>
            <a:ext cx="9763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4" y="4143380"/>
            <a:ext cx="9763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714356"/>
            <a:ext cx="9763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142984"/>
            <a:ext cx="9763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5994400"/>
            <a:ext cx="9763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429264"/>
            <a:ext cx="9763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Альбина\Documents\ВСЕ КАРТИНКИ\Звезды Феерверки\92929cc364004948313f7d3b76cef3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1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ертикальный свиток 8"/>
          <p:cNvSpPr/>
          <p:nvPr/>
        </p:nvSpPr>
        <p:spPr>
          <a:xfrm>
            <a:off x="0" y="0"/>
            <a:ext cx="9144000" cy="6858000"/>
          </a:xfrm>
          <a:prstGeom prst="verticalScroll">
            <a:avLst/>
          </a:prstGeom>
          <a:solidFill>
            <a:srgbClr val="00B0F0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85813" y="1428750"/>
            <a:ext cx="4143375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40" tIns="257094" bIns="0" anchor="ctr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Алтын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күн аспаны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Алтын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дән даласы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Ерліктің дастаны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Еліме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арашы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Ежелден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ер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Даңқымыз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шықты ғой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Намысын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бермеген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Қазағым мықты ғой!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Қайырмасы: </a:t>
            </a:r>
            <a:b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Гүлің болып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егілемін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Жырың болып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төгілемін,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eaLnBrk="0" hangingPunct="0"/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Туған жерім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Қазақстаным!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1857375" y="214313"/>
            <a:ext cx="69294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Қазақстан Республикасының Мемлекеттік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нұраны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Прямоугольник 5"/>
          <p:cNvSpPr>
            <a:spLocks noChangeArrowheads="1"/>
          </p:cNvSpPr>
          <p:nvPr/>
        </p:nvSpPr>
        <p:spPr bwMode="auto">
          <a:xfrm>
            <a:off x="1143000" y="857250"/>
            <a:ext cx="7143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сөзі: Жұмекен Нәжімеденов, Нұрсұлтан 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Назарбаев</a:t>
            </a:r>
            <a:r>
              <a:rPr lang="ru-RU" sz="9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1142976" y="1071546"/>
            <a:ext cx="414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әні: Шәмші Қалдаяқов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9" name="Прямоугольник 6"/>
          <p:cNvSpPr>
            <a:spLocks noChangeArrowheads="1"/>
          </p:cNvSpPr>
          <p:nvPr/>
        </p:nvSpPr>
        <p:spPr bwMode="auto">
          <a:xfrm>
            <a:off x="4714875" y="1571625"/>
            <a:ext cx="41433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Ұрпаққа жол ашқан,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Кең байтақ жерім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Бірлігі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жарасқан, </a:t>
            </a:r>
            <a:b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Тәуелсіз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Қарсы алған уақытты, </a:t>
            </a:r>
            <a:b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Мәңгілік досындай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Біздің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бақытты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Біздің ел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осындай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eaLnBrk="0" hangingPunct="0"/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Қайырмасы: </a:t>
            </a:r>
            <a:b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Гүлің болып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егілемін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Жырың болып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төгілемін, елім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Туған жерім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менің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eaLnBrk="0" hangingPunct="0"/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Қазақстаным!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2000250" y="4214813"/>
            <a:ext cx="5287963" cy="158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r>
              <a:rPr lang="kk-KZ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Менің Отаным- Қазақстан.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714488"/>
            <a:ext cx="7786742" cy="51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8721">
            <a:off x="146750" y="75755"/>
            <a:ext cx="685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8409">
            <a:off x="8203766" y="-45182"/>
            <a:ext cx="685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14546" y="228599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ea typeface="PMingLiU" pitchFamily="18" charset="-120"/>
                <a:cs typeface="Sakkal Majalla" pitchFamily="2" charset="-78"/>
              </a:rPr>
              <a:t>Қазақстан Республикасының рәміздері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PMingLiU" pitchFamily="18" charset="-120"/>
                <a:cs typeface="Sakkal Majalla" pitchFamily="2" charset="-78"/>
              </a:rPr>
              <a:t>.</a:t>
            </a:r>
          </a:p>
          <a:p>
            <a:pPr algn="ctr"/>
            <a: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ea typeface="PMingLiU" pitchFamily="18" charset="-120"/>
                <a:cs typeface="Sakkal Majalla" pitchFamily="2" charset="-78"/>
              </a:rPr>
              <a:t>Тәуелсіздік белгілері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ea typeface="PMingLiU" pitchFamily="18" charset="-120"/>
              <a:cs typeface="Sakkal Majalla" pitchFamily="2" charset="-78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33194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Альбина\Documents\КАЗАХСТАН\картинки Казахстан\1324007665_nezk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14290"/>
            <a:ext cx="3673475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Альбина\Documents\КАЗАХСТАН\картинки Казахстан\1344316116_flak-i-konstituciya-malenkij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214818"/>
            <a:ext cx="3454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Альбина\Documents\КАЗАХСТАН\картинки Казахстан\f7tdxM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4"/>
          <a:stretch>
            <a:fillRect/>
          </a:stretch>
        </p:blipFill>
        <p:spPr bwMode="auto">
          <a:xfrm>
            <a:off x="285720" y="4149725"/>
            <a:ext cx="315439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Альбина\Documents\КАЗАХСТАН\картинки Казахстан\гос.символы\201012160744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142984"/>
            <a:ext cx="45354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1986">
            <a:off x="77266" y="145745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71604" y="45005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Көгілдір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ашық аспан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бейбітшілікті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Сары-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байлық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молшылықты білдіреді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3821">
            <a:off x="7990783" y="293999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5556">
            <a:off x="8016588" y="5873051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7512">
            <a:off x="-107129" y="5872962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4290"/>
            <a:ext cx="41665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1214414" y="4643446"/>
            <a:ext cx="5486400" cy="804862"/>
          </a:xfrm>
        </p:spPr>
        <p:txBody>
          <a:bodyPr>
            <a:noAutofit/>
          </a:bodyPr>
          <a:lstStyle/>
          <a:p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Елтаңбаның жүрегі-шаңырақ. Шаңырақ-күн шеңбері.</a:t>
            </a:r>
          </a:p>
          <a:p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Тұлпар- дала дүлділі. Ер азаматтың сәйгүлігі. </a:t>
            </a:r>
          </a:p>
          <a:p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Авторлары: Ж. Мәлібеков   Ш. Уәлиханов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29124" y="714356"/>
            <a:ext cx="4000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Еліміздің әнұраны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мемлекетімізге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арналған салтанатты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ән.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Оның мазмұны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ғасырлы тарих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қазіргі өмір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болашаққа деген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арман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Отанға деген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сүйіспеншілік туралы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14290"/>
            <a:ext cx="35718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2085">
            <a:off x="8291418" y="5697578"/>
            <a:ext cx="685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8107">
            <a:off x="285919" y="5691351"/>
            <a:ext cx="685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62438">
            <a:off x="8166455" y="72187"/>
            <a:ext cx="685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2033">
            <a:off x="144127" y="79437"/>
            <a:ext cx="685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FFB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928670"/>
            <a:ext cx="8358246" cy="44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r>
              <a:rPr lang="kk-KZ" sz="3200" b="1" i="1" dirty="0" smtClean="0">
                <a:latin typeface="Times New Roman" pitchFamily="18" charset="0"/>
                <a:cs typeface="Times New Roman" pitchFamily="18" charset="0"/>
              </a:rPr>
              <a:t>Қазақстан Республикасының картасы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5429264"/>
            <a:ext cx="70723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400" dirty="0">
                <a:solidFill>
                  <a:srgbClr val="E46C0A"/>
                </a:solidFill>
                <a:cs typeface="Times New Roman" pitchFamily="18" charset="0"/>
              </a:rPr>
              <a:t>	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Ресей</a:t>
            </a:r>
            <a:r>
              <a:rPr lang="ru-RU" sz="2400" dirty="0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Өзбекстан</a:t>
            </a:r>
            <a:r>
              <a:rPr lang="ru-RU" sz="2400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Қырғызстан</a:t>
            </a:r>
            <a:r>
              <a:rPr lang="ru-RU" sz="2400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Түркменстан</a:t>
            </a:r>
            <a:r>
              <a:rPr lang="ru-RU" sz="2400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Қытай.</a:t>
            </a:r>
            <a:r>
              <a:rPr lang="ru-RU" sz="2400" dirty="0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Ресеймен</a:t>
            </a:r>
            <a:r>
              <a:rPr lang="ru-RU" sz="2400" dirty="0" smtClean="0">
                <a:solidFill>
                  <a:srgbClr val="E46C0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шектеседі</a:t>
            </a:r>
            <a:r>
              <a:rPr lang="ru-RU" sz="2400" dirty="0" smtClean="0">
                <a:solidFill>
                  <a:srgbClr val="E46C0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E46C0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6467 км. </a:t>
            </a:r>
            <a:endParaRPr lang="ru-RU" sz="2400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000" dirty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2620">
            <a:off x="-52572" y="131751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0585">
            <a:off x="8099828" y="103573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4070">
            <a:off x="8144424" y="6006876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2226">
            <a:off x="-49774" y="5902864"/>
            <a:ext cx="1085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3714776" cy="27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C:\Users\Альбина\Documents\КАЗАХСТАН\картинки Казахстан\Akor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42852"/>
            <a:ext cx="4572000" cy="2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3500438"/>
            <a:ext cx="450059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</TotalTime>
  <Words>321</Words>
  <Application>Microsoft Office PowerPoint</Application>
  <PresentationFormat>Экран (4:3)</PresentationFormat>
  <Paragraphs>34</Paragraphs>
  <Slides>13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PMingLiU</vt:lpstr>
      <vt:lpstr>Arial</vt:lpstr>
      <vt:lpstr>Calibri</vt:lpstr>
      <vt:lpstr>Sakkal Majalla</vt:lpstr>
      <vt:lpstr>Times New Roman</vt:lpstr>
      <vt:lpstr>Тема Office</vt:lpstr>
      <vt:lpstr>     Білім күні құтты болсын! </vt:lpstr>
      <vt:lpstr>Презентация PowerPoint</vt:lpstr>
      <vt:lpstr>Менің Отаным- Қазақстан.</vt:lpstr>
      <vt:lpstr>Презентация PowerPoint</vt:lpstr>
      <vt:lpstr>Презентация PowerPoint</vt:lpstr>
      <vt:lpstr>Презентация PowerPoint</vt:lpstr>
      <vt:lpstr>Презентация PowerPoint</vt:lpstr>
      <vt:lpstr>Қазақстан Республикасының картасы</vt:lpstr>
      <vt:lpstr>Презентация PowerPoint</vt:lpstr>
      <vt:lpstr>Алматы</vt:lpstr>
      <vt:lpstr>Салт-дәстүрлер</vt:lpstr>
      <vt:lpstr>16 желтоқсан –Тәуелсіздік күні</vt:lpstr>
      <vt:lpstr>Қымбатты оқушы!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Windows User</cp:lastModifiedBy>
  <cp:revision>45</cp:revision>
  <dcterms:created xsi:type="dcterms:W3CDTF">2013-11-25T15:24:25Z</dcterms:created>
  <dcterms:modified xsi:type="dcterms:W3CDTF">2022-08-14T18:41:13Z</dcterms:modified>
</cp:coreProperties>
</file>