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8" r:id="rId2"/>
    <p:sldId id="259" r:id="rId3"/>
    <p:sldId id="257" r:id="rId4"/>
    <p:sldId id="261" r:id="rId5"/>
    <p:sldId id="263" r:id="rId6"/>
    <p:sldId id="264" r:id="rId7"/>
    <p:sldId id="265" r:id="rId8"/>
    <p:sldId id="262" r:id="rId9"/>
    <p:sldId id="267" r:id="rId10"/>
    <p:sldId id="268" r:id="rId11"/>
    <p:sldId id="271" r:id="rId12"/>
    <p:sldId id="269" r:id="rId13"/>
    <p:sldId id="266" r:id="rId14"/>
    <p:sldId id="273" r:id="rId15"/>
    <p:sldId id="274" r:id="rId16"/>
    <p:sldId id="272" r:id="rId17"/>
    <p:sldId id="276" r:id="rId18"/>
    <p:sldId id="277" r:id="rId19"/>
    <p:sldId id="275" r:id="rId20"/>
    <p:sldId id="279" r:id="rId21"/>
    <p:sldId id="280" r:id="rId22"/>
    <p:sldId id="281" r:id="rId23"/>
    <p:sldId id="282" r:id="rId24"/>
    <p:sldId id="278" r:id="rId25"/>
    <p:sldId id="285" r:id="rId26"/>
    <p:sldId id="260" r:id="rId27"/>
  </p:sldIdLst>
  <p:sldSz cx="9144000" cy="6858000" type="screen4x3"/>
  <p:notesSz cx="6858000" cy="9144000"/>
  <p:embeddedFontLs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ShellyAllegroC" charset="0"/>
      <p:regular r:id="rId33"/>
    </p:embeddedFont>
    <p:embeddedFont>
      <p:font typeface="Acquest Script" charset="0"/>
      <p:regular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049ED-B751-4022-BF36-2B5676DA7A0C}" type="datetimeFigureOut">
              <a:rPr lang="ru-RU" smtClean="0"/>
              <a:pPr/>
              <a:t>07.01.2023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7A81C-DEC5-4645-8513-0577EF051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6027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ru-RU" dirty="0" smtClean="0"/>
              <a:t>Скопировать слайд из шаблона и вставить его в свою презентацию, при вставке использовать опцию Использовать конечную тему.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Заменить рисунок шаблона на своё изображение.</a:t>
            </a:r>
            <a:br>
              <a:rPr lang="ru-RU" dirty="0" smtClean="0"/>
            </a:br>
            <a:r>
              <a:rPr lang="ru-RU" dirty="0" smtClean="0"/>
              <a:t>вкладка </a:t>
            </a:r>
            <a:r>
              <a:rPr lang="ru-RU" b="1" dirty="0" smtClean="0"/>
              <a:t>Работа с рисунками</a:t>
            </a:r>
            <a:r>
              <a:rPr lang="ru-RU" dirty="0" smtClean="0"/>
              <a:t> (</a:t>
            </a:r>
            <a:r>
              <a:rPr lang="ru-RU" b="1" dirty="0" smtClean="0"/>
              <a:t>Формат</a:t>
            </a:r>
            <a:r>
              <a:rPr lang="ru-RU" dirty="0" smtClean="0"/>
              <a:t>) =&gt; группа </a:t>
            </a:r>
            <a:r>
              <a:rPr lang="ru-RU" b="1" dirty="0" smtClean="0"/>
              <a:t>Изменения</a:t>
            </a:r>
            <a:r>
              <a:rPr lang="ru-RU" dirty="0" smtClean="0"/>
              <a:t> =&gt; команда </a:t>
            </a:r>
            <a:r>
              <a:rPr lang="ru-RU" b="1" dirty="0" smtClean="0"/>
              <a:t>Изменить</a:t>
            </a:r>
            <a:r>
              <a:rPr lang="ru-RU" dirty="0" smtClean="0"/>
              <a:t> </a:t>
            </a:r>
            <a:r>
              <a:rPr lang="ru-RU" b="1" dirty="0" smtClean="0"/>
              <a:t>рисунок</a:t>
            </a: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dirty="0" smtClean="0"/>
              <a:t>В качестве рисунка можно взять скриншот первого кадра фильма.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Вставить видео.</a:t>
            </a:r>
            <a:br>
              <a:rPr lang="ru-RU" dirty="0" smtClean="0"/>
            </a:br>
            <a:r>
              <a:rPr lang="ru-RU" dirty="0" smtClean="0"/>
              <a:t>вкладка </a:t>
            </a:r>
            <a:r>
              <a:rPr lang="ru-RU" b="1" dirty="0" smtClean="0"/>
              <a:t>Вставка</a:t>
            </a:r>
            <a:r>
              <a:rPr lang="ru-RU" dirty="0" smtClean="0"/>
              <a:t> =&gt; группа </a:t>
            </a:r>
            <a:r>
              <a:rPr lang="ru-RU" b="1" dirty="0" smtClean="0"/>
              <a:t>Мультимедиа</a:t>
            </a:r>
            <a:r>
              <a:rPr lang="ru-RU" dirty="0" smtClean="0"/>
              <a:t> =&gt; группа </a:t>
            </a:r>
            <a:r>
              <a:rPr lang="ru-RU" b="1" dirty="0" smtClean="0"/>
              <a:t>Видео</a:t>
            </a:r>
            <a:r>
              <a:rPr lang="ru-RU" dirty="0" smtClean="0"/>
              <a:t> =&gt; команда </a:t>
            </a:r>
            <a:r>
              <a:rPr lang="ru-RU" b="1" dirty="0" smtClean="0"/>
              <a:t>Видео</a:t>
            </a:r>
            <a:r>
              <a:rPr lang="ru-RU" dirty="0" smtClean="0"/>
              <a:t> </a:t>
            </a:r>
            <a:r>
              <a:rPr lang="ru-RU" b="1" dirty="0" smtClean="0"/>
              <a:t>из</a:t>
            </a:r>
            <a:r>
              <a:rPr lang="ru-RU" dirty="0" smtClean="0"/>
              <a:t> </a:t>
            </a:r>
            <a:r>
              <a:rPr lang="ru-RU" b="1" dirty="0" smtClean="0"/>
              <a:t>файла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Переходим на панель </a:t>
            </a:r>
            <a:r>
              <a:rPr lang="ru-RU" b="1" dirty="0" smtClean="0"/>
              <a:t>Анимация</a:t>
            </a:r>
            <a:r>
              <a:rPr lang="ru-RU" dirty="0" smtClean="0"/>
              <a:t>. Открываем </a:t>
            </a:r>
            <a:r>
              <a:rPr lang="ru-RU" b="1" dirty="0" smtClean="0"/>
              <a:t>Область</a:t>
            </a:r>
            <a:r>
              <a:rPr lang="ru-RU" dirty="0" smtClean="0"/>
              <a:t> </a:t>
            </a:r>
            <a:r>
              <a:rPr lang="ru-RU" b="1" dirty="0" smtClean="0"/>
              <a:t>анимации</a:t>
            </a:r>
            <a:r>
              <a:rPr lang="ru-RU" dirty="0" smtClean="0"/>
              <a:t>. Устанавливаем анимацию </a:t>
            </a:r>
            <a:r>
              <a:rPr lang="ru-RU" b="1" dirty="0" smtClean="0"/>
              <a:t>Воспроизведение</a:t>
            </a: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dirty="0" smtClean="0"/>
              <a:t>панель </a:t>
            </a:r>
            <a:r>
              <a:rPr lang="ru-RU" b="1" dirty="0" smtClean="0"/>
              <a:t>Анимация</a:t>
            </a:r>
            <a:r>
              <a:rPr lang="ru-RU" dirty="0" smtClean="0"/>
              <a:t> =&gt; группа </a:t>
            </a:r>
            <a:r>
              <a:rPr lang="ru-RU" b="1" dirty="0" smtClean="0"/>
              <a:t>Анимация</a:t>
            </a:r>
            <a:r>
              <a:rPr lang="ru-RU" dirty="0" smtClean="0"/>
              <a:t> =&gt; команда </a:t>
            </a:r>
            <a:r>
              <a:rPr lang="ru-RU" b="1" dirty="0" smtClean="0"/>
              <a:t>Воспроизведение</a:t>
            </a:r>
            <a:r>
              <a:rPr lang="ru-RU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Очередность после предыдущего.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В области анимации изменить порядок поднять эффект вверх поставить его перед цифрой 2.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Выделив видео настроить параметры.</a:t>
            </a:r>
            <a:br>
              <a:rPr lang="ru-RU" dirty="0" smtClean="0"/>
            </a:br>
            <a:r>
              <a:rPr lang="ru-RU" dirty="0" smtClean="0"/>
              <a:t>вкладка </a:t>
            </a:r>
            <a:r>
              <a:rPr lang="ru-RU" b="1" dirty="0" smtClean="0"/>
              <a:t>Работа с видео</a:t>
            </a:r>
            <a:r>
              <a:rPr lang="ru-RU" dirty="0" smtClean="0"/>
              <a:t> (</a:t>
            </a:r>
            <a:r>
              <a:rPr lang="ru-RU" b="1" dirty="0" smtClean="0"/>
              <a:t>Воспроизведение</a:t>
            </a:r>
            <a:r>
              <a:rPr lang="ru-RU" dirty="0" smtClean="0"/>
              <a:t>) =&gt; группа </a:t>
            </a:r>
            <a:r>
              <a:rPr lang="ru-RU" b="1" dirty="0" smtClean="0"/>
              <a:t>Параметры</a:t>
            </a:r>
            <a:r>
              <a:rPr lang="ru-RU" dirty="0" smtClean="0"/>
              <a:t> </a:t>
            </a:r>
            <a:r>
              <a:rPr lang="ru-RU" b="1" dirty="0" smtClean="0"/>
              <a:t>видео</a:t>
            </a:r>
            <a:r>
              <a:rPr lang="ru-RU" dirty="0" smtClean="0"/>
              <a:t> =&gt; поставить галочки </a:t>
            </a:r>
            <a:r>
              <a:rPr lang="ru-RU" b="1" dirty="0" smtClean="0"/>
              <a:t>Во весь экран</a:t>
            </a:r>
            <a:r>
              <a:rPr lang="ru-RU" dirty="0" smtClean="0"/>
              <a:t> и </a:t>
            </a:r>
            <a:r>
              <a:rPr lang="ru-RU" b="1" dirty="0" smtClean="0"/>
              <a:t>Скрыть, пока не воспроизводится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При использовании не забыть указать, что шаблон разработал дедушка </a:t>
            </a:r>
            <a:r>
              <a:rPr lang="ru-RU" dirty="0" err="1" smtClean="0"/>
              <a:t>ГуРу</a:t>
            </a:r>
            <a:r>
              <a:rPr lang="ru-RU" dirty="0" smtClean="0"/>
              <a:t> (Лебедев С.Н.)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4A928-E3C5-42AB-88FB-810A9A534A51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1473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8D6F-DB1C-4E14-A8D7-D6E541B94BE0}" type="datetime1">
              <a:rPr lang="ru-RU" smtClean="0"/>
              <a:pPr/>
              <a:t>07.01.2023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0075-63E1-498F-935E-780C6C84EF48}" type="datetime1">
              <a:rPr lang="ru-RU" smtClean="0"/>
              <a:pPr/>
              <a:t>07.01.2023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ECFA-9126-4E57-9869-74FBFA648613}" type="datetime1">
              <a:rPr lang="ru-RU" smtClean="0"/>
              <a:pPr/>
              <a:t>07.01.2023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4724-9D85-467A-9EAF-DADD6283CB86}" type="datetime1">
              <a:rPr lang="ru-RU" smtClean="0"/>
              <a:pPr/>
              <a:t>07.01.2023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6977-B8F5-4A59-8FE2-A12B460A90F8}" type="datetime1">
              <a:rPr lang="ru-RU" smtClean="0"/>
              <a:pPr/>
              <a:t>07.01.2023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65555-DD76-458B-81D6-9D0335CFC188}" type="datetime1">
              <a:rPr lang="ru-RU" smtClean="0"/>
              <a:pPr/>
              <a:t>07.01.2023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E1A6-CDF8-431E-AE8B-C8D6ABDE30D3}" type="datetime1">
              <a:rPr lang="ru-RU" smtClean="0"/>
              <a:pPr/>
              <a:t>07.01.2023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3C420-4D8A-4F74-A759-C128C6FD2AE4}" type="datetime1">
              <a:rPr lang="ru-RU" smtClean="0"/>
              <a:pPr/>
              <a:t>07.01.2023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563B-15AF-44E0-853A-63AA14E13BE7}" type="datetime1">
              <a:rPr lang="ru-RU" smtClean="0"/>
              <a:pPr/>
              <a:t>07.01.2023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3401-D265-4B6C-9933-2669E3D853E4}" type="datetime1">
              <a:rPr lang="ru-RU" smtClean="0"/>
              <a:pPr/>
              <a:t>07.01.2023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02722-319B-4E94-AA02-C336D78592FD}" type="datetime1">
              <a:rPr lang="ru-RU" smtClean="0"/>
              <a:pPr/>
              <a:t>07.01.2023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7E111-5156-4F0C-A15A-BC3A83389160}" type="datetime1">
              <a:rPr lang="ru-RU" smtClean="0"/>
              <a:pPr/>
              <a:t>07.01.2023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411760" y="6309320"/>
            <a:ext cx="4320480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 smtClean="0"/>
              <a:t>Автор шаблона игры: Фокина Лидия Петровна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3433"/>
            </a:avLst>
          </a:prstGeom>
          <a:blipFill>
            <a:blip r:embed="rId13" cstate="print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54864" y="6651127"/>
            <a:ext cx="9060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kern="1200" dirty="0" smtClean="0">
                <a:solidFill>
                  <a:schemeClr val="bg1"/>
                </a:solidFill>
                <a:effectLst/>
                <a:latin typeface="Acquest Script" pitchFamily="2" charset="0"/>
                <a:ea typeface="+mn-ea"/>
                <a:cs typeface="+mn-cs"/>
              </a:rPr>
              <a:t>© </a:t>
            </a:r>
            <a:r>
              <a:rPr lang="en-US" sz="1200" kern="1200" dirty="0" err="1" smtClean="0">
                <a:solidFill>
                  <a:schemeClr val="bg1"/>
                </a:solidFill>
                <a:effectLst/>
                <a:latin typeface="Acquest Script" pitchFamily="2" charset="0"/>
                <a:ea typeface="+mn-ea"/>
                <a:cs typeface="+mn-cs"/>
              </a:rPr>
              <a:t>FokinaLida</a:t>
            </a:r>
            <a:endParaRPr lang="ru-RU" sz="1200" kern="1200" dirty="0">
              <a:solidFill>
                <a:schemeClr val="bg1"/>
              </a:solidFill>
              <a:effectLst/>
              <a:latin typeface="Acquest Script" pitchFamily="2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microsoft.com/office/2007/relationships/media" Target="../media/media1.mp4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www.playcast.ru/uploads/2016/02/16/17347460.png" TargetMode="External"/><Relationship Id="rId7" Type="http://schemas.openxmlformats.org/officeDocument/2006/relationships/slide" Target="slide2.xml"/><Relationship Id="rId2" Type="http://schemas.openxmlformats.org/officeDocument/2006/relationships/hyperlink" Target="http://randomwallpapers.net/fantasy-trees-1920x1080-wallpaper160198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t-n.ru/attachment.aspx?id=163981" TargetMode="External"/><Relationship Id="rId5" Type="http://schemas.openxmlformats.org/officeDocument/2006/relationships/hyperlink" Target="https://www.youtube.com/watch?v=42xVhOJk1V4" TargetMode="External"/><Relationship Id="rId4" Type="http://schemas.openxmlformats.org/officeDocument/2006/relationships/hyperlink" Target="http://psyht.ucoz.ru/IMAGE/ff1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k-KZ" dirty="0" smtClean="0"/>
              <a:t>Ертегі ағашы</a:t>
            </a:r>
            <a:br>
              <a:rPr lang="kk-KZ" dirty="0" smtClean="0"/>
            </a:br>
            <a:r>
              <a:rPr lang="kk-KZ" dirty="0" smtClean="0"/>
              <a:t>Өткен тақырыпты пысықтау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3274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2 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971600" y="1340768"/>
            <a:ext cx="7200800" cy="316835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Здесь записать вопрос </a:t>
            </a: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7217" y="4293096"/>
            <a:ext cx="111525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Ответ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31816" y="5102655"/>
            <a:ext cx="49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Здесь записать ответ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7669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2 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3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971600" y="1340768"/>
            <a:ext cx="7200800" cy="316835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Здесь записать вопрос </a:t>
            </a: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7217" y="4293096"/>
            <a:ext cx="111525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Ответ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31816" y="5102655"/>
            <a:ext cx="49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Здесь записать ответ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7800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2 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971600" y="1340768"/>
            <a:ext cx="7200800" cy="316835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Здесь записать вопрос </a:t>
            </a: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7217" y="4293096"/>
            <a:ext cx="111525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Ответ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31816" y="5102655"/>
            <a:ext cx="49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Здесь записать ответ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4557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8463" y="3573016"/>
            <a:ext cx="3034308" cy="303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ятно 1 6"/>
          <p:cNvSpPr/>
          <p:nvPr/>
        </p:nvSpPr>
        <p:spPr>
          <a:xfrm>
            <a:off x="6228184" y="3933056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8" name="Пятно 1 7">
            <a:hlinkClick r:id="rId4" action="ppaction://hlinksldjump"/>
          </p:cNvPr>
          <p:cNvSpPr/>
          <p:nvPr/>
        </p:nvSpPr>
        <p:spPr>
          <a:xfrm>
            <a:off x="5436096" y="2708920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5" name="Выгнутая влево стрелка 4"/>
          <p:cNvSpPr/>
          <p:nvPr/>
        </p:nvSpPr>
        <p:spPr>
          <a:xfrm rot="1730976" flipH="1" flipV="1">
            <a:off x="6479194" y="4407106"/>
            <a:ext cx="576064" cy="1587948"/>
          </a:xfrm>
          <a:prstGeom prst="curved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лево стрелка 13"/>
          <p:cNvSpPr/>
          <p:nvPr/>
        </p:nvSpPr>
        <p:spPr>
          <a:xfrm rot="19673092" flipV="1">
            <a:off x="5400091" y="3286755"/>
            <a:ext cx="576064" cy="1587948"/>
          </a:xfrm>
          <a:prstGeom prst="curved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Пятно 1 16"/>
          <p:cNvSpPr/>
          <p:nvPr/>
        </p:nvSpPr>
        <p:spPr>
          <a:xfrm>
            <a:off x="5436096" y="5229200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234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>
        <p14:prism dir="r" isContent="1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3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971600" y="1340768"/>
            <a:ext cx="7200800" cy="316835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Здесь записать вопрос </a:t>
            </a: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7217" y="4293096"/>
            <a:ext cx="111525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Ответ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31816" y="5102655"/>
            <a:ext cx="49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Здесь записать ответ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4060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3 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971600" y="1340768"/>
            <a:ext cx="7200800" cy="316835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Здесь записать вопрос </a:t>
            </a: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7217" y="4293096"/>
            <a:ext cx="111525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Ответ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31816" y="5102655"/>
            <a:ext cx="49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Здесь записать ответ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7547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8463" y="3573016"/>
            <a:ext cx="3034308" cy="303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ятно 1 3"/>
          <p:cNvSpPr/>
          <p:nvPr/>
        </p:nvSpPr>
        <p:spPr>
          <a:xfrm>
            <a:off x="5436096" y="5229200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Пятно 1 6"/>
          <p:cNvSpPr/>
          <p:nvPr/>
        </p:nvSpPr>
        <p:spPr>
          <a:xfrm>
            <a:off x="6228184" y="3933056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8" name="Пятно 1 7"/>
          <p:cNvSpPr/>
          <p:nvPr/>
        </p:nvSpPr>
        <p:spPr>
          <a:xfrm>
            <a:off x="5436096" y="2708920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9" name="Пятно 1 8">
            <a:hlinkClick r:id="rId4" action="ppaction://hlinksldjump"/>
          </p:cNvPr>
          <p:cNvSpPr/>
          <p:nvPr/>
        </p:nvSpPr>
        <p:spPr>
          <a:xfrm>
            <a:off x="6624228" y="1844824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3" name="Выгнутая влево стрелка 12"/>
          <p:cNvSpPr/>
          <p:nvPr/>
        </p:nvSpPr>
        <p:spPr>
          <a:xfrm rot="3144270" flipH="1" flipV="1">
            <a:off x="6547886" y="2310991"/>
            <a:ext cx="576064" cy="1587948"/>
          </a:xfrm>
          <a:prstGeom prst="curved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лево стрелка 13"/>
          <p:cNvSpPr/>
          <p:nvPr/>
        </p:nvSpPr>
        <p:spPr>
          <a:xfrm rot="19673092" flipV="1">
            <a:off x="5400091" y="3286755"/>
            <a:ext cx="576064" cy="1587948"/>
          </a:xfrm>
          <a:prstGeom prst="curved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7169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>
        <p14:prism dir="r" isContent="1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4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971600" y="1340768"/>
            <a:ext cx="7200800" cy="316835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Здесь записать вопрос </a:t>
            </a: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7217" y="4293096"/>
            <a:ext cx="111525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Ответ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31816" y="5102655"/>
            <a:ext cx="49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Здесь записать ответ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503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4 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971600" y="1340768"/>
            <a:ext cx="7200800" cy="316835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Здесь записать вопрос </a:t>
            </a: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7217" y="4293096"/>
            <a:ext cx="111525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Ответ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31816" y="5102655"/>
            <a:ext cx="49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Здесь записать ответ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4477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8463" y="3573016"/>
            <a:ext cx="3034308" cy="303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ятно 1 3"/>
          <p:cNvSpPr/>
          <p:nvPr/>
        </p:nvSpPr>
        <p:spPr>
          <a:xfrm>
            <a:off x="5436096" y="5229200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Пятно 1 6"/>
          <p:cNvSpPr/>
          <p:nvPr/>
        </p:nvSpPr>
        <p:spPr>
          <a:xfrm>
            <a:off x="6228184" y="3933056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8" name="Пятно 1 7"/>
          <p:cNvSpPr/>
          <p:nvPr/>
        </p:nvSpPr>
        <p:spPr>
          <a:xfrm>
            <a:off x="5436096" y="2708920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9" name="Пятно 1 8"/>
          <p:cNvSpPr/>
          <p:nvPr/>
        </p:nvSpPr>
        <p:spPr>
          <a:xfrm>
            <a:off x="6624228" y="1844824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0" name="Пятно 1 9">
            <a:hlinkClick r:id="rId4" action="ppaction://hlinksldjump"/>
          </p:cNvPr>
          <p:cNvSpPr/>
          <p:nvPr/>
        </p:nvSpPr>
        <p:spPr>
          <a:xfrm>
            <a:off x="5292080" y="1196752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3" name="Выгнутая влево стрелка 12"/>
          <p:cNvSpPr/>
          <p:nvPr/>
        </p:nvSpPr>
        <p:spPr>
          <a:xfrm rot="3144270" flipH="1" flipV="1">
            <a:off x="6547886" y="2310991"/>
            <a:ext cx="576064" cy="1587948"/>
          </a:xfrm>
          <a:prstGeom prst="curved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Выгнутая влево стрелка 14"/>
          <p:cNvSpPr/>
          <p:nvPr/>
        </p:nvSpPr>
        <p:spPr>
          <a:xfrm rot="7055638">
            <a:off x="6279146" y="717435"/>
            <a:ext cx="576064" cy="1352523"/>
          </a:xfrm>
          <a:prstGeom prst="curved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5165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>
        <p14:prism dir="r" isContent="1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539552" y="238882"/>
            <a:ext cx="8280920" cy="4486262"/>
          </a:xfrm>
          <a:prstGeom prst="cloudCallout">
            <a:avLst>
              <a:gd name="adj1" fmla="val -29738"/>
              <a:gd name="adj2" fmla="val 42722"/>
            </a:avLst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 Мен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сізге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саяхат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жасауды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ұсынамын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үшін екі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командаға бөліну керек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және ертегі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ағашының тапсырмаларын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орындаңыз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Әрбір дұрыс жауап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үшін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команда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ұпай алады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Саяхат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соңында сізді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сыйлық күтеді.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Сәттілік тілеймін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сведения 3">
            <a:hlinkClick r:id="rId3" action="ppaction://hlinksldjump" highlightClick="1"/>
          </p:cNvPr>
          <p:cNvSpPr/>
          <p:nvPr/>
        </p:nvSpPr>
        <p:spPr>
          <a:xfrm>
            <a:off x="241058" y="238882"/>
            <a:ext cx="360040" cy="360000"/>
          </a:xfrm>
          <a:prstGeom prst="actionButtonInformation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473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5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971600" y="1340768"/>
            <a:ext cx="7200800" cy="316835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Здесь записать вопрос </a:t>
            </a: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7217" y="4293096"/>
            <a:ext cx="111525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Ответ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31816" y="5102655"/>
            <a:ext cx="49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Здесь записать ответ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0892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5 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971600" y="1340768"/>
            <a:ext cx="7200800" cy="316835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Здесь записать вопрос </a:t>
            </a: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7217" y="4293096"/>
            <a:ext cx="111525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Ответ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31816" y="5102655"/>
            <a:ext cx="49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Здесь записать ответ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6979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5 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3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971600" y="1340768"/>
            <a:ext cx="7200800" cy="316835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Здесь записать вопрос </a:t>
            </a: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7217" y="4293096"/>
            <a:ext cx="111525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Ответ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31816" y="5102655"/>
            <a:ext cx="49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Здесь записать ответ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4873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5 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971600" y="1340768"/>
            <a:ext cx="7200800" cy="316835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Здесь записать вопрос </a:t>
            </a: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7217" y="4293096"/>
            <a:ext cx="111525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Ответ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31816" y="5102655"/>
            <a:ext cx="49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Здесь записать ответ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7095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8463" y="3573016"/>
            <a:ext cx="3034308" cy="303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ятно 1 3"/>
          <p:cNvSpPr/>
          <p:nvPr/>
        </p:nvSpPr>
        <p:spPr>
          <a:xfrm>
            <a:off x="5436096" y="5229200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Пятно 1 6"/>
          <p:cNvSpPr/>
          <p:nvPr/>
        </p:nvSpPr>
        <p:spPr>
          <a:xfrm>
            <a:off x="6228184" y="3933056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8" name="Пятно 1 7"/>
          <p:cNvSpPr/>
          <p:nvPr/>
        </p:nvSpPr>
        <p:spPr>
          <a:xfrm>
            <a:off x="5436096" y="2708920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9" name="Пятно 1 8"/>
          <p:cNvSpPr/>
          <p:nvPr/>
        </p:nvSpPr>
        <p:spPr>
          <a:xfrm>
            <a:off x="6624228" y="1844824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0" name="Пятно 1 9"/>
          <p:cNvSpPr/>
          <p:nvPr/>
        </p:nvSpPr>
        <p:spPr>
          <a:xfrm>
            <a:off x="5292080" y="1196752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1" name="Пятно 1 10">
            <a:hlinkClick r:id="rId4" action="ppaction://hlinksldjump"/>
          </p:cNvPr>
          <p:cNvSpPr/>
          <p:nvPr/>
        </p:nvSpPr>
        <p:spPr>
          <a:xfrm>
            <a:off x="5423567" y="188640"/>
            <a:ext cx="151216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приз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5" name="Выгнутая влево стрелка 14"/>
          <p:cNvSpPr/>
          <p:nvPr/>
        </p:nvSpPr>
        <p:spPr>
          <a:xfrm rot="7055638">
            <a:off x="6279146" y="717435"/>
            <a:ext cx="576064" cy="1352523"/>
          </a:xfrm>
          <a:prstGeom prst="curved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лево стрелка 15"/>
          <p:cNvSpPr/>
          <p:nvPr/>
        </p:nvSpPr>
        <p:spPr>
          <a:xfrm rot="11369645" flipH="1">
            <a:off x="4763379" y="357422"/>
            <a:ext cx="576064" cy="1219777"/>
          </a:xfrm>
          <a:prstGeom prst="curved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1530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>
        <p14:prism dir="r" isContent="1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Видео 9×16</a:t>
            </a:r>
            <a:endParaRPr lang="ru-RU" dirty="0"/>
          </a:p>
        </p:txBody>
      </p:sp>
      <p:sp>
        <p:nvSpPr>
          <p:cNvPr id="3" name="Задник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52B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Экран 9*16"/>
          <p:cNvSpPr>
            <a:spLocks noChangeAspect="1"/>
          </p:cNvSpPr>
          <p:nvPr/>
        </p:nvSpPr>
        <p:spPr>
          <a:xfrm>
            <a:off x="1372000" y="923330"/>
            <a:ext cx="6400000" cy="43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Занавес прав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6000" y="746760"/>
            <a:ext cx="3975100" cy="5364480"/>
          </a:xfrm>
          <a:prstGeom prst="rect">
            <a:avLst/>
          </a:prstGeom>
        </p:spPr>
      </p:pic>
      <p:pic>
        <p:nvPicPr>
          <p:cNvPr id="6" name="Занавес лев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94000" y="746760"/>
            <a:ext cx="3975100" cy="5364480"/>
          </a:xfrm>
          <a:prstGeom prst="rect">
            <a:avLst/>
          </a:prstGeom>
        </p:spPr>
      </p:pic>
      <p:pic>
        <p:nvPicPr>
          <p:cNvPr id="7" name="Кинозал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66" y="0"/>
            <a:ext cx="9128869" cy="6858000"/>
          </a:xfrm>
          <a:prstGeom prst="rect">
            <a:avLst/>
          </a:prstGeom>
        </p:spPr>
      </p:pic>
      <p:sp>
        <p:nvSpPr>
          <p:cNvPr id="8" name="Выкл свет 9*16"/>
          <p:cNvSpPr/>
          <p:nvPr/>
        </p:nvSpPr>
        <p:spPr>
          <a:xfrm>
            <a:off x="0" y="1080"/>
            <a:ext cx="9144000" cy="6855840"/>
          </a:xfrm>
          <a:custGeom>
            <a:avLst/>
            <a:gdLst/>
            <a:ahLst/>
            <a:cxnLst/>
            <a:rect l="l" t="t" r="r" b="b"/>
            <a:pathLst>
              <a:path w="9144000" h="5713200">
                <a:moveTo>
                  <a:pt x="1372000" y="769668"/>
                </a:moveTo>
                <a:lnTo>
                  <a:pt x="1372000" y="4369668"/>
                </a:lnTo>
                <a:lnTo>
                  <a:pt x="7772000" y="4369668"/>
                </a:lnTo>
                <a:lnTo>
                  <a:pt x="7772000" y="769668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713200"/>
                </a:lnTo>
                <a:lnTo>
                  <a:pt x="0" y="5713200"/>
                </a:lnTo>
                <a:close/>
              </a:path>
            </a:pathLst>
          </a:cu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кадр 9*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372000" y="923330"/>
            <a:ext cx="6400000" cy="4320000"/>
          </a:xfrm>
          <a:prstGeom prst="rect">
            <a:avLst/>
          </a:prstGeom>
          <a:noFill/>
        </p:spPr>
      </p:pic>
      <p:pic>
        <p:nvPicPr>
          <p:cNvPr id="10" name="Рыжий конь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0.3651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6944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43000" y="143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66565E-7 L 0 0.0505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9173E-6 L 0 0.05053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0.3651 0 " pathEditMode="relative" rAng="0" ptsTypes="AA">
                                      <p:cBhvr>
                                        <p:cTn id="39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6944 0 " pathEditMode="relative" rAng="0" ptsTypes="AA">
                                      <p:cBhvr>
                                        <p:cTn id="41" dur="2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4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 animBg="1"/>
      <p:bldP spid="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ellyAllegroC" pitchFamily="2" charset="0"/>
              </a:rPr>
              <a:t>Информационные источники</a:t>
            </a:r>
            <a:endParaRPr lang="ru-RU" b="1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hellyAllegroC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smtClean="0">
                <a:solidFill>
                  <a:schemeClr val="accent3">
                    <a:lumMod val="50000"/>
                  </a:schemeClr>
                </a:solidFill>
                <a:latin typeface="ShellyAllegroC" pitchFamily="2" charset="0"/>
                <a:hlinkClick r:id="rId2"/>
              </a:rPr>
              <a:t>Фон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latin typeface="ShellyAllegroC" pitchFamily="2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ShellyAllegroC" pitchFamily="2" charset="0"/>
                <a:hlinkClick r:id="rId3"/>
              </a:rPr>
              <a:t>Богатырь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latin typeface="ShellyAllegroC" pitchFamily="2" charset="0"/>
            </a:endParaRPr>
          </a:p>
          <a:p>
            <a:pPr marL="0" lvl="0" indent="0">
              <a:buNone/>
            </a:pPr>
            <a:r>
              <a:rPr lang="ru-RU" b="1" dirty="0" smtClean="0">
                <a:solidFill>
                  <a:srgbClr val="0070C0"/>
                </a:solidFill>
                <a:latin typeface="ShellyAllegroC" pitchFamily="2" charset="0"/>
                <a:hlinkClick r:id="rId4"/>
              </a:rPr>
              <a:t>Стрелка</a:t>
            </a:r>
            <a:endParaRPr lang="ru-RU" b="1" dirty="0" smtClean="0">
              <a:solidFill>
                <a:srgbClr val="0070C0"/>
              </a:solidFill>
              <a:latin typeface="ShellyAllegroC" pitchFamily="2" charset="0"/>
            </a:endParaRPr>
          </a:p>
          <a:p>
            <a:pPr marL="0" lvl="0" indent="0">
              <a:buNone/>
            </a:pPr>
            <a:r>
              <a:rPr lang="ru-RU" b="1" dirty="0" smtClean="0">
                <a:solidFill>
                  <a:srgbClr val="0070C0"/>
                </a:solidFill>
                <a:latin typeface="ShellyAllegroC" pitchFamily="2" charset="0"/>
                <a:hlinkClick r:id="rId5"/>
              </a:rPr>
              <a:t>Видео «Рыжий конь»</a:t>
            </a:r>
            <a:endParaRPr lang="ru-RU" b="1" dirty="0" smtClean="0">
              <a:solidFill>
                <a:srgbClr val="0070C0"/>
              </a:solidFill>
              <a:latin typeface="ShellyAllegroC" pitchFamily="2" charset="0"/>
            </a:endParaRPr>
          </a:p>
          <a:p>
            <a:pPr marL="0" lvl="0" indent="0">
              <a:buNone/>
            </a:pPr>
            <a:r>
              <a:rPr lang="ru-RU" b="1" dirty="0">
                <a:latin typeface="ShellyAllegroC" pitchFamily="2" charset="0"/>
                <a:hlinkClick r:id="rId6"/>
              </a:rPr>
              <a:t>Лебедев С.Н. Шаблоны дедушки </a:t>
            </a:r>
            <a:r>
              <a:rPr lang="ru-RU" b="1" dirty="0" err="1">
                <a:latin typeface="ShellyAllegroC" pitchFamily="2" charset="0"/>
                <a:hlinkClick r:id="rId6"/>
              </a:rPr>
              <a:t>ГуРу</a:t>
            </a:r>
            <a:r>
              <a:rPr lang="ru-RU" b="1" dirty="0">
                <a:latin typeface="ShellyAllegroC" pitchFamily="2" charset="0"/>
                <a:hlinkClick r:id="rId6"/>
              </a:rPr>
              <a:t>.</a:t>
            </a:r>
            <a:endParaRPr lang="ru-RU" b="1" dirty="0" smtClean="0">
              <a:solidFill>
                <a:srgbClr val="0070C0"/>
              </a:solidFill>
              <a:latin typeface="ShellyAllegroC" pitchFamily="2" charset="0"/>
            </a:endParaRPr>
          </a:p>
          <a:p>
            <a:pPr marL="0" indent="0">
              <a:buNone/>
            </a:pPr>
            <a:endParaRPr lang="ru-RU" b="1" dirty="0">
              <a:solidFill>
                <a:schemeClr val="accent3">
                  <a:lumMod val="50000"/>
                </a:schemeClr>
              </a:solidFill>
              <a:latin typeface="ShellyAllegroC" pitchFamily="2" charset="0"/>
            </a:endParaRPr>
          </a:p>
        </p:txBody>
      </p:sp>
      <p:pic>
        <p:nvPicPr>
          <p:cNvPr id="4" name="Рисунок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1584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8463" y="3573016"/>
            <a:ext cx="3034308" cy="303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ятно 1 3">
            <a:hlinkClick r:id="rId4" action="ppaction://hlinksldjump"/>
          </p:cNvPr>
          <p:cNvSpPr/>
          <p:nvPr/>
        </p:nvSpPr>
        <p:spPr>
          <a:xfrm>
            <a:off x="5436096" y="5229200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994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>
        <p14:prism dir="r" isContent="1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1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тапсырма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971600" y="1340768"/>
            <a:ext cx="7200800" cy="316835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Сұрақ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7217" y="4293096"/>
            <a:ext cx="1242301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kk-KZ" sz="2800" b="1" dirty="0" smtClean="0">
                <a:solidFill>
                  <a:schemeClr val="accent3">
                    <a:lumMod val="50000"/>
                  </a:schemeClr>
                </a:solidFill>
              </a:rPr>
              <a:t>Жауап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31816" y="5102655"/>
            <a:ext cx="49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dirty="0" smtClean="0">
                <a:solidFill>
                  <a:schemeClr val="accent3">
                    <a:lumMod val="50000"/>
                  </a:schemeClr>
                </a:solidFill>
              </a:rPr>
              <a:t>Дұрыс жауапты жазасыз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030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1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тапсырма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971600" y="1340768"/>
            <a:ext cx="7200800" cy="316835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Сұрақты жазасыз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7217" y="4293096"/>
            <a:ext cx="1242301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kk-KZ" sz="2800" b="1" dirty="0" smtClean="0">
                <a:solidFill>
                  <a:schemeClr val="accent3">
                    <a:lumMod val="50000"/>
                  </a:schemeClr>
                </a:solidFill>
              </a:rPr>
              <a:t>Жауап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31816" y="5102655"/>
            <a:ext cx="49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dirty="0" smtClean="0">
                <a:solidFill>
                  <a:schemeClr val="accent3">
                    <a:lumMod val="50000"/>
                  </a:schemeClr>
                </a:solidFill>
              </a:rPr>
              <a:t>Жауапты жазасыз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850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1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тапсырма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3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971600" y="1340768"/>
            <a:ext cx="7200800" cy="316835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Сұрақты жазасыз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7217" y="4293096"/>
            <a:ext cx="1242301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kk-KZ" sz="2800" b="1" dirty="0" smtClean="0">
                <a:solidFill>
                  <a:schemeClr val="accent3">
                    <a:lumMod val="50000"/>
                  </a:schemeClr>
                </a:solidFill>
              </a:rPr>
              <a:t>Жауап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31816" y="5102655"/>
            <a:ext cx="49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dirty="0" smtClean="0">
                <a:solidFill>
                  <a:schemeClr val="accent3">
                    <a:lumMod val="50000"/>
                  </a:schemeClr>
                </a:solidFill>
              </a:rPr>
              <a:t>Жауапты жазасыз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9064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1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тапсырма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971600" y="1340768"/>
            <a:ext cx="7200800" cy="316835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solidFill>
                  <a:schemeClr val="accent3">
                    <a:lumMod val="50000"/>
                  </a:schemeClr>
                </a:solidFill>
              </a:rPr>
              <a:t>Сұрақты жазасыз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7217" y="4293096"/>
            <a:ext cx="1242301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kk-KZ" sz="2800" b="1" dirty="0" smtClean="0">
                <a:solidFill>
                  <a:schemeClr val="accent3">
                    <a:lumMod val="50000"/>
                  </a:schemeClr>
                </a:solidFill>
              </a:rPr>
              <a:t>Жауап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31816" y="5102655"/>
            <a:ext cx="49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dirty="0" smtClean="0">
                <a:solidFill>
                  <a:schemeClr val="accent3">
                    <a:lumMod val="50000"/>
                  </a:schemeClr>
                </a:solidFill>
              </a:rPr>
              <a:t>Жауапты  жазасыз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8402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8463" y="3573016"/>
            <a:ext cx="3034308" cy="303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ятно 1 3"/>
          <p:cNvSpPr/>
          <p:nvPr/>
        </p:nvSpPr>
        <p:spPr>
          <a:xfrm>
            <a:off x="5436096" y="5229200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Пятно 1 6">
            <a:hlinkClick r:id="rId4" action="ppaction://hlinksldjump"/>
          </p:cNvPr>
          <p:cNvSpPr/>
          <p:nvPr/>
        </p:nvSpPr>
        <p:spPr>
          <a:xfrm>
            <a:off x="6228184" y="3933056"/>
            <a:ext cx="792088" cy="79208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5" name="Выгнутая влево стрелка 4"/>
          <p:cNvSpPr/>
          <p:nvPr/>
        </p:nvSpPr>
        <p:spPr>
          <a:xfrm rot="1730976" flipH="1" flipV="1">
            <a:off x="6479194" y="4407106"/>
            <a:ext cx="576064" cy="1587948"/>
          </a:xfrm>
          <a:prstGeom prst="curved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0484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>
        <p14:prism dir="r" isContent="1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2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задание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Picture 4" descr="http://www.playcast.ru/uploads/2016/02/16/173474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конечная звезда 4"/>
          <p:cNvSpPr/>
          <p:nvPr/>
        </p:nvSpPr>
        <p:spPr>
          <a:xfrm>
            <a:off x="7917358" y="307586"/>
            <a:ext cx="900000" cy="900000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971600" y="1340768"/>
            <a:ext cx="7200800" cy="316835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Здесь записать вопрос </a:t>
            </a:r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368" y="6093296"/>
            <a:ext cx="914402" cy="41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7217" y="4293096"/>
            <a:ext cx="111525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Ответ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31816" y="5102655"/>
            <a:ext cx="498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Здесь записать ответ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Автор шаблона игры: Фокина Лидия Петровна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853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9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392</Words>
  <Application>Microsoft Office PowerPoint</Application>
  <PresentationFormat>Экран (4:3)</PresentationFormat>
  <Paragraphs>138</Paragraphs>
  <Slides>26</Slides>
  <Notes>1</Notes>
  <HiddenSlides>1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Times New Roman</vt:lpstr>
      <vt:lpstr>ShellyAllegroC</vt:lpstr>
      <vt:lpstr>Acquest Script</vt:lpstr>
      <vt:lpstr>Тема Office</vt:lpstr>
      <vt:lpstr>Ертегі ағашы Өткен тақырыпты пысықтау</vt:lpstr>
      <vt:lpstr>Слайд 2</vt:lpstr>
      <vt:lpstr>Слайд 3</vt:lpstr>
      <vt:lpstr>1 тапсырма</vt:lpstr>
      <vt:lpstr>1 тапсырма</vt:lpstr>
      <vt:lpstr>1 тапсырма</vt:lpstr>
      <vt:lpstr>1 тапсырма</vt:lpstr>
      <vt:lpstr>Слайд 8</vt:lpstr>
      <vt:lpstr>2 задание</vt:lpstr>
      <vt:lpstr>2 задание</vt:lpstr>
      <vt:lpstr>2 задание</vt:lpstr>
      <vt:lpstr>2 задание</vt:lpstr>
      <vt:lpstr>Слайд 13</vt:lpstr>
      <vt:lpstr>3 задание</vt:lpstr>
      <vt:lpstr>3 задание</vt:lpstr>
      <vt:lpstr>Слайд 16</vt:lpstr>
      <vt:lpstr>4 задание</vt:lpstr>
      <vt:lpstr>4 задание</vt:lpstr>
      <vt:lpstr>Слайд 19</vt:lpstr>
      <vt:lpstr>5 задание</vt:lpstr>
      <vt:lpstr>5 задание</vt:lpstr>
      <vt:lpstr>5 задание</vt:lpstr>
      <vt:lpstr>5 задание</vt:lpstr>
      <vt:lpstr>Слайд 24</vt:lpstr>
      <vt:lpstr>Видео 9×16</vt:lpstr>
      <vt:lpstr>Информационные источники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в прошлое</dc:title>
  <dc:creator>Фокина Лидия Петровна</dc:creator>
  <cp:keywords>Шаблон интерактивной игры</cp:keywords>
  <cp:lastModifiedBy>benbe</cp:lastModifiedBy>
  <cp:revision>28</cp:revision>
  <dcterms:created xsi:type="dcterms:W3CDTF">2016-06-30T14:42:46Z</dcterms:created>
  <dcterms:modified xsi:type="dcterms:W3CDTF">2023-01-07T04:00:18Z</dcterms:modified>
</cp:coreProperties>
</file>