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3" r:id="rId4"/>
    <p:sldId id="280" r:id="rId5"/>
    <p:sldId id="274" r:id="rId6"/>
    <p:sldId id="276" r:id="rId7"/>
    <p:sldId id="277" r:id="rId8"/>
    <p:sldId id="278" r:id="rId9"/>
    <p:sldId id="279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10801350" cy="7200900"/>
  <p:notesSz cx="6858000" cy="9144000"/>
  <p:defaultTextStyle>
    <a:defPPr>
      <a:defRPr lang="ru-RU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5F5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147" autoAdjust="0"/>
    <p:restoredTop sz="94660"/>
  </p:normalViewPr>
  <p:slideViewPr>
    <p:cSldViewPr>
      <p:cViewPr>
        <p:scale>
          <a:sx n="42" d="100"/>
          <a:sy n="42" d="100"/>
        </p:scale>
        <p:origin x="-1710" y="-534"/>
      </p:cViewPr>
      <p:guideLst>
        <p:guide orient="horz" pos="2268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236947"/>
            <a:ext cx="9181148" cy="15435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4080510"/>
            <a:ext cx="7560945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288371"/>
            <a:ext cx="2430304" cy="61441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288371"/>
            <a:ext cx="7110889" cy="61441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627245"/>
            <a:ext cx="9181148" cy="1430179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052049"/>
            <a:ext cx="9181148" cy="157519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68" y="1680211"/>
            <a:ext cx="4770596" cy="475226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686" y="1680211"/>
            <a:ext cx="4770596" cy="475226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11869"/>
            <a:ext cx="4772472" cy="6717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8" y="2283619"/>
            <a:ext cx="4772472" cy="414885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611869"/>
            <a:ext cx="4774347" cy="6717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936" y="2283619"/>
            <a:ext cx="4774347" cy="414885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86702"/>
            <a:ext cx="3553570" cy="122015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28" y="286703"/>
            <a:ext cx="6038255" cy="6145769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506856"/>
            <a:ext cx="3553570" cy="4925616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5040630"/>
            <a:ext cx="6480810" cy="59507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43414"/>
            <a:ext cx="6480810" cy="4320540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635705"/>
            <a:ext cx="6480810" cy="845105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88370"/>
            <a:ext cx="9721215" cy="1200150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80211"/>
            <a:ext cx="9721215" cy="4752261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8" y="6674168"/>
            <a:ext cx="2520315" cy="38338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6674168"/>
            <a:ext cx="3420428" cy="38338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6674168"/>
            <a:ext cx="2520315" cy="38338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К\Desktop\hello_html_80ddb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344" y="1588"/>
            <a:ext cx="10815694" cy="7199312"/>
          </a:xfrm>
          <a:prstGeom prst="rect">
            <a:avLst/>
          </a:prstGeom>
          <a:noFill/>
        </p:spPr>
      </p:pic>
      <p:pic>
        <p:nvPicPr>
          <p:cNvPr id="7" name="Picture 2" descr="C:\Users\ПК\Desktop\1644242859918.jpg"/>
          <p:cNvPicPr>
            <a:picLocks noChangeAspect="1" noChangeArrowheads="1"/>
          </p:cNvPicPr>
          <p:nvPr/>
        </p:nvPicPr>
        <p:blipFill>
          <a:blip r:embed="rId3"/>
          <a:srcRect r="999" b="10976"/>
          <a:stretch>
            <a:fillRect/>
          </a:stretch>
        </p:blipFill>
        <p:spPr bwMode="auto">
          <a:xfrm>
            <a:off x="567264" y="457178"/>
            <a:ext cx="9762633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151980" y="3229705"/>
            <a:ext cx="396294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Мақта қыз </a:t>
            </a:r>
          </a:p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бен </a:t>
            </a:r>
          </a:p>
          <a:p>
            <a:pPr algn="ctr"/>
            <a:r>
              <a:rPr lang="kk-KZ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мысық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314302"/>
            <a:ext cx="10801350" cy="6500858"/>
            <a:chOff x="1042957" y="671492"/>
            <a:chExt cx="9215502" cy="5072098"/>
          </a:xfrm>
        </p:grpSpPr>
        <p:sp>
          <p:nvSpPr>
            <p:cNvPr id="4" name="Овал 3"/>
            <p:cNvSpPr/>
            <p:nvPr/>
          </p:nvSpPr>
          <p:spPr>
            <a:xfrm>
              <a:off x="2257403" y="671492"/>
              <a:ext cx="6623276" cy="503944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042957" y="4529144"/>
              <a:ext cx="9215502" cy="121444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086" r="46860"/>
          <a:stretch/>
        </p:blipFill>
        <p:spPr>
          <a:xfrm>
            <a:off x="3257535" y="160469"/>
            <a:ext cx="3857652" cy="70833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314302"/>
            <a:ext cx="10801350" cy="6215106"/>
            <a:chOff x="1042957" y="671492"/>
            <a:chExt cx="9215502" cy="5072098"/>
          </a:xfrm>
        </p:grpSpPr>
        <p:sp>
          <p:nvSpPr>
            <p:cNvPr id="4" name="Овал 3"/>
            <p:cNvSpPr/>
            <p:nvPr/>
          </p:nvSpPr>
          <p:spPr>
            <a:xfrm>
              <a:off x="2257403" y="671492"/>
              <a:ext cx="6623276" cy="503944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042957" y="4529144"/>
              <a:ext cx="9215502" cy="121444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4395" y="-1471648"/>
            <a:ext cx="8286808" cy="819122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314302"/>
            <a:ext cx="10801350" cy="6215106"/>
            <a:chOff x="1042957" y="671492"/>
            <a:chExt cx="9215502" cy="5072098"/>
          </a:xfrm>
        </p:grpSpPr>
        <p:sp>
          <p:nvSpPr>
            <p:cNvPr id="4" name="Овал 3"/>
            <p:cNvSpPr/>
            <p:nvPr/>
          </p:nvSpPr>
          <p:spPr>
            <a:xfrm>
              <a:off x="2257403" y="671492"/>
              <a:ext cx="6623276" cy="503944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042957" y="4529144"/>
              <a:ext cx="9215502" cy="121444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9053">
            <a:off x="3558747" y="443731"/>
            <a:ext cx="4495020" cy="63072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314302"/>
            <a:ext cx="10801350" cy="6215106"/>
            <a:chOff x="1042957" y="671492"/>
            <a:chExt cx="9215502" cy="5072098"/>
          </a:xfrm>
        </p:grpSpPr>
        <p:sp>
          <p:nvSpPr>
            <p:cNvPr id="4" name="Овал 3"/>
            <p:cNvSpPr/>
            <p:nvPr/>
          </p:nvSpPr>
          <p:spPr>
            <a:xfrm>
              <a:off x="2257403" y="671492"/>
              <a:ext cx="6623276" cy="503944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042957" y="4529144"/>
              <a:ext cx="9215502" cy="121444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95" b="6022"/>
          <a:stretch/>
        </p:blipFill>
        <p:spPr>
          <a:xfrm>
            <a:off x="3257534" y="600054"/>
            <a:ext cx="4537013" cy="60722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314302"/>
            <a:ext cx="10801350" cy="6215106"/>
            <a:chOff x="1042957" y="671492"/>
            <a:chExt cx="9215502" cy="5072098"/>
          </a:xfrm>
        </p:grpSpPr>
        <p:sp>
          <p:nvSpPr>
            <p:cNvPr id="4" name="Овал 3"/>
            <p:cNvSpPr/>
            <p:nvPr/>
          </p:nvSpPr>
          <p:spPr>
            <a:xfrm>
              <a:off x="2257403" y="671492"/>
              <a:ext cx="6623276" cy="503944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042957" y="4529144"/>
              <a:ext cx="9215502" cy="121444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538">
            <a:off x="2514427" y="1157041"/>
            <a:ext cx="5685881" cy="508330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314302"/>
            <a:ext cx="10801350" cy="6215106"/>
            <a:chOff x="1042957" y="671492"/>
            <a:chExt cx="9215502" cy="5072098"/>
          </a:xfrm>
        </p:grpSpPr>
        <p:sp>
          <p:nvSpPr>
            <p:cNvPr id="4" name="Овал 3"/>
            <p:cNvSpPr/>
            <p:nvPr/>
          </p:nvSpPr>
          <p:spPr>
            <a:xfrm>
              <a:off x="2257403" y="671492"/>
              <a:ext cx="6623276" cy="503944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042957" y="4529144"/>
              <a:ext cx="9215502" cy="121444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Picture 4" descr="D:\анара\анара\клипарты, фоны\7685674576.png"/>
          <p:cNvPicPr>
            <a:picLocks noChangeAspect="1" noChangeArrowheads="1"/>
          </p:cNvPicPr>
          <p:nvPr/>
        </p:nvPicPr>
        <p:blipFill rotWithShape="1">
          <a:blip r:embed="rId2" cstate="print"/>
          <a:srcRect l="12837" t="1649" r="48204" b="-2447"/>
          <a:stretch/>
        </p:blipFill>
        <p:spPr bwMode="auto">
          <a:xfrm>
            <a:off x="3114659" y="-286881"/>
            <a:ext cx="4572032" cy="7887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314302"/>
            <a:ext cx="10801350" cy="6215106"/>
            <a:chOff x="1042957" y="671492"/>
            <a:chExt cx="9215502" cy="5072098"/>
          </a:xfrm>
        </p:grpSpPr>
        <p:sp>
          <p:nvSpPr>
            <p:cNvPr id="4" name="Овал 3"/>
            <p:cNvSpPr/>
            <p:nvPr/>
          </p:nvSpPr>
          <p:spPr>
            <a:xfrm>
              <a:off x="2257403" y="671492"/>
              <a:ext cx="6623276" cy="503944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042957" y="4529144"/>
              <a:ext cx="9215502" cy="121444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83" y="292221"/>
            <a:ext cx="4786346" cy="63086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314302"/>
            <a:ext cx="10801350" cy="6215106"/>
            <a:chOff x="1042957" y="671492"/>
            <a:chExt cx="9215502" cy="5072098"/>
          </a:xfrm>
        </p:grpSpPr>
        <p:sp>
          <p:nvSpPr>
            <p:cNvPr id="4" name="Овал 3"/>
            <p:cNvSpPr/>
            <p:nvPr/>
          </p:nvSpPr>
          <p:spPr>
            <a:xfrm>
              <a:off x="2257403" y="671492"/>
              <a:ext cx="6623276" cy="503944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042957" y="4529144"/>
              <a:ext cx="9215502" cy="121444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322" t="644" r="20277" b="1"/>
          <a:stretch/>
        </p:blipFill>
        <p:spPr>
          <a:xfrm>
            <a:off x="3257535" y="417168"/>
            <a:ext cx="3857652" cy="60181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К\Desktop\hello_html_80ddb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344" y="1588"/>
            <a:ext cx="10815694" cy="7199312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086" r="46860"/>
          <a:stretch/>
        </p:blipFill>
        <p:spPr>
          <a:xfrm>
            <a:off x="400015" y="379926"/>
            <a:ext cx="3714776" cy="68209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19" t="22633" r="11111" b="555"/>
          <a:stretch>
            <a:fillRect/>
          </a:stretch>
        </p:blipFill>
        <p:spPr>
          <a:xfrm>
            <a:off x="3043221" y="3886202"/>
            <a:ext cx="2714644" cy="2928958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829304" y="589320"/>
            <a:ext cx="4643469" cy="59400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Бұл екеуі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болып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жүреді.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Мақта қыз үйін жинап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жүріп, бір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мейіз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тауып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алады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мысықты шақырады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Мысық, келмейді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Қыз: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Келмесең келме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мейізді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өзі жеп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қояды.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болған соң, мысық келіп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Неге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шақырдың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сұрайды.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Мақта қыз айтпайды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Сонан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соң мысық: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Ендеше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қатығыңды төгем!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Мақта қыз: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Мен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құйрығыңды кесіп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аламын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Мысық қатықты төгеді.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Мақта қыз мысықтың құйрығын кесіп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алады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Мысық: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құйрығымды берші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Мақта қыз: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Менің қатығымды төле!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К\Desktop\hello_html_80ddb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344" y="1588"/>
            <a:ext cx="10815694" cy="719931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614989" y="949899"/>
            <a:ext cx="4686295" cy="529375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Мысық сиырға барады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Сиыр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маған қатық берші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–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дейді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Сиыр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Менің қарным ашып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тұр.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Маған жапырақ әкеліп берші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–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дейді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Мысық ағашқа барып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Ағаш, ағаш, жапырағыңды берші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–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дейді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Ағаш: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шөлдеп тұрмын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әкелсең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жапырақ беремін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–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дейді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77" y="1171558"/>
            <a:ext cx="3969031" cy="35484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19" t="22633" r="11111" b="555"/>
          <a:stretch>
            <a:fillRect/>
          </a:stretch>
        </p:blipFill>
        <p:spPr>
          <a:xfrm rot="159287">
            <a:off x="3257535" y="3457574"/>
            <a:ext cx="2714644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К\Desktop\hello_html_80ddb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344" y="1588"/>
            <a:ext cx="10815694" cy="7199312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400808" y="1600186"/>
            <a:ext cx="3929089" cy="353943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Мысық ағашқа барып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Ағаш, ағаш, жапырағыңды берші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–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Ағаш: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Мен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шөлдеп тұрмын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әкелсең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жапырақ беремін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–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61" y="220783"/>
            <a:ext cx="4929222" cy="64969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19" t="22633" r="11111" b="555"/>
          <a:stretch>
            <a:fillRect/>
          </a:stretch>
        </p:blipFill>
        <p:spPr>
          <a:xfrm rot="21291336" flipH="1">
            <a:off x="466539" y="4140010"/>
            <a:ext cx="2437501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К\Desktop\hello_html_80ddb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344" y="1588"/>
            <a:ext cx="10815694" cy="7199312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257931" y="1171558"/>
            <a:ext cx="3929090" cy="47705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Мысық суға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жатса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әкеле жатқан қыздарды көреді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Қыздар, қыздар, маған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беріңіздерші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–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Қыздар оған: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Бізге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сағыз әкеліп берсең, біз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саған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береміз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–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322" t="644" r="20277" b="1"/>
          <a:stretch/>
        </p:blipFill>
        <p:spPr>
          <a:xfrm>
            <a:off x="2686031" y="608636"/>
            <a:ext cx="3714776" cy="57952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19" t="22633" r="11111" b="555"/>
          <a:stretch>
            <a:fillRect/>
          </a:stretch>
        </p:blipFill>
        <p:spPr>
          <a:xfrm rot="159287" flipH="1">
            <a:off x="547567" y="3351469"/>
            <a:ext cx="2568619" cy="32942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К\Desktop\hello_html_80ddb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344" y="1588"/>
            <a:ext cx="10815694" cy="7199312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972179" y="1637174"/>
            <a:ext cx="4329105" cy="267765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Мысық дүкенге барады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Әй, дүкенші, маған сағыз берші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–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Дүкенші: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Маған жұмыртқа бер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–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D:\анара\анара\клипарты, фоны\7685674576.png"/>
          <p:cNvPicPr>
            <a:picLocks noChangeAspect="1" noChangeArrowheads="1"/>
          </p:cNvPicPr>
          <p:nvPr/>
        </p:nvPicPr>
        <p:blipFill rotWithShape="1">
          <a:blip r:embed="rId3" cstate="print"/>
          <a:srcRect l="12837" t="1649" r="48204" b="-2447"/>
          <a:stretch/>
        </p:blipFill>
        <p:spPr bwMode="auto">
          <a:xfrm>
            <a:off x="471453" y="54375"/>
            <a:ext cx="4286280" cy="7394867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19" t="22633" r="11111" b="555"/>
          <a:stretch>
            <a:fillRect/>
          </a:stretch>
        </p:blipFill>
        <p:spPr>
          <a:xfrm rot="159287">
            <a:off x="4538395" y="3660056"/>
            <a:ext cx="2641658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К\Desktop\hello_html_80ddb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344" y="1588"/>
            <a:ext cx="10815694" cy="7199312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695" b="6022"/>
          <a:stretch/>
        </p:blipFill>
        <p:spPr>
          <a:xfrm>
            <a:off x="2828907" y="1171558"/>
            <a:ext cx="3149220" cy="42148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19" t="22633" r="11111" b="555"/>
          <a:stretch>
            <a:fillRect/>
          </a:stretch>
        </p:blipFill>
        <p:spPr>
          <a:xfrm rot="21104795" flipH="1">
            <a:off x="883072" y="3335780"/>
            <a:ext cx="2495626" cy="2928958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186493" y="1385872"/>
            <a:ext cx="4214842" cy="353943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Мысық тауыққа барады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Тауық, тауық, маған жұмыртқа берші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–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Тауықтар: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Бізге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дән әкеліп берсең, біз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саған жұмыртқа береміз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–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К\Desktop\hello_html_80ddb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344" y="1588"/>
            <a:ext cx="10815694" cy="7199312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9053" flipH="1">
            <a:off x="3389573" y="763833"/>
            <a:ext cx="2002478" cy="27664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19" t="22633" r="11111" b="555"/>
          <a:stretch>
            <a:fillRect/>
          </a:stretch>
        </p:blipFill>
        <p:spPr>
          <a:xfrm rot="21104795" flipH="1">
            <a:off x="271374" y="1837054"/>
            <a:ext cx="3803732" cy="4464199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900741" y="1171558"/>
            <a:ext cx="4429156" cy="489364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Мысық: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Енді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қыламын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?»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бара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жатса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қазып жатқан тышқанды көреді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Мысық тышқанды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салады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Жаныңның барында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Үйіңде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бар?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дейді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Тышқан қорыққанынан: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Үйімде бір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табақ тарым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бар,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дейді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Мысық:—Маған бір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уыс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тары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дейді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Тышқан үйіне барып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уыс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тары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әкеліп береді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К\Desktop\hello_html_80ddb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344" y="1588"/>
            <a:ext cx="10815694" cy="7199312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972047" y="600054"/>
            <a:ext cx="5286412" cy="612475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Мысық тарыны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апарып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тауыққа береді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тауық жұмыртқа береді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жұмыртқаны апарып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дүкеншіге береді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дүкенші сағыз береді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сағызды апарып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қыздарға береді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қыздар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суды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апарып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ағашқа береді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ағаш жапырағын береді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жапырақты апарып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сиырға береді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сиыр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қатық береді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қатықты апарып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Мақта қызға береді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Мақта қыз мысықтың құйрығын береді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ПК\Desktop\1644242859918.jpg"/>
          <p:cNvPicPr>
            <a:picLocks noChangeAspect="1" noChangeArrowheads="1"/>
          </p:cNvPicPr>
          <p:nvPr/>
        </p:nvPicPr>
        <p:blipFill>
          <a:blip r:embed="rId3"/>
          <a:srcRect l="47566" t="1012" r="999" b="10976"/>
          <a:stretch>
            <a:fillRect/>
          </a:stretch>
        </p:blipFill>
        <p:spPr bwMode="auto">
          <a:xfrm>
            <a:off x="114263" y="885806"/>
            <a:ext cx="4605698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лако 7"/>
          <p:cNvSpPr/>
          <p:nvPr/>
        </p:nvSpPr>
        <p:spPr>
          <a:xfrm>
            <a:off x="1185833" y="4672020"/>
            <a:ext cx="2643206" cy="1857388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14461" y="5029210"/>
            <a:ext cx="1970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Соңы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442</Words>
  <PresentationFormat>Произвольный</PresentationFormat>
  <Paragraphs>52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38</cp:revision>
  <dcterms:created xsi:type="dcterms:W3CDTF">2022-01-22T08:29:05Z</dcterms:created>
  <dcterms:modified xsi:type="dcterms:W3CDTF">2022-02-07T14:32:16Z</dcterms:modified>
</cp:coreProperties>
</file>