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8565-D756-414E-B722-855B5056285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CB90-4DD0-429F-A2BA-1837C9049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6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uk.online_bilim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BCB90-4DD0-429F-A2BA-1837C90499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9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F47CD-526F-4843-9093-A314D5A50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7DE6F6-4ACD-4127-9F1E-77820172D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0334E-3241-49D1-BA1E-8003AE6D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B6B2F-3A92-4434-835E-8C046D74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DB8F4-8CBB-4D98-A118-C20E206A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E325-26ED-4485-9C83-53A4466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481A46-7766-4DED-A038-F90F50696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F859D-F126-4510-BF47-D9D4A020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2A09-B87D-4609-9CAC-5A86F852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6F577-836D-458E-BD84-F486314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9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7ED05F-3CD2-4CD1-AFD9-D9BAAB04B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E9E929-F2DE-444B-94AF-17EF4829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A7FD9-D0C4-4A92-84F5-E6FCC773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E0A25-F755-465A-B513-DB2C9267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6FF30-0661-4FEB-8F71-ABBE47CB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2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BB1D7-1E2D-4040-829E-AE3F86FC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31C0E-D1AA-46E3-BAC2-5D5A4536D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FC74D-DDFF-4339-83CA-9975C1BE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93E9F-B7AE-4F94-A7E3-7A3593C7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B6519-7C77-401C-9F2B-B599A128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8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4E36-7CD6-4327-91F1-6EDD8883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3028A5-7CD9-459B-A18D-78B29FD88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72D41-D755-4EBE-B5EA-416B4B72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94B0E3-B3B5-475D-9460-2CF7BEBD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1837C-01AF-4CC4-A0B1-59DD0BFE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4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A3762-4A24-431C-B6AD-10FE06E8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99E97-C7B7-4619-A214-B69F97C95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1268E9-B5E9-4FE3-9B3F-A2622F23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213EA-C183-4C54-A3F9-2A9DBAB1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7E0553-8DBD-4CA8-87A6-3728BC03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8CC01-7817-4A84-9D1D-076D43F6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56A5E-78C9-4379-B962-0AA9F551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B5116-23D0-4B35-9F40-5FFAD285F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8DF39B-2335-4769-93A9-9B8C16F30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22802A-7432-4309-A6FF-57E56E1BD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C879F1-A512-4B82-B25B-C40E706E9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F35CE-097F-4C15-88CE-B5B9AA3A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AC7C08-D2A2-4C8B-B9CE-3030532D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887424-D8C5-4412-9F01-5A1A9FCB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3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D7C52-5743-44C8-971C-CB8400EE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5E87E7-5DF7-4112-806F-78DA81B1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008AF7-163F-4CD9-8936-1E63BB4A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C0372A-C636-4CE6-98D2-FF39388E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AC774C-8A9E-4424-BAD6-E010B901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7ABF31-2427-4A8D-8383-C92B6931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29B1C1-4C86-40C9-B2AD-AEB2173D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0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E3DC6-7C60-4AFA-BB50-F2903973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C67C8-5B68-46F2-A4F6-2CB41DD7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4C3E5A-E1FE-45F2-B88A-991DEE30E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3CA73-CEC8-4CA5-9306-0D8BEDC4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B08F96-C78C-48B3-A3FD-8DEC6F0E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93B26-84EC-412A-A356-A5A8B098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7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F53E2-F55C-4612-96F3-A9A95D4B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142448-A2F9-45E6-80A4-B0EF021B3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A1B503-2E6B-49AC-8BE0-FDBFFED2A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81587-6B36-46AC-9EAB-21F057DE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1D45F8-FD87-4E30-A9BE-C7D0C424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74F5F7-681A-47DB-80F8-7FFE4305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1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801B6-CBAA-40C6-8891-6267B343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08198-6D04-4648-8980-5296E231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51208-4094-4685-8B7D-DC7C42B54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DD81-5002-4F23-97A3-962EF6E74EB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5E83D-4FE8-4843-A60E-136093F7C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17CDF-537A-4C5C-AB79-58E61AB13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FC0A-819F-4F1A-AECB-5AE598DA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6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31A6BA9-6E30-460F-9CFD-1D8360294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>
            <a:fillRect/>
          </a:stretch>
        </p:blipFill>
        <p:spPr>
          <a:xfrm>
            <a:off x="8466626" y="1575064"/>
            <a:ext cx="3262179" cy="3277772"/>
          </a:xfrm>
          <a:custGeom>
            <a:avLst/>
            <a:gdLst>
              <a:gd name="connsiteX0" fmla="*/ 1623293 w 3262179"/>
              <a:gd name="connsiteY0" fmla="*/ 0 h 3277772"/>
              <a:gd name="connsiteX1" fmla="*/ 3262179 w 3262179"/>
              <a:gd name="connsiteY1" fmla="*/ 1638886 h 3277772"/>
              <a:gd name="connsiteX2" fmla="*/ 1623293 w 3262179"/>
              <a:gd name="connsiteY2" fmla="*/ 3277772 h 3277772"/>
              <a:gd name="connsiteX3" fmla="*/ 17703 w 3262179"/>
              <a:gd name="connsiteY3" fmla="*/ 1969179 h 3277772"/>
              <a:gd name="connsiteX4" fmla="*/ 0 w 3262179"/>
              <a:gd name="connsiteY4" fmla="*/ 1853181 h 3277772"/>
              <a:gd name="connsiteX5" fmla="*/ 0 w 3262179"/>
              <a:gd name="connsiteY5" fmla="*/ 1424591 h 3277772"/>
              <a:gd name="connsiteX6" fmla="*/ 17703 w 3262179"/>
              <a:gd name="connsiteY6" fmla="*/ 1308593 h 3277772"/>
              <a:gd name="connsiteX7" fmla="*/ 1623293 w 3262179"/>
              <a:gd name="connsiteY7" fmla="*/ 0 h 327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179" h="3277772">
                <a:moveTo>
                  <a:pt x="1623293" y="0"/>
                </a:moveTo>
                <a:cubicBezTo>
                  <a:pt x="2528425" y="0"/>
                  <a:pt x="3262179" y="733754"/>
                  <a:pt x="3262179" y="1638886"/>
                </a:cubicBezTo>
                <a:cubicBezTo>
                  <a:pt x="3262179" y="2544018"/>
                  <a:pt x="2528425" y="3277772"/>
                  <a:pt x="1623293" y="3277772"/>
                </a:cubicBezTo>
                <a:cubicBezTo>
                  <a:pt x="831303" y="3277772"/>
                  <a:pt x="170523" y="2715992"/>
                  <a:pt x="17703" y="1969179"/>
                </a:cubicBezTo>
                <a:lnTo>
                  <a:pt x="0" y="1853181"/>
                </a:lnTo>
                <a:lnTo>
                  <a:pt x="0" y="1424591"/>
                </a:lnTo>
                <a:lnTo>
                  <a:pt x="17703" y="1308593"/>
                </a:lnTo>
                <a:cubicBezTo>
                  <a:pt x="170523" y="561781"/>
                  <a:pt x="831303" y="0"/>
                  <a:pt x="1623293" y="0"/>
                </a:cubicBezTo>
                <a:close/>
              </a:path>
            </a:pathLst>
          </a:cu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98" name="Овал 97">
            <a:extLst>
              <a:ext uri="{FF2B5EF4-FFF2-40B4-BE49-F238E27FC236}">
                <a16:creationId xmlns:a16="http://schemas.microsoft.com/office/drawing/2014/main" id="{C5C6A8D3-4C05-4F11-AFE6-7D502E8D4D1E}"/>
              </a:ext>
            </a:extLst>
          </p:cNvPr>
          <p:cNvSpPr/>
          <p:nvPr/>
        </p:nvSpPr>
        <p:spPr>
          <a:xfrm>
            <a:off x="9641450" y="2601815"/>
            <a:ext cx="999636" cy="1017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C537CD-5066-4391-AB77-58F48A473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3" b="98000" l="4800" r="97600">
                        <a14:foregroundMark x1="76667" y1="28667" x2="64667" y2="12800"/>
                        <a14:foregroundMark x1="64667" y1="12800" x2="38267" y2="12933"/>
                        <a14:foregroundMark x1="38267" y1="12933" x2="23733" y2="22133"/>
                        <a14:foregroundMark x1="23733" y1="22133" x2="16267" y2="38267"/>
                        <a14:foregroundMark x1="16267" y1="38267" x2="19467" y2="54000"/>
                        <a14:foregroundMark x1="19467" y1="54000" x2="32133" y2="70933"/>
                        <a14:foregroundMark x1="32133" y1="70933" x2="47733" y2="83067"/>
                        <a14:foregroundMark x1="47733" y1="83067" x2="64800" y2="71467"/>
                        <a14:foregroundMark x1="64800" y1="71467" x2="71600" y2="55067"/>
                        <a14:foregroundMark x1="71600" y1="55067" x2="73200" y2="38933"/>
                        <a14:foregroundMark x1="73200" y1="38933" x2="70800" y2="37733"/>
                        <a14:foregroundMark x1="81600" y1="23733" x2="93600" y2="52933"/>
                        <a14:foregroundMark x1="93600" y1="52933" x2="95467" y2="68400"/>
                        <a14:foregroundMark x1="95467" y1="68400" x2="81867" y2="76400"/>
                        <a14:foregroundMark x1="81867" y1="76400" x2="34667" y2="85467"/>
                        <a14:foregroundMark x1="34667" y1="85467" x2="17867" y2="78000"/>
                        <a14:foregroundMark x1="17867" y1="78000" x2="12133" y2="45867"/>
                        <a14:foregroundMark x1="12133" y1="45867" x2="18800" y2="25200"/>
                        <a14:foregroundMark x1="18800" y1="25200" x2="23467" y2="19200"/>
                        <a14:foregroundMark x1="39600" y1="19200" x2="22533" y2="25333"/>
                        <a14:foregroundMark x1="22533" y1="25333" x2="8133" y2="36800"/>
                        <a14:foregroundMark x1="8133" y1="36800" x2="6533" y2="54533"/>
                        <a14:foregroundMark x1="6533" y1="54533" x2="12667" y2="69600"/>
                        <a14:foregroundMark x1="12667" y1="69600" x2="23333" y2="83467"/>
                        <a14:foregroundMark x1="23333" y1="83467" x2="38133" y2="89467"/>
                        <a14:foregroundMark x1="38133" y1="89467" x2="75867" y2="80000"/>
                        <a14:foregroundMark x1="75867" y1="80000" x2="88267" y2="67867"/>
                        <a14:foregroundMark x1="88267" y1="67867" x2="90533" y2="50000"/>
                        <a14:foregroundMark x1="90533" y1="50000" x2="87467" y2="34400"/>
                        <a14:foregroundMark x1="87467" y1="34400" x2="65200" y2="9333"/>
                        <a14:foregroundMark x1="65200" y1="9333" x2="51067" y2="20000"/>
                        <a14:foregroundMark x1="51067" y1="20000" x2="73600" y2="24133"/>
                        <a14:foregroundMark x1="73600" y1="24133" x2="83333" y2="39867"/>
                        <a14:foregroundMark x1="83333" y1="39867" x2="83467" y2="55600"/>
                        <a14:foregroundMark x1="83467" y1="55600" x2="77067" y2="41467"/>
                        <a14:foregroundMark x1="77067" y1="41467" x2="64933" y2="28133"/>
                        <a14:foregroundMark x1="64933" y1="28133" x2="44533" y2="28267"/>
                        <a14:foregroundMark x1="44533" y1="28267" x2="31067" y2="35867"/>
                        <a14:foregroundMark x1="48667" y1="4800" x2="29067" y2="9600"/>
                        <a14:foregroundMark x1="29067" y1="9600" x2="14133" y2="22400"/>
                        <a14:foregroundMark x1="14133" y1="22400" x2="6800" y2="37200"/>
                        <a14:foregroundMark x1="6800" y1="37200" x2="4000" y2="54000"/>
                        <a14:foregroundMark x1="4000" y1="54000" x2="10533" y2="69600"/>
                        <a14:foregroundMark x1="10533" y1="69600" x2="20533" y2="82533"/>
                        <a14:foregroundMark x1="20533" y1="82533" x2="34267" y2="90000"/>
                        <a14:foregroundMark x1="34267" y1="90000" x2="51600" y2="92667"/>
                        <a14:foregroundMark x1="51600" y1="92667" x2="68000" y2="85867"/>
                        <a14:foregroundMark x1="68000" y1="85867" x2="81067" y2="74000"/>
                        <a14:foregroundMark x1="81067" y1="74000" x2="85333" y2="58933"/>
                        <a14:foregroundMark x1="85333" y1="58933" x2="97733" y2="46533"/>
                        <a14:foregroundMark x1="97733" y1="46533" x2="96400" y2="40000"/>
                        <a14:foregroundMark x1="5333" y1="62000" x2="4933" y2="42267"/>
                        <a14:foregroundMark x1="48267" y1="5200" x2="60400" y2="7467"/>
                        <a14:foregroundMark x1="65733" y1="93600" x2="50667" y2="98133"/>
                        <a14:foregroundMark x1="50667" y1="98133" x2="36000" y2="97200"/>
                        <a14:foregroundMark x1="62667" y1="8000" x2="54133" y2="2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2" y="1476190"/>
            <a:ext cx="3023316" cy="302331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6B28B7-460E-41C3-B319-AB46D5EA7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66" y="1751183"/>
            <a:ext cx="4271048" cy="292553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7AF118D-1E7D-4AE2-9BDB-14790F403AE8}"/>
              </a:ext>
            </a:extLst>
          </p:cNvPr>
          <p:cNvSpPr/>
          <p:nvPr/>
        </p:nvSpPr>
        <p:spPr>
          <a:xfrm>
            <a:off x="5337153" y="2602577"/>
            <a:ext cx="999636" cy="1017188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27FA01-1180-48E1-89FD-C30904777F29}"/>
              </a:ext>
            </a:extLst>
          </p:cNvPr>
          <p:cNvSpPr/>
          <p:nvPr/>
        </p:nvSpPr>
        <p:spPr>
          <a:xfrm>
            <a:off x="1473191" y="2432737"/>
            <a:ext cx="1115263" cy="1120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7BD68-00F9-4A0E-91B8-0399A61DDD69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94F71-9FA5-4F10-9AF0-6367E5B42D26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9848B4-91FE-48EC-89F4-157BF01C8A82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DD99A4-DB78-421B-B7FE-AB89EBE042EC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B3FDEB-D7FF-4569-B78F-2EA28C6C7088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AEB28F-2A2F-4F06-B653-76A093429472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276B7C-A204-4FAE-93C1-8C233E355EA2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89B715-EE77-4020-9223-B6020B19C01C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1B4F47-3B8C-4722-B26C-0831FB0BA438}"/>
              </a:ext>
            </a:extLst>
          </p:cNvPr>
          <p:cNvSpPr txBox="1"/>
          <p:nvPr/>
        </p:nvSpPr>
        <p:spPr>
          <a:xfrm>
            <a:off x="1661008" y="2432737"/>
            <a:ext cx="56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895ECB-B820-45F0-8EB2-57AF31C8018F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201DBB-8C85-46B6-8E9A-273CF3C48CAC}"/>
              </a:ext>
            </a:extLst>
          </p:cNvPr>
          <p:cNvSpPr txBox="1"/>
          <p:nvPr/>
        </p:nvSpPr>
        <p:spPr>
          <a:xfrm>
            <a:off x="1542289" y="2432737"/>
            <a:ext cx="925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43DE62-FE95-41D0-A4D8-03C28468A36A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55A2-297B-484B-B273-FAAECCED5BA3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B0D721-AA84-4186-A488-D4861F6C555D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577D6B-7ADA-4981-A00B-D040F2627AEB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A38DB6-33CE-4B22-B2A8-33B31950D4A4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A6A793-8D80-449E-89FE-5C362648ABC7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04031B-ADAA-4758-BC6C-8C75922B8934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11A194-BBFD-4FE3-B25F-7749906D4404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937B32-BBB5-4135-AC0E-80D6AF02ED95}"/>
              </a:ext>
            </a:extLst>
          </p:cNvPr>
          <p:cNvSpPr txBox="1"/>
          <p:nvPr/>
        </p:nvSpPr>
        <p:spPr>
          <a:xfrm>
            <a:off x="1532768" y="2432737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BBD549F-93B9-4FC8-9A23-333996E32010}"/>
              </a:ext>
            </a:extLst>
          </p:cNvPr>
          <p:cNvSpPr/>
          <p:nvPr/>
        </p:nvSpPr>
        <p:spPr>
          <a:xfrm>
            <a:off x="5346806" y="2603340"/>
            <a:ext cx="989983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5C9AD6-EC51-4357-BB9F-DCAECC9D773D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8F3BA9-E780-41D5-8A2D-261189939114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BF5B74-7CD4-48F9-B698-677D40748FA3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9A2124-56BC-4E44-88E3-DEC338031D38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E48A8F-720C-40FA-9417-1D848DE0D3CD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6F7752-8073-4D14-9987-D5141AC3118D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FDA0D0-3E85-47BD-AA47-2EA232B2A24A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8D439E-1666-4EE1-8F80-7E72CE9DD0F5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C319A5-02A2-4103-BF93-34E4DABB4D04}"/>
              </a:ext>
            </a:extLst>
          </p:cNvPr>
          <p:cNvSpPr txBox="1"/>
          <p:nvPr/>
        </p:nvSpPr>
        <p:spPr>
          <a:xfrm>
            <a:off x="5510922" y="2581205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F20DB3-CA39-45B5-98D9-1B70CD79BF9A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BEF339-5BEE-4241-B7CE-6CEABBD600B6}"/>
              </a:ext>
            </a:extLst>
          </p:cNvPr>
          <p:cNvSpPr txBox="1"/>
          <p:nvPr/>
        </p:nvSpPr>
        <p:spPr>
          <a:xfrm>
            <a:off x="5392203" y="2581205"/>
            <a:ext cx="925574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1D608B-4215-4EE4-95A7-0E27BC7D2632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337B86-45E3-43F6-8272-63FBFC5EE246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CD8322-DC89-41EF-82A9-F7F9E9D2EF83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C50E06-C7E0-4EDF-A2DA-2C5E2DBD96F8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9F65A1-5928-4811-ADD6-36D2BD480C32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DC5257-AD31-43E3-8954-09EEDCE82CE0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2E7AA6-2001-4845-9C40-E5DD5ABCDA0D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0F1F66-916F-4C92-9896-A84828FC13F2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D95F8C-6450-4B06-AEE1-AD453E8978BC}"/>
              </a:ext>
            </a:extLst>
          </p:cNvPr>
          <p:cNvSpPr txBox="1"/>
          <p:nvPr/>
        </p:nvSpPr>
        <p:spPr>
          <a:xfrm>
            <a:off x="5382682" y="2581205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0C51390-0D07-4C61-8E03-8A0F6CC791DC}"/>
              </a:ext>
            </a:extLst>
          </p:cNvPr>
          <p:cNvSpPr/>
          <p:nvPr/>
        </p:nvSpPr>
        <p:spPr>
          <a:xfrm>
            <a:off x="9686978" y="2696180"/>
            <a:ext cx="954108" cy="900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B9C443-4784-49E9-A491-C4FE5286B274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BCFF2B-F81C-41EC-9A38-807C96D825D9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9BABFC-8621-4BA8-9C89-340DE760212B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DC5D1D7-8989-436B-818C-E5E4B02C76C1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752EA-45F4-4361-BBFE-B81B9946CA93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F3229E0-07C6-43A0-9D19-4BDE9ED7F336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DCAB58-BA6B-4137-B49E-FB4FDEEE5994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17B93F7-772E-47EC-9592-269E8683AB8B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A15D4AD-41CB-481E-B58C-0C630444F400}"/>
              </a:ext>
            </a:extLst>
          </p:cNvPr>
          <p:cNvSpPr txBox="1"/>
          <p:nvPr/>
        </p:nvSpPr>
        <p:spPr>
          <a:xfrm>
            <a:off x="9781970" y="2603340"/>
            <a:ext cx="56938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18343AF-6AF1-42A9-A9FB-8F55F23F9381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595780-F168-4153-B01B-A8CCD7D1F170}"/>
              </a:ext>
            </a:extLst>
          </p:cNvPr>
          <p:cNvSpPr txBox="1"/>
          <p:nvPr/>
        </p:nvSpPr>
        <p:spPr>
          <a:xfrm>
            <a:off x="9663251" y="2603340"/>
            <a:ext cx="925574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E528713-74C9-4AFE-B453-81AD6E622C1E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F6C60FA-97AE-4658-B886-A304335317BC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60660A-E638-4EAB-92D4-E735BC52604C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A9256F3-6DDE-411E-A918-788DB61AFF31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C081F6A-C77A-461E-BE32-BF65463E3C72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94BCE5-3855-41E2-BCF4-099DE580E8A5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41D1963-602E-4957-B375-76002B7BB672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274A11-8F0A-4570-896F-D522232909D3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741A304-5C73-44BB-9A7D-5C50B7651BE6}"/>
              </a:ext>
            </a:extLst>
          </p:cNvPr>
          <p:cNvSpPr txBox="1"/>
          <p:nvPr/>
        </p:nvSpPr>
        <p:spPr>
          <a:xfrm>
            <a:off x="9653730" y="2603340"/>
            <a:ext cx="9541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58AC2-EB1A-46C1-A8C0-B5E448034A6B}"/>
              </a:ext>
            </a:extLst>
          </p:cNvPr>
          <p:cNvSpPr txBox="1"/>
          <p:nvPr/>
        </p:nvSpPr>
        <p:spPr>
          <a:xfrm>
            <a:off x="10349829" y="6488668"/>
            <a:ext cx="1683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uk.online_bilim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7.pngwing.com/pngs/231/11/png-transparent-computer-icons-social-media-business-marketing-facebook-social-media-text-hand-service.png">
            <a:extLst>
              <a:ext uri="{FF2B5EF4-FFF2-40B4-BE49-F238E27FC236}">
                <a16:creationId xmlns:a16="http://schemas.microsoft.com/office/drawing/2014/main" id="{885E43B2-B53F-4106-8AAF-65D28114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957" l="6522" r="94022">
                        <a14:foregroundMark x1="71304" y1="92065" x2="73696" y2="91739"/>
                        <a14:foregroundMark x1="52609" y1="24565" x2="52609" y2="24565"/>
                        <a14:foregroundMark x1="38804" y1="15761" x2="38804" y2="15761"/>
                        <a14:foregroundMark x1="18587" y1="15978" x2="18587" y2="15978"/>
                        <a14:foregroundMark x1="20435" y1="16413" x2="20435" y2="16413"/>
                        <a14:foregroundMark x1="10761" y1="29565" x2="10761" y2="29565"/>
                        <a14:foregroundMark x1="17717" y1="44674" x2="17717" y2="44674"/>
                        <a14:foregroundMark x1="6630" y1="27935" x2="6630" y2="27935"/>
                        <a14:foregroundMark x1="94022" y1="61739" x2="94022" y2="6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01" y="3925242"/>
            <a:ext cx="941430" cy="9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s://w7.pngwing.com/pngs/231/11/png-transparent-computer-icons-social-media-business-marketing-facebook-social-media-text-hand-service.png">
            <a:extLst>
              <a:ext uri="{FF2B5EF4-FFF2-40B4-BE49-F238E27FC236}">
                <a16:creationId xmlns:a16="http://schemas.microsoft.com/office/drawing/2014/main" id="{FFDB25CA-A27C-452F-B75F-D60A22F7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957" l="6522" r="94022">
                        <a14:foregroundMark x1="71304" y1="92065" x2="73696" y2="91739"/>
                        <a14:foregroundMark x1="52609" y1="24565" x2="52609" y2="24565"/>
                        <a14:foregroundMark x1="38804" y1="15761" x2="38804" y2="15761"/>
                        <a14:foregroundMark x1="18587" y1="15978" x2="18587" y2="15978"/>
                        <a14:foregroundMark x1="20435" y1="16413" x2="20435" y2="16413"/>
                        <a14:foregroundMark x1="10761" y1="29565" x2="10761" y2="29565"/>
                        <a14:foregroundMark x1="17717" y1="44674" x2="17717" y2="44674"/>
                        <a14:foregroundMark x1="6630" y1="27935" x2="6630" y2="27935"/>
                        <a14:foregroundMark x1="94022" y1="61739" x2="94022" y2="6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321" y="3911406"/>
            <a:ext cx="941430" cy="9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s://w7.pngwing.com/pngs/231/11/png-transparent-computer-icons-social-media-business-marketing-facebook-social-media-text-hand-service.png">
            <a:extLst>
              <a:ext uri="{FF2B5EF4-FFF2-40B4-BE49-F238E27FC236}">
                <a16:creationId xmlns:a16="http://schemas.microsoft.com/office/drawing/2014/main" id="{06495F3C-CDD1-4D94-B9F0-B13BE6FC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957" l="6522" r="94022">
                        <a14:foregroundMark x1="71304" y1="92065" x2="73696" y2="91739"/>
                        <a14:foregroundMark x1="52609" y1="24565" x2="52609" y2="24565"/>
                        <a14:foregroundMark x1="38804" y1="15761" x2="38804" y2="15761"/>
                        <a14:foregroundMark x1="18587" y1="15978" x2="18587" y2="15978"/>
                        <a14:foregroundMark x1="20435" y1="16413" x2="20435" y2="16413"/>
                        <a14:foregroundMark x1="10761" y1="29565" x2="10761" y2="29565"/>
                        <a14:foregroundMark x1="17717" y1="44674" x2="17717" y2="44674"/>
                        <a14:foregroundMark x1="6630" y1="27935" x2="6630" y2="27935"/>
                        <a14:foregroundMark x1="94022" y1="61739" x2="94022" y2="6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11" y="3802346"/>
            <a:ext cx="941430" cy="9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10336-0989-4D58-805D-0C18571F130F}"/>
              </a:ext>
            </a:extLst>
          </p:cNvPr>
          <p:cNvSpPr txBox="1"/>
          <p:nvPr/>
        </p:nvSpPr>
        <p:spPr>
          <a:xfrm>
            <a:off x="3719466" y="432620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«Оюлар» рефлексиясы</a:t>
            </a:r>
            <a:endParaRPr lang="ru-RU" sz="3200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B8EF34-6090-4B5A-BEE4-3A42B2EBF591}"/>
              </a:ext>
            </a:extLst>
          </p:cNvPr>
          <p:cNvSpPr txBox="1"/>
          <p:nvPr/>
        </p:nvSpPr>
        <p:spPr>
          <a:xfrm>
            <a:off x="3397523" y="5225123"/>
            <a:ext cx="5365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solidFill>
                  <a:srgbClr val="00B050"/>
                </a:solidFill>
                <a:latin typeface="KZ Domain Display Black" panose="020A0A030805050D0203" pitchFamily="18" charset="-52"/>
              </a:rPr>
              <a:t>Жасыл ою – бәрі түсінікті </a:t>
            </a:r>
          </a:p>
          <a:p>
            <a:r>
              <a:rPr lang="kk-KZ" sz="2800" dirty="0">
                <a:solidFill>
                  <a:srgbClr val="FFFF00"/>
                </a:solidFill>
                <a:latin typeface="KZ Domain Display Black" panose="020A0A030805050D0203" pitchFamily="18" charset="-52"/>
              </a:rPr>
              <a:t>Сары ою – сұрағым бар</a:t>
            </a:r>
          </a:p>
          <a:p>
            <a:r>
              <a:rPr lang="kk-KZ" sz="2800" dirty="0">
                <a:solidFill>
                  <a:srgbClr val="FF0000"/>
                </a:solidFill>
                <a:latin typeface="KZ Domain Display Black" panose="020A0A030805050D0203" pitchFamily="18" charset="-52"/>
              </a:rPr>
              <a:t>Қызыл ою </a:t>
            </a:r>
            <a:r>
              <a:rPr lang="ru-RU" sz="2800" dirty="0">
                <a:solidFill>
                  <a:srgbClr val="FF0000"/>
                </a:solidFill>
                <a:latin typeface="KZ Domain Display Black" panose="020A0A030805050D0203" pitchFamily="18" charset="-52"/>
              </a:rPr>
              <a:t>- </a:t>
            </a:r>
            <a:r>
              <a:rPr lang="ru-RU" sz="2800" dirty="0" err="1">
                <a:solidFill>
                  <a:srgbClr val="FF0000"/>
                </a:solidFill>
                <a:latin typeface="KZ Domain Display Black" panose="020A0A030805050D0203" pitchFamily="18" charset="-52"/>
              </a:rPr>
              <a:t>түсінбедім</a:t>
            </a:r>
            <a:endParaRPr lang="ru-RU" sz="2800" dirty="0"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39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91</Words>
  <Application>Microsoft Office PowerPoint</Application>
  <PresentationFormat>Широкоэкранный</PresentationFormat>
  <Paragraphs>67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KZ Domain Display Black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2023-04-06T16:24:01Z</dcterms:created>
  <dcterms:modified xsi:type="dcterms:W3CDTF">2023-12-07T08:38:20Z</dcterms:modified>
</cp:coreProperties>
</file>