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0"/>
            <a:ext cx="65253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28794" y="1714488"/>
            <a:ext cx="1954381" cy="29289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5х6</a:t>
            </a:r>
            <a:endParaRPr lang="ru-RU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62380">
            <a:off x="4786314" y="3143248"/>
            <a:ext cx="1954381" cy="29289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7х4</a:t>
            </a:r>
            <a:endParaRPr lang="ru-RU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1"/>
            <a:ext cx="6215106" cy="680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21429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235743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450057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571604" y="714356"/>
            <a:ext cx="2000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каждый урок приносит вдохновение, а ученики радуют своими успехами!"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857232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"Желаю вам терпения и вдохновения в вашем важном труде!"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3000372"/>
            <a:ext cx="192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ваши знания и доброта ведут учеников к новым вершинам!"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2928934"/>
            <a:ext cx="2000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 каждым днем пусть ваша работа приносит только радость и успех!"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5072074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"Будьте вдохновением для своих учеников, а они – вашей гордостью!"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5072074"/>
            <a:ext cx="192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каждый день дарит вам новые силы и вдохновение!"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21429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235743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450057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571604" y="714356"/>
            <a:ext cx="2000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"Ваша мудрость и терпение творят чудеса. Пусть это будет вознаграждено!"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857232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ваши усилия всегда приводят к большим достижениям ваших учеников!"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2857496"/>
            <a:ext cx="1928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"Желаю вам нескончаемой энергии и радости от вашего важного дела!"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2928934"/>
            <a:ext cx="2000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ваша работа будет всегда ценимой, а ученики вдохновляются вами!"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5072074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ваши уроки всегда зажигают искры в глазах учеников!"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5072074"/>
            <a:ext cx="192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"Желаю вам вдохновения, терпения и радости от вашего труда!"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21429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235743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450057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571604" y="714356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каждый день в классе приносит вам удовлетворение и успех!"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857232"/>
            <a:ext cx="20717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"Будьте источником знаний и вдохновения для своих учеников!"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2857496"/>
            <a:ext cx="1928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ваше сердце наполняется гордостью за каждый успех ваших учеников!"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2928934"/>
            <a:ext cx="2000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каждый урок будет шагом к новым вершинам для вас и ваших учеников!"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5000636"/>
            <a:ext cx="2071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"Желаю вам неиссякаемого вдохновения и благодарных учеников!"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5072074"/>
            <a:ext cx="192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ваша работа приносит радость, а ученики радуют вас своими успехами!"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21429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235743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525" y="4500570"/>
            <a:ext cx="44954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571604" y="714356"/>
            <a:ext cx="200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"Вы – вдохновение для многих! Пусть ваша энергия не угасает!"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714356"/>
            <a:ext cx="20717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каждый день дарит вам радость от работы, а успехи учеников становятся вашей гордостью!"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14480" y="2928934"/>
            <a:ext cx="192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ваши усилия всегда приводят к великим результатам!"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2928934"/>
            <a:ext cx="2000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"Желаю вам сил и вдохновения на пути к новым достижениям!"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5000636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"Пусть каждый день с детьми будет наполнен радостью и открытиями!"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5072074"/>
            <a:ext cx="192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/>
              <a:t>"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Ваша работа ценна, и пусть она приносит вам удовлетворение!"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0"/>
            <a:ext cx="65253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28794" y="1714488"/>
            <a:ext cx="1954381" cy="29289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2х6</a:t>
            </a:r>
            <a:endParaRPr lang="ru-RU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62380">
            <a:off x="4786314" y="3143248"/>
            <a:ext cx="1954381" cy="29289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9х4</a:t>
            </a:r>
            <a:endParaRPr lang="ru-RU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0"/>
            <a:ext cx="65253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28794" y="1714488"/>
            <a:ext cx="1954381" cy="29289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3х4</a:t>
            </a:r>
            <a:endParaRPr lang="ru-RU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62380">
            <a:off x="4786314" y="3143248"/>
            <a:ext cx="1954381" cy="29289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8х7</a:t>
            </a:r>
            <a:endParaRPr lang="ru-RU" sz="1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7642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176525">
            <a:off x="1139658" y="4000504"/>
            <a:ext cx="1954381" cy="25545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5х6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203848">
            <a:off x="5965852" y="3033344"/>
            <a:ext cx="1954381" cy="41155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7х4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7642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176525">
            <a:off x="1139658" y="4000504"/>
            <a:ext cx="1954381" cy="25545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3х4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203848">
            <a:off x="5965852" y="3033344"/>
            <a:ext cx="1954381" cy="41155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8х7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7642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176525">
            <a:off x="1139658" y="4000504"/>
            <a:ext cx="1954381" cy="25545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2х6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203848">
            <a:off x="5965852" y="3033344"/>
            <a:ext cx="1954381" cy="41155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8х7</a:t>
            </a:r>
            <a:endParaRPr lang="ru-RU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3537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72230" cy="689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144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306</Words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12</cp:revision>
  <dcterms:created xsi:type="dcterms:W3CDTF">2025-03-30T15:31:18Z</dcterms:created>
  <dcterms:modified xsi:type="dcterms:W3CDTF">2025-04-07T10:55:19Z</dcterms:modified>
</cp:coreProperties>
</file>