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5" r:id="rId6"/>
    <p:sldId id="264" r:id="rId7"/>
    <p:sldId id="266" r:id="rId8"/>
    <p:sldId id="267" r:id="rId9"/>
    <p:sldId id="268" r:id="rId10"/>
    <p:sldId id="269" r:id="rId11"/>
    <p:sldId id="256" r:id="rId12"/>
    <p:sldId id="261" r:id="rId13"/>
    <p:sldId id="262" r:id="rId14"/>
    <p:sldId id="26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674" y="-10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54B17-5D5C-4D36-928A-47D7973EA4D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01479-2439-4DF3-A8CD-6B76618C8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5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AD20-CFDE-486E-8C2F-CAC1FDF0BAC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9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6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4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1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4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5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9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5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6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4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B6FF-3976-451D-9819-E144BFA9D5C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A360-3E15-446F-A75E-96BE1987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4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3456"/>
            <a:ext cx="6912768" cy="68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74" y="404664"/>
            <a:ext cx="9144000" cy="6001643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 </a:t>
            </a:r>
            <a:r>
              <a:rPr lang="kk-KZ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СӨМКЕГЕ САЛАДЫ. </a:t>
            </a: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 ҚАЛАМСАУЫТҚА САЛАДЫ. ОЛ СӨМКЕГЕ САЛМАЙДЫ. ОЛ</a:t>
            </a:r>
          </a:p>
          <a:p>
            <a:pPr algn="ctr">
              <a:lnSpc>
                <a:spcPct val="200000"/>
              </a:lnSpc>
            </a:pP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ҚАЛАМСАУЫТҚА САЛМАЙДЫ.</a:t>
            </a:r>
            <a:endParaRPr lang="kk-KZ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25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4492" r="6185" b="52308"/>
          <a:stretch/>
        </p:blipFill>
        <p:spPr>
          <a:xfrm rot="10800000">
            <a:off x="35494" y="0"/>
            <a:ext cx="9108506" cy="67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0756" r="7583" b="37521"/>
          <a:stretch/>
        </p:blipFill>
        <p:spPr>
          <a:xfrm>
            <a:off x="179512" y="1214755"/>
            <a:ext cx="8876742" cy="5382597"/>
          </a:xfrm>
        </p:spPr>
      </p:pic>
      <p:sp>
        <p:nvSpPr>
          <p:cNvPr id="5" name="Прямоугольник 4"/>
          <p:cNvSpPr/>
          <p:nvPr/>
        </p:nvSpPr>
        <p:spPr>
          <a:xfrm>
            <a:off x="494952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Өзіңмен мектепке не алып барасың? </a:t>
            </a:r>
          </a:p>
          <a:p>
            <a:pPr algn="ctr"/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Сөмкеге жина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39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4" t="64019" r="32071" b="9561"/>
          <a:stretch/>
        </p:blipFill>
        <p:spPr>
          <a:xfrm rot="10800000">
            <a:off x="3419872" y="1844824"/>
            <a:ext cx="2198076" cy="2952328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31975" r="60872" b="57925"/>
          <a:stretch/>
        </p:blipFill>
        <p:spPr>
          <a:xfrm rot="10800000">
            <a:off x="5611021" y="4293095"/>
            <a:ext cx="2099219" cy="144016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5" t="24116" r="16854" b="67153"/>
          <a:stretch/>
        </p:blipFill>
        <p:spPr>
          <a:xfrm rot="10800000">
            <a:off x="1763687" y="646924"/>
            <a:ext cx="2160240" cy="122413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0" t="41758" r="7583" b="48056"/>
          <a:stretch/>
        </p:blipFill>
        <p:spPr>
          <a:xfrm>
            <a:off x="1907704" y="4149080"/>
            <a:ext cx="1201558" cy="172821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3" t="34375" r="22620" b="59967"/>
          <a:stretch/>
        </p:blipFill>
        <p:spPr>
          <a:xfrm>
            <a:off x="899592" y="2066579"/>
            <a:ext cx="1440160" cy="1543029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2" t="53750" r="64045" b="40189"/>
          <a:stretch/>
        </p:blipFill>
        <p:spPr>
          <a:xfrm>
            <a:off x="5655528" y="646924"/>
            <a:ext cx="1512167" cy="1883852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0" t="56901" r="42624" b="37521"/>
          <a:stretch/>
        </p:blipFill>
        <p:spPr>
          <a:xfrm>
            <a:off x="6817899" y="2636912"/>
            <a:ext cx="1691950" cy="1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1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7"/>
            <a:ext cx="81369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6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/>
          <a:stretch/>
        </p:blipFill>
        <p:spPr>
          <a:xfrm>
            <a:off x="251520" y="188640"/>
            <a:ext cx="855164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" y="116632"/>
            <a:ext cx="3179840" cy="3179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7792"/>
            <a:ext cx="3179840" cy="3179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84" y="116632"/>
            <a:ext cx="3179840" cy="3179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0" y="3429000"/>
            <a:ext cx="3179840" cy="3179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6016" b="10625"/>
          <a:stretch/>
        </p:blipFill>
        <p:spPr>
          <a:xfrm>
            <a:off x="3058680" y="3501008"/>
            <a:ext cx="3080474" cy="2838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6016" b="10625"/>
          <a:stretch/>
        </p:blipFill>
        <p:spPr>
          <a:xfrm>
            <a:off x="6063526" y="3599634"/>
            <a:ext cx="3080474" cy="28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2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6016" b="10625"/>
          <a:stretch/>
        </p:blipFill>
        <p:spPr>
          <a:xfrm>
            <a:off x="0" y="0"/>
            <a:ext cx="3080474" cy="2838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6016" b="10625"/>
          <a:stretch/>
        </p:blipFill>
        <p:spPr>
          <a:xfrm>
            <a:off x="2987824" y="38542"/>
            <a:ext cx="3080474" cy="2838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28" y="0"/>
            <a:ext cx="2838572" cy="2838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4" y="3284984"/>
            <a:ext cx="2838572" cy="2838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968"/>
            <a:ext cx="2838572" cy="2838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36" y="3140968"/>
            <a:ext cx="2838572" cy="28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11921" r="3903" b="10333"/>
          <a:stretch/>
        </p:blipFill>
        <p:spPr>
          <a:xfrm>
            <a:off x="899592" y="166135"/>
            <a:ext cx="3334080" cy="2986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6381" r="3854" b="8356"/>
          <a:stretch/>
        </p:blipFill>
        <p:spPr>
          <a:xfrm>
            <a:off x="1115568" y="3152396"/>
            <a:ext cx="3374136" cy="3294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0464" r="2010" b="10753"/>
          <a:stretch/>
        </p:blipFill>
        <p:spPr>
          <a:xfrm>
            <a:off x="5239512" y="3356992"/>
            <a:ext cx="3346703" cy="3060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9183" r="4466" b="9183"/>
          <a:stretch/>
        </p:blipFill>
        <p:spPr>
          <a:xfrm>
            <a:off x="5166360" y="301751"/>
            <a:ext cx="3419855" cy="30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2" y="2320"/>
            <a:ext cx="3086456" cy="2314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767"/>
            <a:ext cx="3039931" cy="22799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41" y="28600"/>
            <a:ext cx="3010959" cy="226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2850"/>
            <a:ext cx="3010959" cy="226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2" y="2341170"/>
            <a:ext cx="30114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4559300"/>
            <a:ext cx="30114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297113"/>
            <a:ext cx="30114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551294"/>
            <a:ext cx="30114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99" y="2289107"/>
            <a:ext cx="30114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59" y="4499255"/>
            <a:ext cx="30114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45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1" y="557754"/>
            <a:ext cx="680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Әлібектің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сөмкесінде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16916"/>
          <a:stretch/>
        </p:blipFill>
        <p:spPr>
          <a:xfrm>
            <a:off x="0" y="1720846"/>
            <a:ext cx="9030776" cy="46604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772816"/>
            <a:ext cx="419273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БАР?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4250" y="1772816"/>
            <a:ext cx="4376222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ЖОҚ?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90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8905" y="557754"/>
            <a:ext cx="626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Әнелдің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сөмкесінде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16916"/>
          <a:stretch/>
        </p:blipFill>
        <p:spPr>
          <a:xfrm>
            <a:off x="0" y="1720846"/>
            <a:ext cx="9030776" cy="46604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772816"/>
            <a:ext cx="419273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БАР?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4250" y="1772816"/>
            <a:ext cx="4376222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ЖОҚ?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4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74" y="404664"/>
            <a:ext cx="9144000" cy="6001643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k-KZ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 СӨМКЕГЕ САЛАМЫН. </a:t>
            </a: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 ҚАЛАМСАУЫТҚА САЛАМЫН. МЕН СӨМКЕГЕ САЛМАЙМЫН. МЕН </a:t>
            </a:r>
          </a:p>
          <a:p>
            <a:pPr algn="ctr">
              <a:lnSpc>
                <a:spcPct val="200000"/>
              </a:lnSpc>
            </a:pP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ҚАЛАМСАУЫТҚА САЛМАЙМЫН.</a:t>
            </a:r>
            <a:endParaRPr lang="kk-KZ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27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74" y="404664"/>
            <a:ext cx="9144000" cy="6001643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</a:t>
            </a:r>
            <a:r>
              <a:rPr lang="kk-KZ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 СӨМКЕГЕ САЛАСЫҢ. </a:t>
            </a: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 ҚАЛАМСАУЫТҚА САЛАСЫҢ. СЕН СӨМКЕГЕ САЛМАЙСЫҢ. СЕН </a:t>
            </a:r>
          </a:p>
          <a:p>
            <a:pPr algn="ctr">
              <a:lnSpc>
                <a:spcPct val="200000"/>
              </a:lnSpc>
            </a:pP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ҚАЛАМСАУЫТҚА САЛМАЙСЫҢ.</a:t>
            </a:r>
            <a:endParaRPr lang="kk-KZ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253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73</Words>
  <Application>Microsoft Office PowerPoint</Application>
  <PresentationFormat>Экран (4:3)</PresentationFormat>
  <Paragraphs>15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2021-11-22T21:09:57Z</dcterms:created>
  <dcterms:modified xsi:type="dcterms:W3CDTF">2021-11-22T22:10:26Z</dcterms:modified>
</cp:coreProperties>
</file>