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7"/>
  </p:notesMasterIdLst>
  <p:sldIdLst>
    <p:sldId id="816" r:id="rId2"/>
    <p:sldId id="817" r:id="rId3"/>
    <p:sldId id="818" r:id="rId4"/>
    <p:sldId id="819" r:id="rId5"/>
    <p:sldId id="820" r:id="rId6"/>
  </p:sldIdLst>
  <p:sldSz cx="7559675" cy="1069181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66"/>
    <a:srgbClr val="0000CC"/>
    <a:srgbClr val="FBBBE4"/>
    <a:srgbClr val="800080"/>
    <a:srgbClr val="6600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8" autoAdjust="0"/>
    <p:restoredTop sz="94660"/>
  </p:normalViewPr>
  <p:slideViewPr>
    <p:cSldViewPr snapToGrid="0">
      <p:cViewPr>
        <p:scale>
          <a:sx n="30" d="100"/>
          <a:sy n="30" d="100"/>
        </p:scale>
        <p:origin x="281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52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409" cy="500550"/>
          </a:xfrm>
          <a:prstGeom prst="rect">
            <a:avLst/>
          </a:prstGeom>
        </p:spPr>
        <p:txBody>
          <a:bodyPr vert="horz" lIns="89160" tIns="44580" rIns="89160" bIns="4458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215" y="0"/>
            <a:ext cx="2984409" cy="500550"/>
          </a:xfrm>
          <a:prstGeom prst="rect">
            <a:avLst/>
          </a:prstGeom>
        </p:spPr>
        <p:txBody>
          <a:bodyPr vert="horz" lIns="89160" tIns="44580" rIns="89160" bIns="44580" rtlCol="0"/>
          <a:lstStyle>
            <a:lvl1pPr algn="r">
              <a:defRPr sz="1300"/>
            </a:lvl1pPr>
          </a:lstStyle>
          <a:p>
            <a:fld id="{69C4F394-ACAE-4753-A361-EFFC69333AFE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9300"/>
            <a:ext cx="2659063" cy="3762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60" tIns="44580" rIns="89160" bIns="4458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358" y="4759876"/>
            <a:ext cx="5511453" cy="4509602"/>
          </a:xfrm>
          <a:prstGeom prst="rect">
            <a:avLst/>
          </a:prstGeom>
        </p:spPr>
        <p:txBody>
          <a:bodyPr vert="horz" lIns="89160" tIns="44580" rIns="89160" bIns="4458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8196"/>
            <a:ext cx="2984409" cy="500550"/>
          </a:xfrm>
          <a:prstGeom prst="rect">
            <a:avLst/>
          </a:prstGeom>
        </p:spPr>
        <p:txBody>
          <a:bodyPr vert="horz" lIns="89160" tIns="44580" rIns="89160" bIns="4458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215" y="9518196"/>
            <a:ext cx="2984409" cy="500550"/>
          </a:xfrm>
          <a:prstGeom prst="rect">
            <a:avLst/>
          </a:prstGeom>
        </p:spPr>
        <p:txBody>
          <a:bodyPr vert="horz" lIns="89160" tIns="44580" rIns="89160" bIns="44580" rtlCol="0" anchor="b"/>
          <a:lstStyle>
            <a:lvl1pPr algn="r">
              <a:defRPr sz="1300"/>
            </a:lvl1pPr>
          </a:lstStyle>
          <a:p>
            <a:fld id="{F9FCA89E-74E5-4571-A259-B162077512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55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82A05-AAB4-4CA6-A75B-90DA6B7EE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149D94-99D3-4F80-8415-2658C7A9A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E89AE7-51C8-4C17-8223-86652ED2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C8D0F7-A225-49A7-87D1-1F0DB7E6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373772-3985-4EB0-8263-AC45EAE9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26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C5293-9CD1-4E53-A000-88B3C5C3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2049C8-CCCF-4501-9FEC-5AFE38CB6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88A8E4-86C0-4365-B365-E472D884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F547A8-A6C3-4CD3-9B31-4FC63BCE0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44B544-D2A0-4A98-B735-82598E12F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9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F741F1-671C-4F15-89DB-89625F6CC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DDFE4A-918A-4DB1-BB36-DF09A345E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59392-5B61-41F8-B420-D0A228521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E56A4E-0D61-47BE-B3FB-5CE07D3A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AA6A2A-224F-43ED-8448-93AC3F6A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53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9E6FB-AB36-4846-8633-8CA588AE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6D7FAA-9BE4-45EB-9902-A4B92789D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C66219-DFA1-4DB9-84C7-75FA834E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925A3D-D619-4308-A4BF-9CA0CE685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44AAF0-17B8-445E-9992-493FF131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0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F2BF8-1361-4681-8D0B-F3B1EFFF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353F09-4ACF-49CE-882F-320367E6E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968DE9-8E6E-4D92-95E6-2F4B757E9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55838-DFA7-4BFB-B2D2-2B44EBB4E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B9E3DA-1BA2-4965-9E57-F8978D20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51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416A4-ABCA-4146-BD37-3218C03E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3FC18C-4945-4055-93F5-C2E5EDBEF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A4DAA1-AF65-4C6A-9F26-169AC8F1A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4B1ADD-595C-4059-ACCD-FC20A7378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0ADD30-C561-4E2D-A71D-E660FCBB2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786C3-CDCB-4ECA-B59C-5CB0FC2A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16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D3D4D-92FD-410A-8DD7-13DC2DBC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6D621F-5E4E-4DD2-85B3-45448DFD0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BDE7D8-AFB4-428E-95CA-7712CAD17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04C7E1-2FEB-49DE-8BA6-861DDD03B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6D7F11-32A1-46C0-9FC1-6E0593C84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BDBBB3-0477-466D-B7AE-F9CB647E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F3E07E-CDE7-459C-AE0C-00EEBEB4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A76928-100C-4581-9211-A385A8AB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71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B8104-163F-4B0C-929E-988073E85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D9708F-E8F4-475D-B707-765166B3A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90E6E0-F0AB-4957-8D76-7994F063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CD69FE-E419-45AC-ACE9-AFDDA520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25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D585C3-4DDC-4214-9DC9-44CE7E64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327ABE-16A1-4922-B55F-C74B6A801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1FA4F7-BC53-45BE-ABD0-5DD33EF3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76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9434E-D4A7-41EF-9469-8A1245B7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99617-2696-4B17-BE69-CDA72B419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FE7748-4A50-4E19-AEF5-622FC7024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0649BE-3125-437D-B57C-C1ED764FC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1D7C18-1EE8-4F02-8C11-828EDE2E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AB086-CE7F-4DAD-B47C-413B0B95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63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8E568-C8FA-4020-9CAB-025F6CAB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AF3F99-9866-4058-B08C-5A8D389D5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6C7EEB-DD5C-45CC-A9E5-69936419C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ABE60E-2F38-417F-A5B6-2C55C6A37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9E40EF-AD67-467B-9D93-F86F21F7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C1ABEF-5FC6-4E41-B6FE-8A6F8AFA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01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85E91-9990-49C6-8C79-2CF6DEA1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523567-E81A-4C85-86DB-5EA5DCDF7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2EB4F1-76D1-43D9-AC10-F21836AF0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759FA-044F-496A-853D-180F39F5158F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76BA23-0110-4593-85B0-79D7D112B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5C2517-84E9-4C24-B233-647474327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06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оре фон вертикальный - 26 фото">
            <a:extLst>
              <a:ext uri="{FF2B5EF4-FFF2-40B4-BE49-F238E27FC236}">
                <a16:creationId xmlns:a16="http://schemas.microsoft.com/office/drawing/2014/main" id="{7353EA30-F435-4E0D-B868-5636E49E6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5"/>
          <a:stretch/>
        </p:blipFill>
        <p:spPr bwMode="auto">
          <a:xfrm>
            <a:off x="0" y="0"/>
            <a:ext cx="7559675" cy="10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еобитаемый остров, день республики Индия 2017, пляж, лист, фотография png  | PNGWing">
            <a:extLst>
              <a:ext uri="{FF2B5EF4-FFF2-40B4-BE49-F238E27FC236}">
                <a16:creationId xmlns:a16="http://schemas.microsoft.com/office/drawing/2014/main" id="{D8B8F6F6-8633-42F2-A51F-62970B4DF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7600" l="10000" r="90000">
                        <a14:foregroundMark x1="67065" y1="8000" x2="71739" y2="8533"/>
                        <a14:foregroundMark x1="55000" y1="92133" x2="60109" y2="91600"/>
                        <a14:foregroundMark x1="25652" y1="90533" x2="53587" y2="93733"/>
                        <a14:foregroundMark x1="53587" y1="93733" x2="69022" y2="93200"/>
                        <a14:foregroundMark x1="69022" y1="93200" x2="73261" y2="93200"/>
                        <a14:foregroundMark x1="38587" y1="97600" x2="46848" y2="94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0745"/>
            <a:ext cx="7559675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F419305-31F9-4D4F-8801-AD4C0BE1C529}"/>
              </a:ext>
            </a:extLst>
          </p:cNvPr>
          <p:cNvSpPr/>
          <p:nvPr/>
        </p:nvSpPr>
        <p:spPr>
          <a:xfrm>
            <a:off x="-164517" y="8202035"/>
            <a:ext cx="38023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8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«Мұң» аралы</a:t>
            </a:r>
            <a:endParaRPr lang="ru-RU" sz="48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Эмодзи смайлик грусть смайлик, до свидания, лицо, слова фразы, наклейка png  | PNGWing">
            <a:extLst>
              <a:ext uri="{FF2B5EF4-FFF2-40B4-BE49-F238E27FC236}">
                <a16:creationId xmlns:a16="http://schemas.microsoft.com/office/drawing/2014/main" id="{CB071E45-53FB-4DDF-B4F1-B33D64036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20" y="7229718"/>
            <a:ext cx="3027363" cy="30955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70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оре фон вертикальный - 26 фото">
            <a:extLst>
              <a:ext uri="{FF2B5EF4-FFF2-40B4-BE49-F238E27FC236}">
                <a16:creationId xmlns:a16="http://schemas.microsoft.com/office/drawing/2014/main" id="{7353EA30-F435-4E0D-B868-5636E49E6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5"/>
          <a:stretch/>
        </p:blipFill>
        <p:spPr bwMode="auto">
          <a:xfrm>
            <a:off x="0" y="0"/>
            <a:ext cx="7559675" cy="10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еобитаемый остров, день республики Индия 2017, пляж, лист, фотография png  | PNGWing">
            <a:extLst>
              <a:ext uri="{FF2B5EF4-FFF2-40B4-BE49-F238E27FC236}">
                <a16:creationId xmlns:a16="http://schemas.microsoft.com/office/drawing/2014/main" id="{D8B8F6F6-8633-42F2-A51F-62970B4DF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7600" l="10000" r="90000">
                        <a14:foregroundMark x1="67065" y1="8000" x2="71739" y2="8533"/>
                        <a14:foregroundMark x1="55000" y1="92133" x2="60109" y2="91600"/>
                        <a14:foregroundMark x1="25652" y1="90533" x2="53587" y2="93733"/>
                        <a14:foregroundMark x1="53587" y1="93733" x2="69022" y2="93200"/>
                        <a14:foregroundMark x1="69022" y1="93200" x2="73261" y2="93200"/>
                        <a14:foregroundMark x1="38587" y1="97600" x2="46848" y2="94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0745"/>
            <a:ext cx="7559675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Яндекс.Фотки переехали | Смайлики, Застенчивые девушки, Смешные смайлики">
            <a:extLst>
              <a:ext uri="{FF2B5EF4-FFF2-40B4-BE49-F238E27FC236}">
                <a16:creationId xmlns:a16="http://schemas.microsoft.com/office/drawing/2014/main" id="{1222AC2E-AE1C-4081-8D22-D812D97D1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91" b="98321" l="3006" r="97152">
                        <a14:foregroundMark x1="50633" y1="6718" x2="33544" y2="5191"/>
                        <a14:foregroundMark x1="33544" y1="5191" x2="21203" y2="11756"/>
                        <a14:foregroundMark x1="21203" y1="11756" x2="16456" y2="19695"/>
                        <a14:foregroundMark x1="16456" y1="19695" x2="19462" y2="51908"/>
                        <a14:foregroundMark x1="19462" y1="51908" x2="27215" y2="55573"/>
                        <a14:foregroundMark x1="27215" y1="55573" x2="42247" y2="70076"/>
                        <a14:foregroundMark x1="42247" y1="70076" x2="57278" y2="69924"/>
                        <a14:foregroundMark x1="57278" y1="69924" x2="64082" y2="51603"/>
                        <a14:foregroundMark x1="64082" y1="51603" x2="53323" y2="45954"/>
                        <a14:foregroundMark x1="53323" y1="45954" x2="43038" y2="49618"/>
                        <a14:foregroundMark x1="43038" y1="49618" x2="43038" y2="68397"/>
                        <a14:foregroundMark x1="43038" y1="68397" x2="52057" y2="75878"/>
                        <a14:foregroundMark x1="52057" y1="75878" x2="66930" y2="58015"/>
                        <a14:foregroundMark x1="66930" y1="58015" x2="66297" y2="44885"/>
                        <a14:foregroundMark x1="66297" y1="44885" x2="46677" y2="45038"/>
                        <a14:foregroundMark x1="46677" y1="45038" x2="36867" y2="61679"/>
                        <a14:foregroundMark x1="36867" y1="61679" x2="42405" y2="73588"/>
                        <a14:foregroundMark x1="42405" y1="73588" x2="58703" y2="66870"/>
                        <a14:foregroundMark x1="58703" y1="66870" x2="77848" y2="38168"/>
                        <a14:foregroundMark x1="77848" y1="38168" x2="89241" y2="40458"/>
                        <a14:foregroundMark x1="89241" y1="40458" x2="71361" y2="74809"/>
                        <a14:foregroundMark x1="71361" y1="74809" x2="60601" y2="82137"/>
                        <a14:foregroundMark x1="60601" y1="82137" x2="47468" y2="84580"/>
                        <a14:foregroundMark x1="47468" y1="84580" x2="30854" y2="73893"/>
                        <a14:foregroundMark x1="30854" y1="73893" x2="25475" y2="63817"/>
                        <a14:foregroundMark x1="25475" y1="63817" x2="25316" y2="60763"/>
                        <a14:foregroundMark x1="13291" y1="29313" x2="10918" y2="59695"/>
                        <a14:foregroundMark x1="10918" y1="59695" x2="12025" y2="70076"/>
                        <a14:foregroundMark x1="12025" y1="70076" x2="15348" y2="77099"/>
                        <a14:foregroundMark x1="15348" y1="77099" x2="42089" y2="92366"/>
                        <a14:foregroundMark x1="42089" y1="92366" x2="64557" y2="84122"/>
                        <a14:foregroundMark x1="88449" y1="27634" x2="91772" y2="39847"/>
                        <a14:foregroundMark x1="91772" y1="39847" x2="86076" y2="63206"/>
                        <a14:foregroundMark x1="86076" y1="63206" x2="74367" y2="81679"/>
                        <a14:foregroundMark x1="74367" y1="81679" x2="65190" y2="86565"/>
                        <a14:foregroundMark x1="65190" y1="86565" x2="55538" y2="87023"/>
                        <a14:foregroundMark x1="55538" y1="87023" x2="66772" y2="90687"/>
                        <a14:foregroundMark x1="66772" y1="90687" x2="70095" y2="87786"/>
                        <a14:foregroundMark x1="6962" y1="36641" x2="3956" y2="48397"/>
                        <a14:foregroundMark x1="6834" y1="71405" x2="6947" y2="72311"/>
                        <a14:foregroundMark x1="3956" y1="48397" x2="6632" y2="69792"/>
                        <a14:foregroundMark x1="9504" y1="78988" x2="9810" y2="79542"/>
                        <a14:foregroundMark x1="44304" y1="93893" x2="55854" y2="94198"/>
                        <a14:foregroundMark x1="55854" y1="94198" x2="63133" y2="91298"/>
                        <a14:foregroundMark x1="66614" y1="6718" x2="76266" y2="11145"/>
                        <a14:foregroundMark x1="76266" y1="11145" x2="80222" y2="16489"/>
                        <a14:foregroundMark x1="97468" y1="42443" x2="95728" y2="50229"/>
                        <a14:foregroundMark x1="68987" y1="37557" x2="68987" y2="39695"/>
                        <a14:foregroundMark x1="45886" y1="32519" x2="45095" y2="34198"/>
                        <a14:foregroundMark x1="46677" y1="98473" x2="51424" y2="98473"/>
                        <a14:foregroundMark x1="3006" y1="43817" x2="3165" y2="48855"/>
                        <a14:backgroundMark x1="6804" y1="72366" x2="9652" y2="78931"/>
                        <a14:backgroundMark x1="8070" y1="78931" x2="8070" y2="78931"/>
                        <a14:backgroundMark x1="9177" y1="80458" x2="9177" y2="80458"/>
                        <a14:backgroundMark x1="5538" y1="71450" x2="6804" y2="71450"/>
                        <a14:backgroundMark x1="9652" y1="79695" x2="9652" y2="79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6896100"/>
            <a:ext cx="2845385" cy="279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F419305-31F9-4D4F-8801-AD4C0BE1C529}"/>
              </a:ext>
            </a:extLst>
          </p:cNvPr>
          <p:cNvSpPr/>
          <p:nvPr/>
        </p:nvSpPr>
        <p:spPr>
          <a:xfrm>
            <a:off x="3416883" y="7887559"/>
            <a:ext cx="38023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8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«Қуаныш» аралы</a:t>
            </a:r>
            <a:endParaRPr lang="ru-RU" sz="48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52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оре фон вертикальный - 26 фото">
            <a:extLst>
              <a:ext uri="{FF2B5EF4-FFF2-40B4-BE49-F238E27FC236}">
                <a16:creationId xmlns:a16="http://schemas.microsoft.com/office/drawing/2014/main" id="{7353EA30-F435-4E0D-B868-5636E49E6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5"/>
          <a:stretch/>
        </p:blipFill>
        <p:spPr bwMode="auto">
          <a:xfrm>
            <a:off x="0" y="0"/>
            <a:ext cx="7559675" cy="10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еобитаемый остров, день республики Индия 2017, пляж, лист, фотография png  | PNGWing">
            <a:extLst>
              <a:ext uri="{FF2B5EF4-FFF2-40B4-BE49-F238E27FC236}">
                <a16:creationId xmlns:a16="http://schemas.microsoft.com/office/drawing/2014/main" id="{D8B8F6F6-8633-42F2-A51F-62970B4DF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7600" l="10000" r="90000">
                        <a14:foregroundMark x1="67065" y1="8000" x2="71739" y2="8533"/>
                        <a14:foregroundMark x1="55000" y1="92133" x2="60109" y2="91600"/>
                        <a14:foregroundMark x1="25652" y1="90533" x2="53587" y2="93733"/>
                        <a14:foregroundMark x1="53587" y1="93733" x2="69022" y2="93200"/>
                        <a14:foregroundMark x1="69022" y1="93200" x2="73261" y2="93200"/>
                        <a14:foregroundMark x1="38587" y1="97600" x2="46848" y2="94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0745"/>
            <a:ext cx="7559675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F419305-31F9-4D4F-8801-AD4C0BE1C529}"/>
              </a:ext>
            </a:extLst>
          </p:cNvPr>
          <p:cNvSpPr/>
          <p:nvPr/>
        </p:nvSpPr>
        <p:spPr>
          <a:xfrm>
            <a:off x="3131134" y="8160379"/>
            <a:ext cx="44285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8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«Мазасыздық» аралы</a:t>
            </a:r>
            <a:endParaRPr lang="ru-RU" sz="48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расивые картинки со смайликами (37 фото) • Развлекательные картинки">
            <a:extLst>
              <a:ext uri="{FF2B5EF4-FFF2-40B4-BE49-F238E27FC236}">
                <a16:creationId xmlns:a16="http://schemas.microsoft.com/office/drawing/2014/main" id="{27F81071-E1AA-4880-B0B1-BEF017C2D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10" b="94064" l="3043" r="90435">
                        <a14:foregroundMark x1="47826" y1="17352" x2="22609" y2="28767"/>
                        <a14:foregroundMark x1="22609" y1="28767" x2="36957" y2="49772"/>
                        <a14:foregroundMark x1="36957" y1="49772" x2="55217" y2="60274"/>
                        <a14:foregroundMark x1="55217" y1="60274" x2="52174" y2="26941"/>
                        <a14:foregroundMark x1="52174" y1="26941" x2="32609" y2="26941"/>
                        <a14:foregroundMark x1="32609" y1="26941" x2="22174" y2="46575"/>
                        <a14:foregroundMark x1="22174" y1="46575" x2="42609" y2="33790"/>
                        <a14:foregroundMark x1="42609" y1="33790" x2="35652" y2="16895"/>
                        <a14:foregroundMark x1="35652" y1="16895" x2="23478" y2="30594"/>
                        <a14:foregroundMark x1="23478" y1="30594" x2="20000" y2="50685"/>
                        <a14:foregroundMark x1="20000" y1="50685" x2="27391" y2="75342"/>
                        <a14:foregroundMark x1="27391" y1="75342" x2="15652" y2="55708"/>
                        <a14:foregroundMark x1="15652" y1="55708" x2="20435" y2="27854"/>
                        <a14:foregroundMark x1="20435" y1="27854" x2="31739" y2="13699"/>
                        <a14:foregroundMark x1="31739" y1="13699" x2="53478" y2="8219"/>
                        <a14:foregroundMark x1="53478" y1="8219" x2="72174" y2="21918"/>
                        <a14:foregroundMark x1="72174" y1="21918" x2="77826" y2="65297"/>
                        <a14:foregroundMark x1="77826" y1="65297" x2="70870" y2="83562"/>
                        <a14:foregroundMark x1="70870" y1="83562" x2="51304" y2="89954"/>
                        <a14:foregroundMark x1="51304" y1="89954" x2="30870" y2="90868"/>
                        <a14:foregroundMark x1="30870" y1="90868" x2="16522" y2="78539"/>
                        <a14:foregroundMark x1="16522" y1="78539" x2="8261" y2="63014"/>
                        <a14:foregroundMark x1="8261" y1="63014" x2="8261" y2="43379"/>
                        <a14:foregroundMark x1="8261" y1="43379" x2="26522" y2="17352"/>
                        <a14:foregroundMark x1="26522" y1="17352" x2="48261" y2="5023"/>
                        <a14:foregroundMark x1="48261" y1="5023" x2="71304" y2="9132"/>
                        <a14:foregroundMark x1="71304" y1="9132" x2="83043" y2="22831"/>
                        <a14:foregroundMark x1="83043" y1="22831" x2="86957" y2="45205"/>
                        <a14:foregroundMark x1="86957" y1="45205" x2="80000" y2="74886"/>
                        <a14:foregroundMark x1="80000" y1="74886" x2="48261" y2="30137"/>
                        <a14:foregroundMark x1="48261" y1="30137" x2="13478" y2="22831"/>
                        <a14:foregroundMark x1="13478" y1="22831" x2="10000" y2="33333"/>
                        <a14:foregroundMark x1="22174" y1="15525" x2="38261" y2="4566"/>
                        <a14:foregroundMark x1="38261" y1="4566" x2="50435" y2="4566"/>
                        <a14:foregroundMark x1="6087" y1="36530" x2="3913" y2="57991"/>
                        <a14:foregroundMark x1="43913" y1="66210" x2="62609" y2="70320"/>
                        <a14:foregroundMark x1="45217" y1="63470" x2="51739" y2="66210"/>
                        <a14:foregroundMark x1="33478" y1="62557" x2="49130" y2="71689"/>
                        <a14:foregroundMark x1="49130" y1="71689" x2="65652" y2="58447"/>
                        <a14:foregroundMark x1="65652" y1="58447" x2="66087" y2="58447"/>
                        <a14:foregroundMark x1="75652" y1="26484" x2="80870" y2="47489"/>
                        <a14:foregroundMark x1="39130" y1="59817" x2="39130" y2="73059"/>
                        <a14:foregroundMark x1="36957" y1="81279" x2="64783" y2="73059"/>
                        <a14:foregroundMark x1="36957" y1="74429" x2="51739" y2="73059"/>
                        <a14:foregroundMark x1="67391" y1="70320" x2="67391" y2="63470"/>
                        <a14:foregroundMark x1="35217" y1="93607" x2="53478" y2="94064"/>
                        <a14:foregroundMark x1="53478" y1="94064" x2="59130" y2="92237"/>
                        <a14:foregroundMark x1="90435" y1="41553" x2="90435" y2="57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4" y="7552752"/>
            <a:ext cx="2824580" cy="278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32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оре фон вертикальный - 26 фото">
            <a:extLst>
              <a:ext uri="{FF2B5EF4-FFF2-40B4-BE49-F238E27FC236}">
                <a16:creationId xmlns:a16="http://schemas.microsoft.com/office/drawing/2014/main" id="{7353EA30-F435-4E0D-B868-5636E49E6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5"/>
          <a:stretch/>
        </p:blipFill>
        <p:spPr bwMode="auto">
          <a:xfrm>
            <a:off x="0" y="0"/>
            <a:ext cx="7559675" cy="10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еобитаемый остров, день республики Индия 2017, пляж, лист, фотография png  | PNGWing">
            <a:extLst>
              <a:ext uri="{FF2B5EF4-FFF2-40B4-BE49-F238E27FC236}">
                <a16:creationId xmlns:a16="http://schemas.microsoft.com/office/drawing/2014/main" id="{D8B8F6F6-8633-42F2-A51F-62970B4DF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7600" l="10000" r="90000">
                        <a14:foregroundMark x1="67065" y1="8000" x2="71739" y2="8533"/>
                        <a14:foregroundMark x1="55000" y1="92133" x2="60109" y2="91600"/>
                        <a14:foregroundMark x1="25652" y1="90533" x2="53587" y2="93733"/>
                        <a14:foregroundMark x1="53587" y1="93733" x2="69022" y2="93200"/>
                        <a14:foregroundMark x1="69022" y1="93200" x2="73261" y2="93200"/>
                        <a14:foregroundMark x1="38587" y1="97600" x2="46848" y2="94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0745"/>
            <a:ext cx="7559675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F419305-31F9-4D4F-8801-AD4C0BE1C529}"/>
              </a:ext>
            </a:extLst>
          </p:cNvPr>
          <p:cNvSpPr/>
          <p:nvPr/>
        </p:nvSpPr>
        <p:spPr>
          <a:xfrm>
            <a:off x="3416883" y="7887559"/>
            <a:ext cx="38023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8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«Шаттық» аралы</a:t>
            </a:r>
            <a:endParaRPr lang="ru-RU" sz="48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Клипарт смайл (69 фото) » Рисунки для срисовки и не только">
            <a:extLst>
              <a:ext uri="{FF2B5EF4-FFF2-40B4-BE49-F238E27FC236}">
                <a16:creationId xmlns:a16="http://schemas.microsoft.com/office/drawing/2014/main" id="{577BEB23-1B32-4F3A-B0AC-63235D0F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3" b="91443" l="7833" r="92167">
                        <a14:foregroundMark x1="38833" y1="10235" x2="51000" y2="8389"/>
                        <a14:foregroundMark x1="51000" y1="8389" x2="62167" y2="9060"/>
                        <a14:foregroundMark x1="62167" y1="9060" x2="67500" y2="11913"/>
                        <a14:foregroundMark x1="91167" y1="35403" x2="92167" y2="56879"/>
                        <a14:foregroundMark x1="42500" y1="91779" x2="52667" y2="91443"/>
                        <a14:foregroundMark x1="52667" y1="91443" x2="52833" y2="91443"/>
                        <a14:foregroundMark x1="8500" y1="36745" x2="7833" y2="48993"/>
                        <a14:foregroundMark x1="7833" y1="48993" x2="8500" y2="51174"/>
                        <a14:foregroundMark x1="41833" y1="32383" x2="38000" y2="40940"/>
                        <a14:foregroundMark x1="38000" y1="40940" x2="56333" y2="27181"/>
                        <a14:foregroundMark x1="56333" y1="27181" x2="59667" y2="41275"/>
                        <a14:foregroundMark x1="59667" y1="41275" x2="68000" y2="38423"/>
                        <a14:foregroundMark x1="68000" y1="38423" x2="64500" y2="32383"/>
                        <a14:foregroundMark x1="33833" y1="30369" x2="40500" y2="37919"/>
                        <a14:foregroundMark x1="40500" y1="37919" x2="37000" y2="46141"/>
                        <a14:foregroundMark x1="37000" y1="46141" x2="30000" y2="39262"/>
                        <a14:foregroundMark x1="30000" y1="39262" x2="44333" y2="35570"/>
                        <a14:foregroundMark x1="44333" y1="35570" x2="56833" y2="35738"/>
                        <a14:foregroundMark x1="56833" y1="35738" x2="65000" y2="34564"/>
                        <a14:foregroundMark x1="65000" y1="34564" x2="62333" y2="43456"/>
                        <a14:foregroundMark x1="62333" y1="43456" x2="63167" y2="46141"/>
                        <a14:foregroundMark x1="71833" y1="41779" x2="71167" y2="31376"/>
                        <a14:foregroundMark x1="71167" y1="31376" x2="57833" y2="46477"/>
                        <a14:foregroundMark x1="32500" y1="30369" x2="41333" y2="42114"/>
                        <a14:foregroundMark x1="41333" y1="42114" x2="31000" y2="46477"/>
                        <a14:foregroundMark x1="31000" y1="46477" x2="40500" y2="43960"/>
                        <a14:foregroundMark x1="40500" y1="43960" x2="42333" y2="34228"/>
                        <a14:foregroundMark x1="42333" y1="34228" x2="39833" y2="30034"/>
                        <a14:foregroundMark x1="27833" y1="37081" x2="51167" y2="44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78" y="6885795"/>
            <a:ext cx="3831561" cy="38060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48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83E27B-9A68-4443-A9C0-18623BC04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99" y="489857"/>
            <a:ext cx="2975958" cy="30371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ED11D5-D804-411E-BB95-6F06A008B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837" y="489857"/>
            <a:ext cx="2975958" cy="30371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D4DEC5-B4FD-4038-969D-495BA20DE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99" y="642257"/>
            <a:ext cx="2975958" cy="30371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46DA62-A9B6-424B-A703-D4F5E957C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99" y="3526971"/>
            <a:ext cx="2975958" cy="30371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DC7225-B4E2-47AD-91C7-292D186B5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837" y="3526971"/>
            <a:ext cx="2975958" cy="30371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E1263B-BB9D-4291-9B27-E8E562EA0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99" y="6716485"/>
            <a:ext cx="2975958" cy="30371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019356-EE75-45F4-B899-29F214D3E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837" y="6716485"/>
            <a:ext cx="2975958" cy="303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5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15215</TotalTime>
  <Words>16</Words>
  <Application>Microsoft Office PowerPoint</Application>
  <PresentationFormat>Произвольный</PresentationFormat>
  <Paragraphs>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Эльдар Тазабеков</dc:creator>
  <cp:lastModifiedBy>Пользователь</cp:lastModifiedBy>
  <cp:revision>264</cp:revision>
  <cp:lastPrinted>2022-11-10T08:03:43Z</cp:lastPrinted>
  <dcterms:created xsi:type="dcterms:W3CDTF">2017-04-20T05:14:33Z</dcterms:created>
  <dcterms:modified xsi:type="dcterms:W3CDTF">2022-11-10T09:09:01Z</dcterms:modified>
</cp:coreProperties>
</file>